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3" r:id="rId3"/>
  </p:sldMasterIdLst>
  <p:notesMasterIdLst>
    <p:notesMasterId r:id="rId36"/>
  </p:notesMasterIdLst>
  <p:handoutMasterIdLst>
    <p:handoutMasterId r:id="rId37"/>
  </p:handoutMasterIdLst>
  <p:sldIdLst>
    <p:sldId id="256" r:id="rId4"/>
    <p:sldId id="292" r:id="rId5"/>
    <p:sldId id="262" r:id="rId6"/>
    <p:sldId id="310" r:id="rId7"/>
    <p:sldId id="263" r:id="rId8"/>
    <p:sldId id="267" r:id="rId9"/>
    <p:sldId id="297" r:id="rId10"/>
    <p:sldId id="266" r:id="rId11"/>
    <p:sldId id="277" r:id="rId12"/>
    <p:sldId id="298" r:id="rId13"/>
    <p:sldId id="286" r:id="rId14"/>
    <p:sldId id="299" r:id="rId15"/>
    <p:sldId id="300" r:id="rId16"/>
    <p:sldId id="301" r:id="rId17"/>
    <p:sldId id="279" r:id="rId18"/>
    <p:sldId id="287" r:id="rId19"/>
    <p:sldId id="288" r:id="rId20"/>
    <p:sldId id="289" r:id="rId21"/>
    <p:sldId id="280" r:id="rId22"/>
    <p:sldId id="302" r:id="rId23"/>
    <p:sldId id="303" r:id="rId24"/>
    <p:sldId id="290" r:id="rId25"/>
    <p:sldId id="278" r:id="rId26"/>
    <p:sldId id="283" r:id="rId27"/>
    <p:sldId id="282" r:id="rId28"/>
    <p:sldId id="304" r:id="rId29"/>
    <p:sldId id="305" r:id="rId30"/>
    <p:sldId id="306" r:id="rId31"/>
    <p:sldId id="309" r:id="rId32"/>
    <p:sldId id="291" r:id="rId33"/>
    <p:sldId id="307" r:id="rId34"/>
    <p:sldId id="261" r:id="rId35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2BC"/>
    <a:srgbClr val="2A8663"/>
    <a:srgbClr val="FE51C2"/>
    <a:srgbClr val="D33530"/>
    <a:srgbClr val="FFF500"/>
    <a:srgbClr val="E663E2"/>
    <a:srgbClr val="F9AA4C"/>
    <a:srgbClr val="E6E6E6"/>
    <a:srgbClr val="EC771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65" autoAdjust="0"/>
    <p:restoredTop sz="94660"/>
  </p:normalViewPr>
  <p:slideViewPr>
    <p:cSldViewPr>
      <p:cViewPr varScale="1">
        <p:scale>
          <a:sx n="91" d="100"/>
          <a:sy n="91" d="100"/>
        </p:scale>
        <p:origin x="804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3" d="100"/>
          <a:sy n="83" d="100"/>
        </p:scale>
        <p:origin x="4740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AC5B2B-31A4-4267-9889-BF59DBBBA7CA}" type="datetimeFigureOut">
              <a:rPr lang="ko-KR" altLang="en-US" smtClean="0"/>
              <a:t>2023-04-21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97A768-E1EE-4069-AAC5-49F7F97F84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42489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3F717D-5B63-48E7-8E90-E9529790C826}" type="datetimeFigureOut">
              <a:rPr lang="ko-KR" altLang="en-US" smtClean="0"/>
              <a:t>2023-04-21</a:t>
            </a:fld>
            <a:endParaRPr lang="ko-KR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3784A3-40D8-48F6-BE9C-B857E15F68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4869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002-KIMS BUSINESS\007-02-Fullslidesppt-Contents\20161206\02-\color-pencil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55036"/>
            <a:ext cx="9144000" cy="2188464"/>
          </a:xfrm>
          <a:prstGeom prst="rect">
            <a:avLst/>
          </a:prstGeom>
          <a:solidFill>
            <a:schemeClr val="bg1"/>
          </a:solidFill>
          <a:extLst/>
        </p:spPr>
      </p:pic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815724"/>
            <a:ext cx="9144000" cy="58696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600" b="1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Your Presentation Name Here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48" y="1402688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3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416273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WIN7\Downloads\color-1305606_1920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50" b="7734"/>
          <a:stretch/>
        </p:blipFill>
        <p:spPr bwMode="auto">
          <a:xfrm>
            <a:off x="0" y="0"/>
            <a:ext cx="9144000" cy="3340100"/>
          </a:xfrm>
          <a:prstGeom prst="rect">
            <a:avLst/>
          </a:prstGeom>
          <a:solidFill>
            <a:srgbClr val="FE51C2"/>
          </a:solidFill>
          <a:extLst/>
        </p:spPr>
      </p:pic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94744"/>
            <a:ext cx="9144000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48" y="4370808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92247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002-KIMS BUSINESS\007-02-Fullslidesppt-Contents\20161206\02-\blue-pencil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" y="2859782"/>
            <a:ext cx="3867829" cy="2283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83568" y="483518"/>
            <a:ext cx="2592288" cy="122413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83568" y="1707654"/>
            <a:ext cx="2592288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</a:t>
            </a:r>
          </a:p>
          <a:p>
            <a:pPr lvl="0"/>
            <a:r>
              <a:rPr lang="en-US" altLang="ko-KR" dirty="0"/>
              <a:t>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3979"/>
            <a:ext cx="9144000" cy="53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454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 userDrawn="1"/>
        </p:nvSpPr>
        <p:spPr>
          <a:xfrm>
            <a:off x="3816606" y="2514208"/>
            <a:ext cx="1296145" cy="2648247"/>
          </a:xfrm>
          <a:custGeom>
            <a:avLst/>
            <a:gdLst>
              <a:gd name="connsiteX0" fmla="*/ 1847850 w 3571875"/>
              <a:gd name="connsiteY0" fmla="*/ 6791325 h 6791325"/>
              <a:gd name="connsiteX1" fmla="*/ 3571875 w 3571875"/>
              <a:gd name="connsiteY1" fmla="*/ 6781800 h 6791325"/>
              <a:gd name="connsiteX2" fmla="*/ 2514600 w 3571875"/>
              <a:gd name="connsiteY2" fmla="*/ 3819525 h 6791325"/>
              <a:gd name="connsiteX3" fmla="*/ 2390775 w 3571875"/>
              <a:gd name="connsiteY3" fmla="*/ 3267075 h 6791325"/>
              <a:gd name="connsiteX4" fmla="*/ 2752725 w 3571875"/>
              <a:gd name="connsiteY4" fmla="*/ 2162175 h 6791325"/>
              <a:gd name="connsiteX5" fmla="*/ 3390900 w 3571875"/>
              <a:gd name="connsiteY5" fmla="*/ 1247775 h 6791325"/>
              <a:gd name="connsiteX6" fmla="*/ 3209925 w 3571875"/>
              <a:gd name="connsiteY6" fmla="*/ 1133475 h 6791325"/>
              <a:gd name="connsiteX7" fmla="*/ 2543175 w 3571875"/>
              <a:gd name="connsiteY7" fmla="*/ 1857375 h 6791325"/>
              <a:gd name="connsiteX8" fmla="*/ 2371725 w 3571875"/>
              <a:gd name="connsiteY8" fmla="*/ 1752600 h 6791325"/>
              <a:gd name="connsiteX9" fmla="*/ 2771775 w 3571875"/>
              <a:gd name="connsiteY9" fmla="*/ 390525 h 6791325"/>
              <a:gd name="connsiteX10" fmla="*/ 2486025 w 3571875"/>
              <a:gd name="connsiteY10" fmla="*/ 295275 h 6791325"/>
              <a:gd name="connsiteX11" fmla="*/ 2124075 w 3571875"/>
              <a:gd name="connsiteY11" fmla="*/ 1609725 h 6791325"/>
              <a:gd name="connsiteX12" fmla="*/ 1971675 w 3571875"/>
              <a:gd name="connsiteY12" fmla="*/ 1495425 h 6791325"/>
              <a:gd name="connsiteX13" fmla="*/ 1990725 w 3571875"/>
              <a:gd name="connsiteY13" fmla="*/ 0 h 6791325"/>
              <a:gd name="connsiteX14" fmla="*/ 1790700 w 3571875"/>
              <a:gd name="connsiteY14" fmla="*/ 66675 h 6791325"/>
              <a:gd name="connsiteX15" fmla="*/ 1724025 w 3571875"/>
              <a:gd name="connsiteY15" fmla="*/ 1514475 h 6791325"/>
              <a:gd name="connsiteX16" fmla="*/ 1524000 w 3571875"/>
              <a:gd name="connsiteY16" fmla="*/ 1504950 h 6791325"/>
              <a:gd name="connsiteX17" fmla="*/ 1352550 w 3571875"/>
              <a:gd name="connsiteY17" fmla="*/ 123825 h 6791325"/>
              <a:gd name="connsiteX18" fmla="*/ 1171575 w 3571875"/>
              <a:gd name="connsiteY18" fmla="*/ 123825 h 6791325"/>
              <a:gd name="connsiteX19" fmla="*/ 1219200 w 3571875"/>
              <a:gd name="connsiteY19" fmla="*/ 1638300 h 6791325"/>
              <a:gd name="connsiteX20" fmla="*/ 1057275 w 3571875"/>
              <a:gd name="connsiteY20" fmla="*/ 2190750 h 6791325"/>
              <a:gd name="connsiteX21" fmla="*/ 800100 w 3571875"/>
              <a:gd name="connsiteY21" fmla="*/ 2247900 h 6791325"/>
              <a:gd name="connsiteX22" fmla="*/ 85725 w 3571875"/>
              <a:gd name="connsiteY22" fmla="*/ 1733550 h 6791325"/>
              <a:gd name="connsiteX23" fmla="*/ 0 w 3571875"/>
              <a:gd name="connsiteY23" fmla="*/ 2038350 h 6791325"/>
              <a:gd name="connsiteX24" fmla="*/ 609600 w 3571875"/>
              <a:gd name="connsiteY24" fmla="*/ 2743200 h 6791325"/>
              <a:gd name="connsiteX25" fmla="*/ 1238250 w 3571875"/>
              <a:gd name="connsiteY25" fmla="*/ 3476625 h 6791325"/>
              <a:gd name="connsiteX26" fmla="*/ 1457325 w 3571875"/>
              <a:gd name="connsiteY26" fmla="*/ 4010025 h 6791325"/>
              <a:gd name="connsiteX27" fmla="*/ 1847850 w 3571875"/>
              <a:gd name="connsiteY27" fmla="*/ 6791325 h 6791325"/>
              <a:gd name="connsiteX0" fmla="*/ 1889034 w 3613059"/>
              <a:gd name="connsiteY0" fmla="*/ 6791325 h 6791325"/>
              <a:gd name="connsiteX1" fmla="*/ 3613059 w 3613059"/>
              <a:gd name="connsiteY1" fmla="*/ 6781800 h 6791325"/>
              <a:gd name="connsiteX2" fmla="*/ 2555784 w 3613059"/>
              <a:gd name="connsiteY2" fmla="*/ 3819525 h 6791325"/>
              <a:gd name="connsiteX3" fmla="*/ 2431959 w 3613059"/>
              <a:gd name="connsiteY3" fmla="*/ 3267075 h 6791325"/>
              <a:gd name="connsiteX4" fmla="*/ 2793909 w 3613059"/>
              <a:gd name="connsiteY4" fmla="*/ 2162175 h 6791325"/>
              <a:gd name="connsiteX5" fmla="*/ 3432084 w 3613059"/>
              <a:gd name="connsiteY5" fmla="*/ 1247775 h 6791325"/>
              <a:gd name="connsiteX6" fmla="*/ 3251109 w 3613059"/>
              <a:gd name="connsiteY6" fmla="*/ 1133475 h 6791325"/>
              <a:gd name="connsiteX7" fmla="*/ 2584359 w 3613059"/>
              <a:gd name="connsiteY7" fmla="*/ 1857375 h 6791325"/>
              <a:gd name="connsiteX8" fmla="*/ 2412909 w 3613059"/>
              <a:gd name="connsiteY8" fmla="*/ 1752600 h 6791325"/>
              <a:gd name="connsiteX9" fmla="*/ 2812959 w 3613059"/>
              <a:gd name="connsiteY9" fmla="*/ 390525 h 6791325"/>
              <a:gd name="connsiteX10" fmla="*/ 2527209 w 3613059"/>
              <a:gd name="connsiteY10" fmla="*/ 295275 h 6791325"/>
              <a:gd name="connsiteX11" fmla="*/ 2165259 w 3613059"/>
              <a:gd name="connsiteY11" fmla="*/ 1609725 h 6791325"/>
              <a:gd name="connsiteX12" fmla="*/ 2012859 w 3613059"/>
              <a:gd name="connsiteY12" fmla="*/ 1495425 h 6791325"/>
              <a:gd name="connsiteX13" fmla="*/ 2031909 w 3613059"/>
              <a:gd name="connsiteY13" fmla="*/ 0 h 6791325"/>
              <a:gd name="connsiteX14" fmla="*/ 1831884 w 3613059"/>
              <a:gd name="connsiteY14" fmla="*/ 66675 h 6791325"/>
              <a:gd name="connsiteX15" fmla="*/ 1765209 w 3613059"/>
              <a:gd name="connsiteY15" fmla="*/ 1514475 h 6791325"/>
              <a:gd name="connsiteX16" fmla="*/ 1565184 w 3613059"/>
              <a:gd name="connsiteY16" fmla="*/ 1504950 h 6791325"/>
              <a:gd name="connsiteX17" fmla="*/ 1393734 w 3613059"/>
              <a:gd name="connsiteY17" fmla="*/ 123825 h 6791325"/>
              <a:gd name="connsiteX18" fmla="*/ 1212759 w 3613059"/>
              <a:gd name="connsiteY18" fmla="*/ 123825 h 6791325"/>
              <a:gd name="connsiteX19" fmla="*/ 1260384 w 3613059"/>
              <a:gd name="connsiteY19" fmla="*/ 1638300 h 6791325"/>
              <a:gd name="connsiteX20" fmla="*/ 1098459 w 3613059"/>
              <a:gd name="connsiteY20" fmla="*/ 2190750 h 6791325"/>
              <a:gd name="connsiteX21" fmla="*/ 841284 w 3613059"/>
              <a:gd name="connsiteY21" fmla="*/ 2247900 h 6791325"/>
              <a:gd name="connsiteX22" fmla="*/ 126909 w 3613059"/>
              <a:gd name="connsiteY22" fmla="*/ 1733550 h 6791325"/>
              <a:gd name="connsiteX23" fmla="*/ 41184 w 3613059"/>
              <a:gd name="connsiteY23" fmla="*/ 2038350 h 6791325"/>
              <a:gd name="connsiteX24" fmla="*/ 650784 w 3613059"/>
              <a:gd name="connsiteY24" fmla="*/ 2743200 h 6791325"/>
              <a:gd name="connsiteX25" fmla="*/ 1279434 w 3613059"/>
              <a:gd name="connsiteY25" fmla="*/ 3476625 h 6791325"/>
              <a:gd name="connsiteX26" fmla="*/ 1498509 w 3613059"/>
              <a:gd name="connsiteY26" fmla="*/ 4010025 h 6791325"/>
              <a:gd name="connsiteX27" fmla="*/ 1889034 w 3613059"/>
              <a:gd name="connsiteY27" fmla="*/ 6791325 h 6791325"/>
              <a:gd name="connsiteX0" fmla="*/ 1872461 w 3596486"/>
              <a:gd name="connsiteY0" fmla="*/ 6791325 h 6791325"/>
              <a:gd name="connsiteX1" fmla="*/ 3596486 w 3596486"/>
              <a:gd name="connsiteY1" fmla="*/ 6781800 h 6791325"/>
              <a:gd name="connsiteX2" fmla="*/ 2539211 w 3596486"/>
              <a:gd name="connsiteY2" fmla="*/ 3819525 h 6791325"/>
              <a:gd name="connsiteX3" fmla="*/ 2415386 w 3596486"/>
              <a:gd name="connsiteY3" fmla="*/ 3267075 h 6791325"/>
              <a:gd name="connsiteX4" fmla="*/ 2777336 w 3596486"/>
              <a:gd name="connsiteY4" fmla="*/ 2162175 h 6791325"/>
              <a:gd name="connsiteX5" fmla="*/ 3415511 w 3596486"/>
              <a:gd name="connsiteY5" fmla="*/ 1247775 h 6791325"/>
              <a:gd name="connsiteX6" fmla="*/ 3234536 w 3596486"/>
              <a:gd name="connsiteY6" fmla="*/ 1133475 h 6791325"/>
              <a:gd name="connsiteX7" fmla="*/ 2567786 w 3596486"/>
              <a:gd name="connsiteY7" fmla="*/ 1857375 h 6791325"/>
              <a:gd name="connsiteX8" fmla="*/ 2396336 w 3596486"/>
              <a:gd name="connsiteY8" fmla="*/ 1752600 h 6791325"/>
              <a:gd name="connsiteX9" fmla="*/ 2796386 w 3596486"/>
              <a:gd name="connsiteY9" fmla="*/ 390525 h 6791325"/>
              <a:gd name="connsiteX10" fmla="*/ 2510636 w 3596486"/>
              <a:gd name="connsiteY10" fmla="*/ 295275 h 6791325"/>
              <a:gd name="connsiteX11" fmla="*/ 2148686 w 3596486"/>
              <a:gd name="connsiteY11" fmla="*/ 1609725 h 6791325"/>
              <a:gd name="connsiteX12" fmla="*/ 1996286 w 3596486"/>
              <a:gd name="connsiteY12" fmla="*/ 1495425 h 6791325"/>
              <a:gd name="connsiteX13" fmla="*/ 2015336 w 3596486"/>
              <a:gd name="connsiteY13" fmla="*/ 0 h 6791325"/>
              <a:gd name="connsiteX14" fmla="*/ 1815311 w 3596486"/>
              <a:gd name="connsiteY14" fmla="*/ 66675 h 6791325"/>
              <a:gd name="connsiteX15" fmla="*/ 1748636 w 3596486"/>
              <a:gd name="connsiteY15" fmla="*/ 1514475 h 6791325"/>
              <a:gd name="connsiteX16" fmla="*/ 1548611 w 3596486"/>
              <a:gd name="connsiteY16" fmla="*/ 1504950 h 6791325"/>
              <a:gd name="connsiteX17" fmla="*/ 1377161 w 3596486"/>
              <a:gd name="connsiteY17" fmla="*/ 123825 h 6791325"/>
              <a:gd name="connsiteX18" fmla="*/ 1196186 w 3596486"/>
              <a:gd name="connsiteY18" fmla="*/ 123825 h 6791325"/>
              <a:gd name="connsiteX19" fmla="*/ 1243811 w 3596486"/>
              <a:gd name="connsiteY19" fmla="*/ 1638300 h 6791325"/>
              <a:gd name="connsiteX20" fmla="*/ 1081886 w 3596486"/>
              <a:gd name="connsiteY20" fmla="*/ 2190750 h 6791325"/>
              <a:gd name="connsiteX21" fmla="*/ 824711 w 3596486"/>
              <a:gd name="connsiteY21" fmla="*/ 2247900 h 6791325"/>
              <a:gd name="connsiteX22" fmla="*/ 110336 w 3596486"/>
              <a:gd name="connsiteY22" fmla="*/ 1733550 h 6791325"/>
              <a:gd name="connsiteX23" fmla="*/ 76998 w 3596486"/>
              <a:gd name="connsiteY23" fmla="*/ 2038350 h 6791325"/>
              <a:gd name="connsiteX24" fmla="*/ 634211 w 3596486"/>
              <a:gd name="connsiteY24" fmla="*/ 2743200 h 6791325"/>
              <a:gd name="connsiteX25" fmla="*/ 1262861 w 3596486"/>
              <a:gd name="connsiteY25" fmla="*/ 3476625 h 6791325"/>
              <a:gd name="connsiteX26" fmla="*/ 1481936 w 3596486"/>
              <a:gd name="connsiteY26" fmla="*/ 4010025 h 6791325"/>
              <a:gd name="connsiteX27" fmla="*/ 1872461 w 3596486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2170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2170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874084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874084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178884 w 3693484"/>
              <a:gd name="connsiteY20" fmla="*/ 21907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902659 w 3693484"/>
              <a:gd name="connsiteY20" fmla="*/ 2247900 h 6791325"/>
              <a:gd name="connsiteX21" fmla="*/ 207334 w 3693484"/>
              <a:gd name="connsiteY21" fmla="*/ 1733550 h 6791325"/>
              <a:gd name="connsiteX22" fmla="*/ 173996 w 3693484"/>
              <a:gd name="connsiteY22" fmla="*/ 2038350 h 6791325"/>
              <a:gd name="connsiteX23" fmla="*/ 731209 w 3693484"/>
              <a:gd name="connsiteY23" fmla="*/ 2743200 h 6791325"/>
              <a:gd name="connsiteX24" fmla="*/ 1359859 w 3693484"/>
              <a:gd name="connsiteY24" fmla="*/ 3476625 h 6791325"/>
              <a:gd name="connsiteX25" fmla="*/ 1578934 w 3693484"/>
              <a:gd name="connsiteY25" fmla="*/ 4010025 h 6791325"/>
              <a:gd name="connsiteX26" fmla="*/ 1969459 w 3693484"/>
              <a:gd name="connsiteY26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902659 w 3693484"/>
              <a:gd name="connsiteY20" fmla="*/ 2247900 h 6791325"/>
              <a:gd name="connsiteX21" fmla="*/ 207334 w 3693484"/>
              <a:gd name="connsiteY21" fmla="*/ 1733550 h 6791325"/>
              <a:gd name="connsiteX22" fmla="*/ 173996 w 3693484"/>
              <a:gd name="connsiteY22" fmla="*/ 2038350 h 6791325"/>
              <a:gd name="connsiteX23" fmla="*/ 731209 w 3693484"/>
              <a:gd name="connsiteY23" fmla="*/ 2743200 h 6791325"/>
              <a:gd name="connsiteX24" fmla="*/ 1359859 w 3693484"/>
              <a:gd name="connsiteY24" fmla="*/ 3476625 h 6791325"/>
              <a:gd name="connsiteX25" fmla="*/ 1578934 w 3693484"/>
              <a:gd name="connsiteY25" fmla="*/ 4010025 h 6791325"/>
              <a:gd name="connsiteX26" fmla="*/ 1969459 w 3693484"/>
              <a:gd name="connsiteY26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902659 w 3693484"/>
              <a:gd name="connsiteY20" fmla="*/ 2247900 h 6791325"/>
              <a:gd name="connsiteX21" fmla="*/ 207334 w 3693484"/>
              <a:gd name="connsiteY21" fmla="*/ 1733550 h 6791325"/>
              <a:gd name="connsiteX22" fmla="*/ 173996 w 3693484"/>
              <a:gd name="connsiteY22" fmla="*/ 2038350 h 6791325"/>
              <a:gd name="connsiteX23" fmla="*/ 731209 w 3693484"/>
              <a:gd name="connsiteY23" fmla="*/ 2743200 h 6791325"/>
              <a:gd name="connsiteX24" fmla="*/ 1359859 w 3693484"/>
              <a:gd name="connsiteY24" fmla="*/ 3476625 h 6791325"/>
              <a:gd name="connsiteX25" fmla="*/ 1578934 w 3693484"/>
              <a:gd name="connsiteY25" fmla="*/ 4010025 h 6791325"/>
              <a:gd name="connsiteX26" fmla="*/ 1969459 w 3693484"/>
              <a:gd name="connsiteY26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74133 w 3693484"/>
              <a:gd name="connsiteY20" fmla="*/ 19240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74133 w 3693484"/>
              <a:gd name="connsiteY20" fmla="*/ 1924050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40809 w 3693484"/>
              <a:gd name="connsiteY19" fmla="*/ 163830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474159 w 3693484"/>
              <a:gd name="connsiteY17" fmla="*/ 123825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88459 w 3693484"/>
              <a:gd name="connsiteY17" fmla="*/ 400050 h 6791325"/>
              <a:gd name="connsiteX18" fmla="*/ 1293184 w 3693484"/>
              <a:gd name="connsiteY18" fmla="*/ 1238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88459 w 3693484"/>
              <a:gd name="connsiteY17" fmla="*/ 4000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88459 w 3693484"/>
              <a:gd name="connsiteY17" fmla="*/ 4000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45609 w 3693484"/>
              <a:gd name="connsiteY16" fmla="*/ 1504950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717047 w 3693484"/>
              <a:gd name="connsiteY16" fmla="*/ 1547812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717047 w 3693484"/>
              <a:gd name="connsiteY16" fmla="*/ 1547812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845634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88472 w 3693484"/>
              <a:gd name="connsiteY16" fmla="*/ 15430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14475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912309 w 3693484"/>
              <a:gd name="connsiteY14" fmla="*/ 66675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878971 w 3693484"/>
              <a:gd name="connsiteY14" fmla="*/ 109538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791325 h 6791325"/>
              <a:gd name="connsiteX1" fmla="*/ 3693484 w 3693484"/>
              <a:gd name="connsiteY1" fmla="*/ 6781800 h 6791325"/>
              <a:gd name="connsiteX2" fmla="*/ 2636209 w 3693484"/>
              <a:gd name="connsiteY2" fmla="*/ 3819525 h 6791325"/>
              <a:gd name="connsiteX3" fmla="*/ 2512384 w 3693484"/>
              <a:gd name="connsiteY3" fmla="*/ 3267075 h 6791325"/>
              <a:gd name="connsiteX4" fmla="*/ 2874334 w 3693484"/>
              <a:gd name="connsiteY4" fmla="*/ 2162175 h 6791325"/>
              <a:gd name="connsiteX5" fmla="*/ 3512509 w 3693484"/>
              <a:gd name="connsiteY5" fmla="*/ 1247775 h 6791325"/>
              <a:gd name="connsiteX6" fmla="*/ 3331534 w 3693484"/>
              <a:gd name="connsiteY6" fmla="*/ 1133475 h 6791325"/>
              <a:gd name="connsiteX7" fmla="*/ 2664784 w 3693484"/>
              <a:gd name="connsiteY7" fmla="*/ 1857375 h 6791325"/>
              <a:gd name="connsiteX8" fmla="*/ 2493334 w 3693484"/>
              <a:gd name="connsiteY8" fmla="*/ 1752600 h 6791325"/>
              <a:gd name="connsiteX9" fmla="*/ 2893384 w 3693484"/>
              <a:gd name="connsiteY9" fmla="*/ 390525 h 6791325"/>
              <a:gd name="connsiteX10" fmla="*/ 2607634 w 3693484"/>
              <a:gd name="connsiteY10" fmla="*/ 295275 h 6791325"/>
              <a:gd name="connsiteX11" fmla="*/ 2245684 w 3693484"/>
              <a:gd name="connsiteY11" fmla="*/ 1609725 h 6791325"/>
              <a:gd name="connsiteX12" fmla="*/ 2093284 w 3693484"/>
              <a:gd name="connsiteY12" fmla="*/ 1495425 h 6791325"/>
              <a:gd name="connsiteX13" fmla="*/ 2112334 w 3693484"/>
              <a:gd name="connsiteY13" fmla="*/ 0 h 6791325"/>
              <a:gd name="connsiteX14" fmla="*/ 1878971 w 3693484"/>
              <a:gd name="connsiteY14" fmla="*/ 109538 h 6791325"/>
              <a:gd name="connsiteX15" fmla="*/ 1798009 w 3693484"/>
              <a:gd name="connsiteY15" fmla="*/ 1500188 h 6791325"/>
              <a:gd name="connsiteX16" fmla="*/ 1674184 w 3693484"/>
              <a:gd name="connsiteY16" fmla="*/ 1504949 h 6791325"/>
              <a:gd name="connsiteX17" fmla="*/ 1593221 w 3693484"/>
              <a:gd name="connsiteY17" fmla="*/ 323850 h 6791325"/>
              <a:gd name="connsiteX18" fmla="*/ 1307472 w 3693484"/>
              <a:gd name="connsiteY18" fmla="*/ 314325 h 6791325"/>
              <a:gd name="connsiteX19" fmla="*/ 1312234 w 3693484"/>
              <a:gd name="connsiteY19" fmla="*/ 1581150 h 6791325"/>
              <a:gd name="connsiteX20" fmla="*/ 1259846 w 3693484"/>
              <a:gd name="connsiteY20" fmla="*/ 1971675 h 6791325"/>
              <a:gd name="connsiteX21" fmla="*/ 902659 w 3693484"/>
              <a:gd name="connsiteY21" fmla="*/ 2247900 h 6791325"/>
              <a:gd name="connsiteX22" fmla="*/ 207334 w 3693484"/>
              <a:gd name="connsiteY22" fmla="*/ 1733550 h 6791325"/>
              <a:gd name="connsiteX23" fmla="*/ 173996 w 3693484"/>
              <a:gd name="connsiteY23" fmla="*/ 2038350 h 6791325"/>
              <a:gd name="connsiteX24" fmla="*/ 731209 w 3693484"/>
              <a:gd name="connsiteY24" fmla="*/ 2743200 h 6791325"/>
              <a:gd name="connsiteX25" fmla="*/ 1359859 w 3693484"/>
              <a:gd name="connsiteY25" fmla="*/ 3476625 h 6791325"/>
              <a:gd name="connsiteX26" fmla="*/ 1578934 w 3693484"/>
              <a:gd name="connsiteY26" fmla="*/ 4010025 h 6791325"/>
              <a:gd name="connsiteX27" fmla="*/ 1969459 w 3693484"/>
              <a:gd name="connsiteY27" fmla="*/ 6791325 h 6791325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093284 w 3693484"/>
              <a:gd name="connsiteY12" fmla="*/ 1395413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093284 w 3693484"/>
              <a:gd name="connsiteY12" fmla="*/ 1395413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131384 w 3693484"/>
              <a:gd name="connsiteY12" fmla="*/ 1443038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131384 w 3693484"/>
              <a:gd name="connsiteY12" fmla="*/ 1443038 h 6691313"/>
              <a:gd name="connsiteX13" fmla="*/ 2179009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691313 h 6691313"/>
              <a:gd name="connsiteX1" fmla="*/ 3693484 w 3693484"/>
              <a:gd name="connsiteY1" fmla="*/ 6681788 h 6691313"/>
              <a:gd name="connsiteX2" fmla="*/ 2636209 w 3693484"/>
              <a:gd name="connsiteY2" fmla="*/ 3719513 h 6691313"/>
              <a:gd name="connsiteX3" fmla="*/ 2512384 w 3693484"/>
              <a:gd name="connsiteY3" fmla="*/ 3167063 h 6691313"/>
              <a:gd name="connsiteX4" fmla="*/ 2874334 w 3693484"/>
              <a:gd name="connsiteY4" fmla="*/ 2062163 h 6691313"/>
              <a:gd name="connsiteX5" fmla="*/ 3512509 w 3693484"/>
              <a:gd name="connsiteY5" fmla="*/ 1147763 h 6691313"/>
              <a:gd name="connsiteX6" fmla="*/ 3331534 w 3693484"/>
              <a:gd name="connsiteY6" fmla="*/ 1033463 h 6691313"/>
              <a:gd name="connsiteX7" fmla="*/ 2664784 w 3693484"/>
              <a:gd name="connsiteY7" fmla="*/ 1757363 h 6691313"/>
              <a:gd name="connsiteX8" fmla="*/ 2493334 w 3693484"/>
              <a:gd name="connsiteY8" fmla="*/ 1652588 h 6691313"/>
              <a:gd name="connsiteX9" fmla="*/ 2893384 w 3693484"/>
              <a:gd name="connsiteY9" fmla="*/ 290513 h 6691313"/>
              <a:gd name="connsiteX10" fmla="*/ 2607634 w 3693484"/>
              <a:gd name="connsiteY10" fmla="*/ 195263 h 6691313"/>
              <a:gd name="connsiteX11" fmla="*/ 2245684 w 3693484"/>
              <a:gd name="connsiteY11" fmla="*/ 1509713 h 6691313"/>
              <a:gd name="connsiteX12" fmla="*/ 2131384 w 3693484"/>
              <a:gd name="connsiteY12" fmla="*/ 1443038 h 6691313"/>
              <a:gd name="connsiteX13" fmla="*/ 2193297 w 3693484"/>
              <a:gd name="connsiteY13" fmla="*/ 0 h 6691313"/>
              <a:gd name="connsiteX14" fmla="*/ 1878971 w 3693484"/>
              <a:gd name="connsiteY14" fmla="*/ 9526 h 6691313"/>
              <a:gd name="connsiteX15" fmla="*/ 1798009 w 3693484"/>
              <a:gd name="connsiteY15" fmla="*/ 1400176 h 6691313"/>
              <a:gd name="connsiteX16" fmla="*/ 1674184 w 3693484"/>
              <a:gd name="connsiteY16" fmla="*/ 1404937 h 6691313"/>
              <a:gd name="connsiteX17" fmla="*/ 1593221 w 3693484"/>
              <a:gd name="connsiteY17" fmla="*/ 223838 h 6691313"/>
              <a:gd name="connsiteX18" fmla="*/ 1307472 w 3693484"/>
              <a:gd name="connsiteY18" fmla="*/ 214313 h 6691313"/>
              <a:gd name="connsiteX19" fmla="*/ 1312234 w 3693484"/>
              <a:gd name="connsiteY19" fmla="*/ 1481138 h 6691313"/>
              <a:gd name="connsiteX20" fmla="*/ 1259846 w 3693484"/>
              <a:gd name="connsiteY20" fmla="*/ 1871663 h 6691313"/>
              <a:gd name="connsiteX21" fmla="*/ 902659 w 3693484"/>
              <a:gd name="connsiteY21" fmla="*/ 2147888 h 6691313"/>
              <a:gd name="connsiteX22" fmla="*/ 207334 w 3693484"/>
              <a:gd name="connsiteY22" fmla="*/ 1633538 h 6691313"/>
              <a:gd name="connsiteX23" fmla="*/ 173996 w 3693484"/>
              <a:gd name="connsiteY23" fmla="*/ 1938338 h 6691313"/>
              <a:gd name="connsiteX24" fmla="*/ 731209 w 3693484"/>
              <a:gd name="connsiteY24" fmla="*/ 2643188 h 6691313"/>
              <a:gd name="connsiteX25" fmla="*/ 1359859 w 3693484"/>
              <a:gd name="connsiteY25" fmla="*/ 3376613 h 6691313"/>
              <a:gd name="connsiteX26" fmla="*/ 1578934 w 3693484"/>
              <a:gd name="connsiteY26" fmla="*/ 3910013 h 6691313"/>
              <a:gd name="connsiteX27" fmla="*/ 1969459 w 3693484"/>
              <a:gd name="connsiteY27" fmla="*/ 6691313 h 6691313"/>
              <a:gd name="connsiteX0" fmla="*/ 1969459 w 3693484"/>
              <a:gd name="connsiteY0" fmla="*/ 6814105 h 6814105"/>
              <a:gd name="connsiteX1" fmla="*/ 3693484 w 3693484"/>
              <a:gd name="connsiteY1" fmla="*/ 6804580 h 6814105"/>
              <a:gd name="connsiteX2" fmla="*/ 2636209 w 3693484"/>
              <a:gd name="connsiteY2" fmla="*/ 3842305 h 6814105"/>
              <a:gd name="connsiteX3" fmla="*/ 2512384 w 3693484"/>
              <a:gd name="connsiteY3" fmla="*/ 3289855 h 6814105"/>
              <a:gd name="connsiteX4" fmla="*/ 2874334 w 3693484"/>
              <a:gd name="connsiteY4" fmla="*/ 2184955 h 6814105"/>
              <a:gd name="connsiteX5" fmla="*/ 3512509 w 3693484"/>
              <a:gd name="connsiteY5" fmla="*/ 1270555 h 6814105"/>
              <a:gd name="connsiteX6" fmla="*/ 3331534 w 3693484"/>
              <a:gd name="connsiteY6" fmla="*/ 1156255 h 6814105"/>
              <a:gd name="connsiteX7" fmla="*/ 2664784 w 3693484"/>
              <a:gd name="connsiteY7" fmla="*/ 1880155 h 6814105"/>
              <a:gd name="connsiteX8" fmla="*/ 2493334 w 3693484"/>
              <a:gd name="connsiteY8" fmla="*/ 1775380 h 6814105"/>
              <a:gd name="connsiteX9" fmla="*/ 2893384 w 3693484"/>
              <a:gd name="connsiteY9" fmla="*/ 413305 h 6814105"/>
              <a:gd name="connsiteX10" fmla="*/ 2607634 w 3693484"/>
              <a:gd name="connsiteY10" fmla="*/ 318055 h 6814105"/>
              <a:gd name="connsiteX11" fmla="*/ 2245684 w 3693484"/>
              <a:gd name="connsiteY11" fmla="*/ 1632505 h 6814105"/>
              <a:gd name="connsiteX12" fmla="*/ 2131384 w 3693484"/>
              <a:gd name="connsiteY12" fmla="*/ 1565830 h 6814105"/>
              <a:gd name="connsiteX13" fmla="*/ 2193297 w 3693484"/>
              <a:gd name="connsiteY13" fmla="*/ 122792 h 6814105"/>
              <a:gd name="connsiteX14" fmla="*/ 1878971 w 3693484"/>
              <a:gd name="connsiteY14" fmla="*/ 132318 h 6814105"/>
              <a:gd name="connsiteX15" fmla="*/ 1798009 w 3693484"/>
              <a:gd name="connsiteY15" fmla="*/ 1522968 h 6814105"/>
              <a:gd name="connsiteX16" fmla="*/ 1674184 w 3693484"/>
              <a:gd name="connsiteY16" fmla="*/ 1527729 h 6814105"/>
              <a:gd name="connsiteX17" fmla="*/ 1593221 w 3693484"/>
              <a:gd name="connsiteY17" fmla="*/ 346630 h 6814105"/>
              <a:gd name="connsiteX18" fmla="*/ 1307472 w 3693484"/>
              <a:gd name="connsiteY18" fmla="*/ 337105 h 6814105"/>
              <a:gd name="connsiteX19" fmla="*/ 1312234 w 3693484"/>
              <a:gd name="connsiteY19" fmla="*/ 1603930 h 6814105"/>
              <a:gd name="connsiteX20" fmla="*/ 1259846 w 3693484"/>
              <a:gd name="connsiteY20" fmla="*/ 1994455 h 6814105"/>
              <a:gd name="connsiteX21" fmla="*/ 902659 w 3693484"/>
              <a:gd name="connsiteY21" fmla="*/ 2270680 h 6814105"/>
              <a:gd name="connsiteX22" fmla="*/ 207334 w 3693484"/>
              <a:gd name="connsiteY22" fmla="*/ 1756330 h 6814105"/>
              <a:gd name="connsiteX23" fmla="*/ 173996 w 3693484"/>
              <a:gd name="connsiteY23" fmla="*/ 2061130 h 6814105"/>
              <a:gd name="connsiteX24" fmla="*/ 731209 w 3693484"/>
              <a:gd name="connsiteY24" fmla="*/ 2765980 h 6814105"/>
              <a:gd name="connsiteX25" fmla="*/ 1359859 w 3693484"/>
              <a:gd name="connsiteY25" fmla="*/ 3499405 h 6814105"/>
              <a:gd name="connsiteX26" fmla="*/ 1578934 w 3693484"/>
              <a:gd name="connsiteY26" fmla="*/ 4032805 h 6814105"/>
              <a:gd name="connsiteX27" fmla="*/ 1969459 w 3693484"/>
              <a:gd name="connsiteY27" fmla="*/ 6814105 h 6814105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45684 w 3693484"/>
              <a:gd name="connsiteY11" fmla="*/ 1663910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07634 w 3693484"/>
              <a:gd name="connsiteY10" fmla="*/ 349460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621922 w 3693484"/>
              <a:gd name="connsiteY10" fmla="*/ 401847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93384 w 3693484"/>
              <a:gd name="connsiteY9" fmla="*/ 444710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493334 w 3693484"/>
              <a:gd name="connsiteY8" fmla="*/ 1806785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64784 w 3693484"/>
              <a:gd name="connsiteY7" fmla="*/ 1911560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598109 w 3693484"/>
              <a:gd name="connsiteY7" fmla="*/ 1849647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925847 h 6845510"/>
              <a:gd name="connsiteX8" fmla="*/ 2521909 w 3693484"/>
              <a:gd name="connsiteY8" fmla="*/ 1792497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925847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331534 w 3693484"/>
              <a:gd name="connsiteY6" fmla="*/ 1187660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74334 w 3693484"/>
              <a:gd name="connsiteY4" fmla="*/ 221636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64809 w 3693484"/>
              <a:gd name="connsiteY4" fmla="*/ 2197310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883859 w 3693484"/>
              <a:gd name="connsiteY4" fmla="*/ 2092535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21959 w 3693484"/>
              <a:gd name="connsiteY4" fmla="*/ 2097298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02909 w 3693484"/>
              <a:gd name="connsiteY4" fmla="*/ 2092536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02909 w 3693484"/>
              <a:gd name="connsiteY4" fmla="*/ 2092536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902909 w 3693484"/>
              <a:gd name="connsiteY4" fmla="*/ 2092536 h 6845510"/>
              <a:gd name="connsiteX5" fmla="*/ 3512509 w 3693484"/>
              <a:gd name="connsiteY5" fmla="*/ 1301960 h 6845510"/>
              <a:gd name="connsiteX6" fmla="*/ 3298197 w 3693484"/>
              <a:gd name="connsiteY6" fmla="*/ 1178135 h 6845510"/>
              <a:gd name="connsiteX7" fmla="*/ 2607634 w 3693484"/>
              <a:gd name="connsiteY7" fmla="*/ 1878222 h 6845510"/>
              <a:gd name="connsiteX8" fmla="*/ 2531434 w 3693484"/>
              <a:gd name="connsiteY8" fmla="*/ 1821072 h 6845510"/>
              <a:gd name="connsiteX9" fmla="*/ 2874334 w 3693484"/>
              <a:gd name="connsiteY9" fmla="*/ 563772 h 6845510"/>
              <a:gd name="connsiteX10" fmla="*/ 2598109 w 3693484"/>
              <a:gd name="connsiteY10" fmla="*/ 397084 h 6845510"/>
              <a:gd name="connsiteX11" fmla="*/ 2207584 w 3693484"/>
              <a:gd name="connsiteY11" fmla="*/ 1659147 h 6845510"/>
              <a:gd name="connsiteX12" fmla="*/ 2131384 w 3693484"/>
              <a:gd name="connsiteY12" fmla="*/ 1597235 h 6845510"/>
              <a:gd name="connsiteX13" fmla="*/ 2193297 w 3693484"/>
              <a:gd name="connsiteY13" fmla="*/ 154197 h 6845510"/>
              <a:gd name="connsiteX14" fmla="*/ 1878971 w 3693484"/>
              <a:gd name="connsiteY14" fmla="*/ 163723 h 6845510"/>
              <a:gd name="connsiteX15" fmla="*/ 1798009 w 3693484"/>
              <a:gd name="connsiteY15" fmla="*/ 1554373 h 6845510"/>
              <a:gd name="connsiteX16" fmla="*/ 1674184 w 3693484"/>
              <a:gd name="connsiteY16" fmla="*/ 1559134 h 6845510"/>
              <a:gd name="connsiteX17" fmla="*/ 1593221 w 3693484"/>
              <a:gd name="connsiteY17" fmla="*/ 378035 h 6845510"/>
              <a:gd name="connsiteX18" fmla="*/ 1307472 w 3693484"/>
              <a:gd name="connsiteY18" fmla="*/ 368510 h 6845510"/>
              <a:gd name="connsiteX19" fmla="*/ 1312234 w 3693484"/>
              <a:gd name="connsiteY19" fmla="*/ 1635335 h 6845510"/>
              <a:gd name="connsiteX20" fmla="*/ 1259846 w 3693484"/>
              <a:gd name="connsiteY20" fmla="*/ 2025860 h 6845510"/>
              <a:gd name="connsiteX21" fmla="*/ 902659 w 3693484"/>
              <a:gd name="connsiteY21" fmla="*/ 2302085 h 6845510"/>
              <a:gd name="connsiteX22" fmla="*/ 207334 w 3693484"/>
              <a:gd name="connsiteY22" fmla="*/ 1787735 h 6845510"/>
              <a:gd name="connsiteX23" fmla="*/ 173996 w 3693484"/>
              <a:gd name="connsiteY23" fmla="*/ 2092535 h 6845510"/>
              <a:gd name="connsiteX24" fmla="*/ 731209 w 3693484"/>
              <a:gd name="connsiteY24" fmla="*/ 2797385 h 6845510"/>
              <a:gd name="connsiteX25" fmla="*/ 1359859 w 3693484"/>
              <a:gd name="connsiteY25" fmla="*/ 3530810 h 6845510"/>
              <a:gd name="connsiteX26" fmla="*/ 1578934 w 3693484"/>
              <a:gd name="connsiteY26" fmla="*/ 4064210 h 6845510"/>
              <a:gd name="connsiteX27" fmla="*/ 1969459 w 3693484"/>
              <a:gd name="connsiteY27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2384 w 3693484"/>
              <a:gd name="connsiteY3" fmla="*/ 3321260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902909 w 3693484"/>
              <a:gd name="connsiteY5" fmla="*/ 2092536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5247 w 3693484"/>
              <a:gd name="connsiteY3" fmla="*/ 337364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50508 w 3693484"/>
              <a:gd name="connsiteY4" fmla="*/ 2764048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7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31458 w 3693484"/>
              <a:gd name="connsiteY4" fmla="*/ 27354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50484 w 3693484"/>
              <a:gd name="connsiteY3" fmla="*/ 3354598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36209 w 3693484"/>
              <a:gd name="connsiteY2" fmla="*/ 3873710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31209 w 3693484"/>
              <a:gd name="connsiteY25" fmla="*/ 2797385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21684 w 3693484"/>
              <a:gd name="connsiteY25" fmla="*/ 278786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21684 w 3693484"/>
              <a:gd name="connsiteY25" fmla="*/ 278786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21684 w 3693484"/>
              <a:gd name="connsiteY25" fmla="*/ 278786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69309 w 3693484"/>
              <a:gd name="connsiteY25" fmla="*/ 2802147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69309 w 3693484"/>
              <a:gd name="connsiteY25" fmla="*/ 2802147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88433 w 3693484"/>
              <a:gd name="connsiteY26" fmla="*/ 3516523 h 6845510"/>
              <a:gd name="connsiteX27" fmla="*/ 1359859 w 3693484"/>
              <a:gd name="connsiteY27" fmla="*/ 3530810 h 6845510"/>
              <a:gd name="connsiteX28" fmla="*/ 1578934 w 3693484"/>
              <a:gd name="connsiteY28" fmla="*/ 4064210 h 6845510"/>
              <a:gd name="connsiteX29" fmla="*/ 1969459 w 3693484"/>
              <a:gd name="connsiteY29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359859 w 3693484"/>
              <a:gd name="connsiteY26" fmla="*/ 3530810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12247 w 3693484"/>
              <a:gd name="connsiteY26" fmla="*/ 3554623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12247 w 3693484"/>
              <a:gd name="connsiteY26" fmla="*/ 3554623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12247 w 3693484"/>
              <a:gd name="connsiteY26" fmla="*/ 3554623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578934 w 3693484"/>
              <a:gd name="connsiteY27" fmla="*/ 4064210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55259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40971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40971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69459 w 3693484"/>
              <a:gd name="connsiteY0" fmla="*/ 6845510 h 6845510"/>
              <a:gd name="connsiteX1" fmla="*/ 3693484 w 3693484"/>
              <a:gd name="connsiteY1" fmla="*/ 6835985 h 6845510"/>
              <a:gd name="connsiteX2" fmla="*/ 2640971 w 3693484"/>
              <a:gd name="connsiteY2" fmla="*/ 3878472 h 6845510"/>
              <a:gd name="connsiteX3" fmla="*/ 2517146 w 3693484"/>
              <a:gd name="connsiteY3" fmla="*/ 3345073 h 6845510"/>
              <a:gd name="connsiteX4" fmla="*/ 2755270 w 3693484"/>
              <a:gd name="connsiteY4" fmla="*/ 2811673 h 6845510"/>
              <a:gd name="connsiteX5" fmla="*/ 2864809 w 3693484"/>
              <a:gd name="connsiteY5" fmla="*/ 2192548 h 6845510"/>
              <a:gd name="connsiteX6" fmla="*/ 3512509 w 3693484"/>
              <a:gd name="connsiteY6" fmla="*/ 1301960 h 6845510"/>
              <a:gd name="connsiteX7" fmla="*/ 3298197 w 3693484"/>
              <a:gd name="connsiteY7" fmla="*/ 1178135 h 6845510"/>
              <a:gd name="connsiteX8" fmla="*/ 2607634 w 3693484"/>
              <a:gd name="connsiteY8" fmla="*/ 1878222 h 6845510"/>
              <a:gd name="connsiteX9" fmla="*/ 2531434 w 3693484"/>
              <a:gd name="connsiteY9" fmla="*/ 1821072 h 6845510"/>
              <a:gd name="connsiteX10" fmla="*/ 2874334 w 3693484"/>
              <a:gd name="connsiteY10" fmla="*/ 563772 h 6845510"/>
              <a:gd name="connsiteX11" fmla="*/ 2598109 w 3693484"/>
              <a:gd name="connsiteY11" fmla="*/ 397084 h 6845510"/>
              <a:gd name="connsiteX12" fmla="*/ 2207584 w 3693484"/>
              <a:gd name="connsiteY12" fmla="*/ 1659147 h 6845510"/>
              <a:gd name="connsiteX13" fmla="*/ 2131384 w 3693484"/>
              <a:gd name="connsiteY13" fmla="*/ 1597235 h 6845510"/>
              <a:gd name="connsiteX14" fmla="*/ 2193297 w 3693484"/>
              <a:gd name="connsiteY14" fmla="*/ 154197 h 6845510"/>
              <a:gd name="connsiteX15" fmla="*/ 1878971 w 3693484"/>
              <a:gd name="connsiteY15" fmla="*/ 163723 h 6845510"/>
              <a:gd name="connsiteX16" fmla="*/ 1798009 w 3693484"/>
              <a:gd name="connsiteY16" fmla="*/ 1554373 h 6845510"/>
              <a:gd name="connsiteX17" fmla="*/ 1674184 w 3693484"/>
              <a:gd name="connsiteY17" fmla="*/ 1559134 h 6845510"/>
              <a:gd name="connsiteX18" fmla="*/ 1593221 w 3693484"/>
              <a:gd name="connsiteY18" fmla="*/ 378035 h 6845510"/>
              <a:gd name="connsiteX19" fmla="*/ 1307472 w 3693484"/>
              <a:gd name="connsiteY19" fmla="*/ 368510 h 6845510"/>
              <a:gd name="connsiteX20" fmla="*/ 1312234 w 3693484"/>
              <a:gd name="connsiteY20" fmla="*/ 1635335 h 6845510"/>
              <a:gd name="connsiteX21" fmla="*/ 1259846 w 3693484"/>
              <a:gd name="connsiteY21" fmla="*/ 2025860 h 6845510"/>
              <a:gd name="connsiteX22" fmla="*/ 902659 w 3693484"/>
              <a:gd name="connsiteY22" fmla="*/ 2302085 h 6845510"/>
              <a:gd name="connsiteX23" fmla="*/ 207334 w 3693484"/>
              <a:gd name="connsiteY23" fmla="*/ 1787735 h 6845510"/>
              <a:gd name="connsiteX24" fmla="*/ 173996 w 3693484"/>
              <a:gd name="connsiteY24" fmla="*/ 2092535 h 6845510"/>
              <a:gd name="connsiteX25" fmla="*/ 745496 w 3693484"/>
              <a:gd name="connsiteY25" fmla="*/ 2806910 h 6845510"/>
              <a:gd name="connsiteX26" fmla="*/ 1440822 w 3693484"/>
              <a:gd name="connsiteY26" fmla="*/ 3583198 h 6845510"/>
              <a:gd name="connsiteX27" fmla="*/ 1617034 w 3693484"/>
              <a:gd name="connsiteY27" fmla="*/ 4107073 h 6845510"/>
              <a:gd name="connsiteX28" fmla="*/ 1969459 w 3693484"/>
              <a:gd name="connsiteY28" fmla="*/ 6845510 h 6845510"/>
              <a:gd name="connsiteX0" fmla="*/ 1959934 w 3693484"/>
              <a:gd name="connsiteY0" fmla="*/ 6707398 h 6835985"/>
              <a:gd name="connsiteX1" fmla="*/ 3693484 w 3693484"/>
              <a:gd name="connsiteY1" fmla="*/ 6835985 h 6835985"/>
              <a:gd name="connsiteX2" fmla="*/ 2640971 w 3693484"/>
              <a:gd name="connsiteY2" fmla="*/ 3878472 h 6835985"/>
              <a:gd name="connsiteX3" fmla="*/ 2517146 w 3693484"/>
              <a:gd name="connsiteY3" fmla="*/ 3345073 h 6835985"/>
              <a:gd name="connsiteX4" fmla="*/ 2755270 w 3693484"/>
              <a:gd name="connsiteY4" fmla="*/ 2811673 h 6835985"/>
              <a:gd name="connsiteX5" fmla="*/ 2864809 w 3693484"/>
              <a:gd name="connsiteY5" fmla="*/ 2192548 h 6835985"/>
              <a:gd name="connsiteX6" fmla="*/ 3512509 w 3693484"/>
              <a:gd name="connsiteY6" fmla="*/ 1301960 h 6835985"/>
              <a:gd name="connsiteX7" fmla="*/ 3298197 w 3693484"/>
              <a:gd name="connsiteY7" fmla="*/ 1178135 h 6835985"/>
              <a:gd name="connsiteX8" fmla="*/ 2607634 w 3693484"/>
              <a:gd name="connsiteY8" fmla="*/ 1878222 h 6835985"/>
              <a:gd name="connsiteX9" fmla="*/ 2531434 w 3693484"/>
              <a:gd name="connsiteY9" fmla="*/ 1821072 h 6835985"/>
              <a:gd name="connsiteX10" fmla="*/ 2874334 w 3693484"/>
              <a:gd name="connsiteY10" fmla="*/ 563772 h 6835985"/>
              <a:gd name="connsiteX11" fmla="*/ 2598109 w 3693484"/>
              <a:gd name="connsiteY11" fmla="*/ 397084 h 6835985"/>
              <a:gd name="connsiteX12" fmla="*/ 2207584 w 3693484"/>
              <a:gd name="connsiteY12" fmla="*/ 1659147 h 6835985"/>
              <a:gd name="connsiteX13" fmla="*/ 2131384 w 3693484"/>
              <a:gd name="connsiteY13" fmla="*/ 1597235 h 6835985"/>
              <a:gd name="connsiteX14" fmla="*/ 2193297 w 3693484"/>
              <a:gd name="connsiteY14" fmla="*/ 154197 h 6835985"/>
              <a:gd name="connsiteX15" fmla="*/ 1878971 w 3693484"/>
              <a:gd name="connsiteY15" fmla="*/ 163723 h 6835985"/>
              <a:gd name="connsiteX16" fmla="*/ 1798009 w 3693484"/>
              <a:gd name="connsiteY16" fmla="*/ 1554373 h 6835985"/>
              <a:gd name="connsiteX17" fmla="*/ 1674184 w 3693484"/>
              <a:gd name="connsiteY17" fmla="*/ 1559134 h 6835985"/>
              <a:gd name="connsiteX18" fmla="*/ 1593221 w 3693484"/>
              <a:gd name="connsiteY18" fmla="*/ 378035 h 6835985"/>
              <a:gd name="connsiteX19" fmla="*/ 1307472 w 3693484"/>
              <a:gd name="connsiteY19" fmla="*/ 368510 h 6835985"/>
              <a:gd name="connsiteX20" fmla="*/ 1312234 w 3693484"/>
              <a:gd name="connsiteY20" fmla="*/ 1635335 h 6835985"/>
              <a:gd name="connsiteX21" fmla="*/ 1259846 w 3693484"/>
              <a:gd name="connsiteY21" fmla="*/ 2025860 h 6835985"/>
              <a:gd name="connsiteX22" fmla="*/ 902659 w 3693484"/>
              <a:gd name="connsiteY22" fmla="*/ 2302085 h 6835985"/>
              <a:gd name="connsiteX23" fmla="*/ 207334 w 3693484"/>
              <a:gd name="connsiteY23" fmla="*/ 1787735 h 6835985"/>
              <a:gd name="connsiteX24" fmla="*/ 173996 w 3693484"/>
              <a:gd name="connsiteY24" fmla="*/ 2092535 h 6835985"/>
              <a:gd name="connsiteX25" fmla="*/ 745496 w 3693484"/>
              <a:gd name="connsiteY25" fmla="*/ 2806910 h 6835985"/>
              <a:gd name="connsiteX26" fmla="*/ 1440822 w 3693484"/>
              <a:gd name="connsiteY26" fmla="*/ 3583198 h 6835985"/>
              <a:gd name="connsiteX27" fmla="*/ 1617034 w 3693484"/>
              <a:gd name="connsiteY27" fmla="*/ 4107073 h 6835985"/>
              <a:gd name="connsiteX28" fmla="*/ 1959934 w 3693484"/>
              <a:gd name="connsiteY28" fmla="*/ 6707398 h 6835985"/>
              <a:gd name="connsiteX0" fmla="*/ 1959934 w 3664909"/>
              <a:gd name="connsiteY0" fmla="*/ 6707398 h 6712160"/>
              <a:gd name="connsiteX1" fmla="*/ 3664909 w 3664909"/>
              <a:gd name="connsiteY1" fmla="*/ 6712160 h 6712160"/>
              <a:gd name="connsiteX2" fmla="*/ 2640971 w 3664909"/>
              <a:gd name="connsiteY2" fmla="*/ 3878472 h 6712160"/>
              <a:gd name="connsiteX3" fmla="*/ 2517146 w 3664909"/>
              <a:gd name="connsiteY3" fmla="*/ 3345073 h 6712160"/>
              <a:gd name="connsiteX4" fmla="*/ 2755270 w 3664909"/>
              <a:gd name="connsiteY4" fmla="*/ 2811673 h 6712160"/>
              <a:gd name="connsiteX5" fmla="*/ 2864809 w 3664909"/>
              <a:gd name="connsiteY5" fmla="*/ 2192548 h 6712160"/>
              <a:gd name="connsiteX6" fmla="*/ 3512509 w 3664909"/>
              <a:gd name="connsiteY6" fmla="*/ 1301960 h 6712160"/>
              <a:gd name="connsiteX7" fmla="*/ 3298197 w 3664909"/>
              <a:gd name="connsiteY7" fmla="*/ 1178135 h 6712160"/>
              <a:gd name="connsiteX8" fmla="*/ 2607634 w 3664909"/>
              <a:gd name="connsiteY8" fmla="*/ 1878222 h 6712160"/>
              <a:gd name="connsiteX9" fmla="*/ 2531434 w 3664909"/>
              <a:gd name="connsiteY9" fmla="*/ 1821072 h 6712160"/>
              <a:gd name="connsiteX10" fmla="*/ 2874334 w 3664909"/>
              <a:gd name="connsiteY10" fmla="*/ 563772 h 6712160"/>
              <a:gd name="connsiteX11" fmla="*/ 2598109 w 3664909"/>
              <a:gd name="connsiteY11" fmla="*/ 397084 h 6712160"/>
              <a:gd name="connsiteX12" fmla="*/ 2207584 w 3664909"/>
              <a:gd name="connsiteY12" fmla="*/ 1659147 h 6712160"/>
              <a:gd name="connsiteX13" fmla="*/ 2131384 w 3664909"/>
              <a:gd name="connsiteY13" fmla="*/ 1597235 h 6712160"/>
              <a:gd name="connsiteX14" fmla="*/ 2193297 w 3664909"/>
              <a:gd name="connsiteY14" fmla="*/ 154197 h 6712160"/>
              <a:gd name="connsiteX15" fmla="*/ 1878971 w 3664909"/>
              <a:gd name="connsiteY15" fmla="*/ 163723 h 6712160"/>
              <a:gd name="connsiteX16" fmla="*/ 1798009 w 3664909"/>
              <a:gd name="connsiteY16" fmla="*/ 1554373 h 6712160"/>
              <a:gd name="connsiteX17" fmla="*/ 1674184 w 3664909"/>
              <a:gd name="connsiteY17" fmla="*/ 1559134 h 6712160"/>
              <a:gd name="connsiteX18" fmla="*/ 1593221 w 3664909"/>
              <a:gd name="connsiteY18" fmla="*/ 378035 h 6712160"/>
              <a:gd name="connsiteX19" fmla="*/ 1307472 w 3664909"/>
              <a:gd name="connsiteY19" fmla="*/ 368510 h 6712160"/>
              <a:gd name="connsiteX20" fmla="*/ 1312234 w 3664909"/>
              <a:gd name="connsiteY20" fmla="*/ 1635335 h 6712160"/>
              <a:gd name="connsiteX21" fmla="*/ 1259846 w 3664909"/>
              <a:gd name="connsiteY21" fmla="*/ 2025860 h 6712160"/>
              <a:gd name="connsiteX22" fmla="*/ 902659 w 3664909"/>
              <a:gd name="connsiteY22" fmla="*/ 2302085 h 6712160"/>
              <a:gd name="connsiteX23" fmla="*/ 207334 w 3664909"/>
              <a:gd name="connsiteY23" fmla="*/ 1787735 h 6712160"/>
              <a:gd name="connsiteX24" fmla="*/ 173996 w 3664909"/>
              <a:gd name="connsiteY24" fmla="*/ 2092535 h 6712160"/>
              <a:gd name="connsiteX25" fmla="*/ 745496 w 3664909"/>
              <a:gd name="connsiteY25" fmla="*/ 2806910 h 6712160"/>
              <a:gd name="connsiteX26" fmla="*/ 1440822 w 3664909"/>
              <a:gd name="connsiteY26" fmla="*/ 3583198 h 6712160"/>
              <a:gd name="connsiteX27" fmla="*/ 1617034 w 3664909"/>
              <a:gd name="connsiteY27" fmla="*/ 4107073 h 6712160"/>
              <a:gd name="connsiteX28" fmla="*/ 1959934 w 3664909"/>
              <a:gd name="connsiteY28" fmla="*/ 6707398 h 6712160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17146 w 3650621"/>
              <a:gd name="connsiteY3" fmla="*/ 3345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39547 w 3650621"/>
              <a:gd name="connsiteY3" fmla="*/ 3373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39547 w 3650621"/>
              <a:gd name="connsiteY3" fmla="*/ 3373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959934 w 3650621"/>
              <a:gd name="connsiteY0" fmla="*/ 6707398 h 6707398"/>
              <a:gd name="connsiteX1" fmla="*/ 3650621 w 3650621"/>
              <a:gd name="connsiteY1" fmla="*/ 6702635 h 6707398"/>
              <a:gd name="connsiteX2" fmla="*/ 2640971 w 3650621"/>
              <a:gd name="connsiteY2" fmla="*/ 3878472 h 6707398"/>
              <a:gd name="connsiteX3" fmla="*/ 2539547 w 3650621"/>
              <a:gd name="connsiteY3" fmla="*/ 3373073 h 6707398"/>
              <a:gd name="connsiteX4" fmla="*/ 2755270 w 3650621"/>
              <a:gd name="connsiteY4" fmla="*/ 2811673 h 6707398"/>
              <a:gd name="connsiteX5" fmla="*/ 2864809 w 3650621"/>
              <a:gd name="connsiteY5" fmla="*/ 2192548 h 6707398"/>
              <a:gd name="connsiteX6" fmla="*/ 3512509 w 3650621"/>
              <a:gd name="connsiteY6" fmla="*/ 1301960 h 6707398"/>
              <a:gd name="connsiteX7" fmla="*/ 3298197 w 3650621"/>
              <a:gd name="connsiteY7" fmla="*/ 1178135 h 6707398"/>
              <a:gd name="connsiteX8" fmla="*/ 2607634 w 3650621"/>
              <a:gd name="connsiteY8" fmla="*/ 1878222 h 6707398"/>
              <a:gd name="connsiteX9" fmla="*/ 2531434 w 3650621"/>
              <a:gd name="connsiteY9" fmla="*/ 1821072 h 6707398"/>
              <a:gd name="connsiteX10" fmla="*/ 2874334 w 3650621"/>
              <a:gd name="connsiteY10" fmla="*/ 563772 h 6707398"/>
              <a:gd name="connsiteX11" fmla="*/ 2598109 w 3650621"/>
              <a:gd name="connsiteY11" fmla="*/ 397084 h 6707398"/>
              <a:gd name="connsiteX12" fmla="*/ 2207584 w 3650621"/>
              <a:gd name="connsiteY12" fmla="*/ 1659147 h 6707398"/>
              <a:gd name="connsiteX13" fmla="*/ 2131384 w 3650621"/>
              <a:gd name="connsiteY13" fmla="*/ 1597235 h 6707398"/>
              <a:gd name="connsiteX14" fmla="*/ 2193297 w 3650621"/>
              <a:gd name="connsiteY14" fmla="*/ 154197 h 6707398"/>
              <a:gd name="connsiteX15" fmla="*/ 1878971 w 3650621"/>
              <a:gd name="connsiteY15" fmla="*/ 163723 h 6707398"/>
              <a:gd name="connsiteX16" fmla="*/ 1798009 w 3650621"/>
              <a:gd name="connsiteY16" fmla="*/ 1554373 h 6707398"/>
              <a:gd name="connsiteX17" fmla="*/ 1674184 w 3650621"/>
              <a:gd name="connsiteY17" fmla="*/ 1559134 h 6707398"/>
              <a:gd name="connsiteX18" fmla="*/ 1593221 w 3650621"/>
              <a:gd name="connsiteY18" fmla="*/ 378035 h 6707398"/>
              <a:gd name="connsiteX19" fmla="*/ 1307472 w 3650621"/>
              <a:gd name="connsiteY19" fmla="*/ 368510 h 6707398"/>
              <a:gd name="connsiteX20" fmla="*/ 1312234 w 3650621"/>
              <a:gd name="connsiteY20" fmla="*/ 1635335 h 6707398"/>
              <a:gd name="connsiteX21" fmla="*/ 1259846 w 3650621"/>
              <a:gd name="connsiteY21" fmla="*/ 2025860 h 6707398"/>
              <a:gd name="connsiteX22" fmla="*/ 902659 w 3650621"/>
              <a:gd name="connsiteY22" fmla="*/ 2302085 h 6707398"/>
              <a:gd name="connsiteX23" fmla="*/ 207334 w 3650621"/>
              <a:gd name="connsiteY23" fmla="*/ 1787735 h 6707398"/>
              <a:gd name="connsiteX24" fmla="*/ 173996 w 3650621"/>
              <a:gd name="connsiteY24" fmla="*/ 2092535 h 6707398"/>
              <a:gd name="connsiteX25" fmla="*/ 745496 w 3650621"/>
              <a:gd name="connsiteY25" fmla="*/ 2806910 h 6707398"/>
              <a:gd name="connsiteX26" fmla="*/ 1440822 w 3650621"/>
              <a:gd name="connsiteY26" fmla="*/ 3583198 h 6707398"/>
              <a:gd name="connsiteX27" fmla="*/ 1617034 w 3650621"/>
              <a:gd name="connsiteY27" fmla="*/ 4107073 h 6707398"/>
              <a:gd name="connsiteX28" fmla="*/ 1959934 w 3650621"/>
              <a:gd name="connsiteY28" fmla="*/ 6707398 h 6707398"/>
              <a:gd name="connsiteX0" fmla="*/ 1424245 w 3650621"/>
              <a:gd name="connsiteY0" fmla="*/ 6728001 h 6728001"/>
              <a:gd name="connsiteX1" fmla="*/ 3650621 w 3650621"/>
              <a:gd name="connsiteY1" fmla="*/ 6702635 h 6728001"/>
              <a:gd name="connsiteX2" fmla="*/ 2640971 w 3650621"/>
              <a:gd name="connsiteY2" fmla="*/ 3878472 h 6728001"/>
              <a:gd name="connsiteX3" fmla="*/ 2539547 w 3650621"/>
              <a:gd name="connsiteY3" fmla="*/ 3373073 h 6728001"/>
              <a:gd name="connsiteX4" fmla="*/ 2755270 w 3650621"/>
              <a:gd name="connsiteY4" fmla="*/ 2811673 h 6728001"/>
              <a:gd name="connsiteX5" fmla="*/ 2864809 w 3650621"/>
              <a:gd name="connsiteY5" fmla="*/ 2192548 h 6728001"/>
              <a:gd name="connsiteX6" fmla="*/ 3512509 w 3650621"/>
              <a:gd name="connsiteY6" fmla="*/ 1301960 h 6728001"/>
              <a:gd name="connsiteX7" fmla="*/ 3298197 w 3650621"/>
              <a:gd name="connsiteY7" fmla="*/ 1178135 h 6728001"/>
              <a:gd name="connsiteX8" fmla="*/ 2607634 w 3650621"/>
              <a:gd name="connsiteY8" fmla="*/ 1878222 h 6728001"/>
              <a:gd name="connsiteX9" fmla="*/ 2531434 w 3650621"/>
              <a:gd name="connsiteY9" fmla="*/ 1821072 h 6728001"/>
              <a:gd name="connsiteX10" fmla="*/ 2874334 w 3650621"/>
              <a:gd name="connsiteY10" fmla="*/ 563772 h 6728001"/>
              <a:gd name="connsiteX11" fmla="*/ 2598109 w 3650621"/>
              <a:gd name="connsiteY11" fmla="*/ 397084 h 6728001"/>
              <a:gd name="connsiteX12" fmla="*/ 2207584 w 3650621"/>
              <a:gd name="connsiteY12" fmla="*/ 1659147 h 6728001"/>
              <a:gd name="connsiteX13" fmla="*/ 2131384 w 3650621"/>
              <a:gd name="connsiteY13" fmla="*/ 1597235 h 6728001"/>
              <a:gd name="connsiteX14" fmla="*/ 2193297 w 3650621"/>
              <a:gd name="connsiteY14" fmla="*/ 154197 h 6728001"/>
              <a:gd name="connsiteX15" fmla="*/ 1878971 w 3650621"/>
              <a:gd name="connsiteY15" fmla="*/ 163723 h 6728001"/>
              <a:gd name="connsiteX16" fmla="*/ 1798009 w 3650621"/>
              <a:gd name="connsiteY16" fmla="*/ 1554373 h 6728001"/>
              <a:gd name="connsiteX17" fmla="*/ 1674184 w 3650621"/>
              <a:gd name="connsiteY17" fmla="*/ 1559134 h 6728001"/>
              <a:gd name="connsiteX18" fmla="*/ 1593221 w 3650621"/>
              <a:gd name="connsiteY18" fmla="*/ 378035 h 6728001"/>
              <a:gd name="connsiteX19" fmla="*/ 1307472 w 3650621"/>
              <a:gd name="connsiteY19" fmla="*/ 368510 h 6728001"/>
              <a:gd name="connsiteX20" fmla="*/ 1312234 w 3650621"/>
              <a:gd name="connsiteY20" fmla="*/ 1635335 h 6728001"/>
              <a:gd name="connsiteX21" fmla="*/ 1259846 w 3650621"/>
              <a:gd name="connsiteY21" fmla="*/ 2025860 h 6728001"/>
              <a:gd name="connsiteX22" fmla="*/ 902659 w 3650621"/>
              <a:gd name="connsiteY22" fmla="*/ 2302085 h 6728001"/>
              <a:gd name="connsiteX23" fmla="*/ 207334 w 3650621"/>
              <a:gd name="connsiteY23" fmla="*/ 1787735 h 6728001"/>
              <a:gd name="connsiteX24" fmla="*/ 173996 w 3650621"/>
              <a:gd name="connsiteY24" fmla="*/ 2092535 h 6728001"/>
              <a:gd name="connsiteX25" fmla="*/ 745496 w 3650621"/>
              <a:gd name="connsiteY25" fmla="*/ 2806910 h 6728001"/>
              <a:gd name="connsiteX26" fmla="*/ 1440822 w 3650621"/>
              <a:gd name="connsiteY26" fmla="*/ 3583198 h 6728001"/>
              <a:gd name="connsiteX27" fmla="*/ 1617034 w 3650621"/>
              <a:gd name="connsiteY27" fmla="*/ 4107073 h 6728001"/>
              <a:gd name="connsiteX28" fmla="*/ 1424245 w 3650621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39547 w 3560733"/>
              <a:gd name="connsiteY3" fmla="*/ 3373073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755270 w 3560733"/>
              <a:gd name="connsiteY4" fmla="*/ 2811673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02659 w 3560733"/>
              <a:gd name="connsiteY22" fmla="*/ 2302085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424245 w 3560733"/>
              <a:gd name="connsiteY0" fmla="*/ 6728001 h 6728001"/>
              <a:gd name="connsiteX1" fmla="*/ 3190478 w 3560733"/>
              <a:gd name="connsiteY1" fmla="*/ 6709503 h 6728001"/>
              <a:gd name="connsiteX2" fmla="*/ 2640971 w 3560733"/>
              <a:gd name="connsiteY2" fmla="*/ 3878472 h 6728001"/>
              <a:gd name="connsiteX3" fmla="*/ 2553283 w 3560733"/>
              <a:gd name="connsiteY3" fmla="*/ 3482959 h 6728001"/>
              <a:gd name="connsiteX4" fmla="*/ 2823948 w 3560733"/>
              <a:gd name="connsiteY4" fmla="*/ 2866616 h 6728001"/>
              <a:gd name="connsiteX5" fmla="*/ 2864809 w 3560733"/>
              <a:gd name="connsiteY5" fmla="*/ 2192548 h 6728001"/>
              <a:gd name="connsiteX6" fmla="*/ 3512509 w 3560733"/>
              <a:gd name="connsiteY6" fmla="*/ 1301960 h 6728001"/>
              <a:gd name="connsiteX7" fmla="*/ 3298197 w 3560733"/>
              <a:gd name="connsiteY7" fmla="*/ 1178135 h 6728001"/>
              <a:gd name="connsiteX8" fmla="*/ 2607634 w 3560733"/>
              <a:gd name="connsiteY8" fmla="*/ 1878222 h 6728001"/>
              <a:gd name="connsiteX9" fmla="*/ 2531434 w 3560733"/>
              <a:gd name="connsiteY9" fmla="*/ 1821072 h 6728001"/>
              <a:gd name="connsiteX10" fmla="*/ 2874334 w 3560733"/>
              <a:gd name="connsiteY10" fmla="*/ 563772 h 6728001"/>
              <a:gd name="connsiteX11" fmla="*/ 2598109 w 3560733"/>
              <a:gd name="connsiteY11" fmla="*/ 397084 h 6728001"/>
              <a:gd name="connsiteX12" fmla="*/ 2207584 w 3560733"/>
              <a:gd name="connsiteY12" fmla="*/ 1659147 h 6728001"/>
              <a:gd name="connsiteX13" fmla="*/ 2131384 w 3560733"/>
              <a:gd name="connsiteY13" fmla="*/ 1597235 h 6728001"/>
              <a:gd name="connsiteX14" fmla="*/ 2193297 w 3560733"/>
              <a:gd name="connsiteY14" fmla="*/ 154197 h 6728001"/>
              <a:gd name="connsiteX15" fmla="*/ 1878971 w 3560733"/>
              <a:gd name="connsiteY15" fmla="*/ 163723 h 6728001"/>
              <a:gd name="connsiteX16" fmla="*/ 1798009 w 3560733"/>
              <a:gd name="connsiteY16" fmla="*/ 1554373 h 6728001"/>
              <a:gd name="connsiteX17" fmla="*/ 1674184 w 3560733"/>
              <a:gd name="connsiteY17" fmla="*/ 1559134 h 6728001"/>
              <a:gd name="connsiteX18" fmla="*/ 1593221 w 3560733"/>
              <a:gd name="connsiteY18" fmla="*/ 378035 h 6728001"/>
              <a:gd name="connsiteX19" fmla="*/ 1307472 w 3560733"/>
              <a:gd name="connsiteY19" fmla="*/ 368510 h 6728001"/>
              <a:gd name="connsiteX20" fmla="*/ 1312234 w 3560733"/>
              <a:gd name="connsiteY20" fmla="*/ 1635335 h 6728001"/>
              <a:gd name="connsiteX21" fmla="*/ 1259846 w 3560733"/>
              <a:gd name="connsiteY21" fmla="*/ 2025860 h 6728001"/>
              <a:gd name="connsiteX22" fmla="*/ 978205 w 3560733"/>
              <a:gd name="connsiteY22" fmla="*/ 2295217 h 6728001"/>
              <a:gd name="connsiteX23" fmla="*/ 207334 w 3560733"/>
              <a:gd name="connsiteY23" fmla="*/ 1787735 h 6728001"/>
              <a:gd name="connsiteX24" fmla="*/ 173996 w 3560733"/>
              <a:gd name="connsiteY24" fmla="*/ 2092535 h 6728001"/>
              <a:gd name="connsiteX25" fmla="*/ 745496 w 3560733"/>
              <a:gd name="connsiteY25" fmla="*/ 2806910 h 6728001"/>
              <a:gd name="connsiteX26" fmla="*/ 1440822 w 3560733"/>
              <a:gd name="connsiteY26" fmla="*/ 3583198 h 6728001"/>
              <a:gd name="connsiteX27" fmla="*/ 1617034 w 3560733"/>
              <a:gd name="connsiteY27" fmla="*/ 4107073 h 6728001"/>
              <a:gd name="connsiteX28" fmla="*/ 1424245 w 3560733"/>
              <a:gd name="connsiteY28" fmla="*/ 6728001 h 6728001"/>
              <a:gd name="connsiteX0" fmla="*/ 1378326 w 3514814"/>
              <a:gd name="connsiteY0" fmla="*/ 6728001 h 6728001"/>
              <a:gd name="connsiteX1" fmla="*/ 3144559 w 3514814"/>
              <a:gd name="connsiteY1" fmla="*/ 6709503 h 6728001"/>
              <a:gd name="connsiteX2" fmla="*/ 2595052 w 3514814"/>
              <a:gd name="connsiteY2" fmla="*/ 3878472 h 6728001"/>
              <a:gd name="connsiteX3" fmla="*/ 2507364 w 3514814"/>
              <a:gd name="connsiteY3" fmla="*/ 3482959 h 6728001"/>
              <a:gd name="connsiteX4" fmla="*/ 2778029 w 3514814"/>
              <a:gd name="connsiteY4" fmla="*/ 2866616 h 6728001"/>
              <a:gd name="connsiteX5" fmla="*/ 2818890 w 3514814"/>
              <a:gd name="connsiteY5" fmla="*/ 2192548 h 6728001"/>
              <a:gd name="connsiteX6" fmla="*/ 3466590 w 3514814"/>
              <a:gd name="connsiteY6" fmla="*/ 1301960 h 6728001"/>
              <a:gd name="connsiteX7" fmla="*/ 3252278 w 3514814"/>
              <a:gd name="connsiteY7" fmla="*/ 1178135 h 6728001"/>
              <a:gd name="connsiteX8" fmla="*/ 2561715 w 3514814"/>
              <a:gd name="connsiteY8" fmla="*/ 1878222 h 6728001"/>
              <a:gd name="connsiteX9" fmla="*/ 2485515 w 3514814"/>
              <a:gd name="connsiteY9" fmla="*/ 1821072 h 6728001"/>
              <a:gd name="connsiteX10" fmla="*/ 2828415 w 3514814"/>
              <a:gd name="connsiteY10" fmla="*/ 563772 h 6728001"/>
              <a:gd name="connsiteX11" fmla="*/ 2552190 w 3514814"/>
              <a:gd name="connsiteY11" fmla="*/ 397084 h 6728001"/>
              <a:gd name="connsiteX12" fmla="*/ 2161665 w 3514814"/>
              <a:gd name="connsiteY12" fmla="*/ 1659147 h 6728001"/>
              <a:gd name="connsiteX13" fmla="*/ 2085465 w 3514814"/>
              <a:gd name="connsiteY13" fmla="*/ 1597235 h 6728001"/>
              <a:gd name="connsiteX14" fmla="*/ 2147378 w 3514814"/>
              <a:gd name="connsiteY14" fmla="*/ 154197 h 6728001"/>
              <a:gd name="connsiteX15" fmla="*/ 1833052 w 3514814"/>
              <a:gd name="connsiteY15" fmla="*/ 163723 h 6728001"/>
              <a:gd name="connsiteX16" fmla="*/ 1752090 w 3514814"/>
              <a:gd name="connsiteY16" fmla="*/ 1554373 h 6728001"/>
              <a:gd name="connsiteX17" fmla="*/ 1628265 w 3514814"/>
              <a:gd name="connsiteY17" fmla="*/ 1559134 h 6728001"/>
              <a:gd name="connsiteX18" fmla="*/ 1547302 w 3514814"/>
              <a:gd name="connsiteY18" fmla="*/ 378035 h 6728001"/>
              <a:gd name="connsiteX19" fmla="*/ 1261553 w 3514814"/>
              <a:gd name="connsiteY19" fmla="*/ 368510 h 6728001"/>
              <a:gd name="connsiteX20" fmla="*/ 1266315 w 3514814"/>
              <a:gd name="connsiteY20" fmla="*/ 1635335 h 6728001"/>
              <a:gd name="connsiteX21" fmla="*/ 1213927 w 3514814"/>
              <a:gd name="connsiteY21" fmla="*/ 2025860 h 6728001"/>
              <a:gd name="connsiteX22" fmla="*/ 932286 w 3514814"/>
              <a:gd name="connsiteY22" fmla="*/ 2295217 h 6728001"/>
              <a:gd name="connsiteX23" fmla="*/ 291903 w 3514814"/>
              <a:gd name="connsiteY23" fmla="*/ 1822074 h 6728001"/>
              <a:gd name="connsiteX24" fmla="*/ 128077 w 3514814"/>
              <a:gd name="connsiteY24" fmla="*/ 2092535 h 6728001"/>
              <a:gd name="connsiteX25" fmla="*/ 699577 w 3514814"/>
              <a:gd name="connsiteY25" fmla="*/ 2806910 h 6728001"/>
              <a:gd name="connsiteX26" fmla="*/ 1394903 w 3514814"/>
              <a:gd name="connsiteY26" fmla="*/ 3583198 h 6728001"/>
              <a:gd name="connsiteX27" fmla="*/ 1571115 w 3514814"/>
              <a:gd name="connsiteY27" fmla="*/ 4107073 h 6728001"/>
              <a:gd name="connsiteX28" fmla="*/ 1378326 w 3514814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201906 w 3450405"/>
              <a:gd name="connsiteY20" fmla="*/ 1635335 h 6728001"/>
              <a:gd name="connsiteX21" fmla="*/ 1149518 w 3450405"/>
              <a:gd name="connsiteY21" fmla="*/ 2025860 h 6728001"/>
              <a:gd name="connsiteX22" fmla="*/ 867877 w 3450405"/>
              <a:gd name="connsiteY22" fmla="*/ 2295217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35168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201906 w 3450405"/>
              <a:gd name="connsiteY20" fmla="*/ 1635335 h 6728001"/>
              <a:gd name="connsiteX21" fmla="*/ 1149518 w 3450405"/>
              <a:gd name="connsiteY21" fmla="*/ 2025860 h 6728001"/>
              <a:gd name="connsiteX22" fmla="*/ 867877 w 3450405"/>
              <a:gd name="connsiteY22" fmla="*/ 2295217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201906 w 3450405"/>
              <a:gd name="connsiteY20" fmla="*/ 1635335 h 6728001"/>
              <a:gd name="connsiteX21" fmla="*/ 1149518 w 3450405"/>
              <a:gd name="connsiteY21" fmla="*/ 2025860 h 6728001"/>
              <a:gd name="connsiteX22" fmla="*/ 909084 w 3450405"/>
              <a:gd name="connsiteY22" fmla="*/ 2336423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1149518 w 3450405"/>
              <a:gd name="connsiteY21" fmla="*/ 2025860 h 6728001"/>
              <a:gd name="connsiteX22" fmla="*/ 909084 w 3450405"/>
              <a:gd name="connsiteY22" fmla="*/ 2336423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1149518 w 3450405"/>
              <a:gd name="connsiteY21" fmla="*/ 2025860 h 6728001"/>
              <a:gd name="connsiteX22" fmla="*/ 1097303 w 3450405"/>
              <a:gd name="connsiteY22" fmla="*/ 2047827 h 6728001"/>
              <a:gd name="connsiteX23" fmla="*/ 909084 w 3450405"/>
              <a:gd name="connsiteY23" fmla="*/ 2336423 h 6728001"/>
              <a:gd name="connsiteX24" fmla="*/ 227494 w 3450405"/>
              <a:gd name="connsiteY24" fmla="*/ 1822074 h 6728001"/>
              <a:gd name="connsiteX25" fmla="*/ 159816 w 3450405"/>
              <a:gd name="connsiteY25" fmla="*/ 2133742 h 6728001"/>
              <a:gd name="connsiteX26" fmla="*/ 669507 w 3450405"/>
              <a:gd name="connsiteY26" fmla="*/ 2806910 h 6728001"/>
              <a:gd name="connsiteX27" fmla="*/ 1330494 w 3450405"/>
              <a:gd name="connsiteY27" fmla="*/ 3583198 h 6728001"/>
              <a:gd name="connsiteX28" fmla="*/ 1506706 w 3450405"/>
              <a:gd name="connsiteY28" fmla="*/ 4107073 h 6728001"/>
              <a:gd name="connsiteX29" fmla="*/ 1313917 w 3450405"/>
              <a:gd name="connsiteY29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1149518 w 3450405"/>
              <a:gd name="connsiteY21" fmla="*/ 2025860 h 6728001"/>
              <a:gd name="connsiteX22" fmla="*/ 909084 w 3450405"/>
              <a:gd name="connsiteY22" fmla="*/ 2336423 h 6728001"/>
              <a:gd name="connsiteX23" fmla="*/ 227494 w 3450405"/>
              <a:gd name="connsiteY23" fmla="*/ 1822074 h 6728001"/>
              <a:gd name="connsiteX24" fmla="*/ 159816 w 3450405"/>
              <a:gd name="connsiteY24" fmla="*/ 2133742 h 6728001"/>
              <a:gd name="connsiteX25" fmla="*/ 669507 w 3450405"/>
              <a:gd name="connsiteY25" fmla="*/ 2806910 h 6728001"/>
              <a:gd name="connsiteX26" fmla="*/ 1330494 w 3450405"/>
              <a:gd name="connsiteY26" fmla="*/ 3583198 h 6728001"/>
              <a:gd name="connsiteX27" fmla="*/ 1506706 w 3450405"/>
              <a:gd name="connsiteY27" fmla="*/ 4107073 h 6728001"/>
              <a:gd name="connsiteX28" fmla="*/ 1313917 w 3450405"/>
              <a:gd name="connsiteY28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687681 w 3450405"/>
              <a:gd name="connsiteY16" fmla="*/ 1554373 h 6728001"/>
              <a:gd name="connsiteX17" fmla="*/ 1563856 w 3450405"/>
              <a:gd name="connsiteY17" fmla="*/ 1559134 h 6728001"/>
              <a:gd name="connsiteX18" fmla="*/ 1482893 w 3450405"/>
              <a:gd name="connsiteY18" fmla="*/ 378035 h 6728001"/>
              <a:gd name="connsiteX19" fmla="*/ 1197144 w 3450405"/>
              <a:gd name="connsiteY19" fmla="*/ 368510 h 6728001"/>
              <a:gd name="connsiteX20" fmla="*/ 1188171 w 3450405"/>
              <a:gd name="connsiteY20" fmla="*/ 1717750 h 6728001"/>
              <a:gd name="connsiteX21" fmla="*/ 909084 w 3450405"/>
              <a:gd name="connsiteY21" fmla="*/ 2336423 h 6728001"/>
              <a:gd name="connsiteX22" fmla="*/ 227494 w 3450405"/>
              <a:gd name="connsiteY22" fmla="*/ 1822074 h 6728001"/>
              <a:gd name="connsiteX23" fmla="*/ 159816 w 3450405"/>
              <a:gd name="connsiteY23" fmla="*/ 2133742 h 6728001"/>
              <a:gd name="connsiteX24" fmla="*/ 669507 w 3450405"/>
              <a:gd name="connsiteY24" fmla="*/ 2806910 h 6728001"/>
              <a:gd name="connsiteX25" fmla="*/ 1330494 w 3450405"/>
              <a:gd name="connsiteY25" fmla="*/ 3583198 h 6728001"/>
              <a:gd name="connsiteX26" fmla="*/ 1506706 w 3450405"/>
              <a:gd name="connsiteY26" fmla="*/ 4107073 h 6728001"/>
              <a:gd name="connsiteX27" fmla="*/ 1313917 w 3450405"/>
              <a:gd name="connsiteY27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97256 w 3450405"/>
              <a:gd name="connsiteY12" fmla="*/ 1659147 h 6728001"/>
              <a:gd name="connsiteX13" fmla="*/ 2021056 w 3450405"/>
              <a:gd name="connsiteY13" fmla="*/ 1597235 h 6728001"/>
              <a:gd name="connsiteX14" fmla="*/ 2082969 w 3450405"/>
              <a:gd name="connsiteY14" fmla="*/ 154197 h 6728001"/>
              <a:gd name="connsiteX15" fmla="*/ 1768643 w 3450405"/>
              <a:gd name="connsiteY15" fmla="*/ 163723 h 6728001"/>
              <a:gd name="connsiteX16" fmla="*/ 1563856 w 3450405"/>
              <a:gd name="connsiteY16" fmla="*/ 1559134 h 6728001"/>
              <a:gd name="connsiteX17" fmla="*/ 1482893 w 3450405"/>
              <a:gd name="connsiteY17" fmla="*/ 378035 h 6728001"/>
              <a:gd name="connsiteX18" fmla="*/ 1197144 w 3450405"/>
              <a:gd name="connsiteY18" fmla="*/ 368510 h 6728001"/>
              <a:gd name="connsiteX19" fmla="*/ 1188171 w 3450405"/>
              <a:gd name="connsiteY19" fmla="*/ 1717750 h 6728001"/>
              <a:gd name="connsiteX20" fmla="*/ 909084 w 3450405"/>
              <a:gd name="connsiteY20" fmla="*/ 2336423 h 6728001"/>
              <a:gd name="connsiteX21" fmla="*/ 227494 w 3450405"/>
              <a:gd name="connsiteY21" fmla="*/ 1822074 h 6728001"/>
              <a:gd name="connsiteX22" fmla="*/ 159816 w 3450405"/>
              <a:gd name="connsiteY22" fmla="*/ 2133742 h 6728001"/>
              <a:gd name="connsiteX23" fmla="*/ 669507 w 3450405"/>
              <a:gd name="connsiteY23" fmla="*/ 2806910 h 6728001"/>
              <a:gd name="connsiteX24" fmla="*/ 1330494 w 3450405"/>
              <a:gd name="connsiteY24" fmla="*/ 3583198 h 6728001"/>
              <a:gd name="connsiteX25" fmla="*/ 1506706 w 3450405"/>
              <a:gd name="connsiteY25" fmla="*/ 4107073 h 6728001"/>
              <a:gd name="connsiteX26" fmla="*/ 1313917 w 3450405"/>
              <a:gd name="connsiteY26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97306 w 3450405"/>
              <a:gd name="connsiteY8" fmla="*/ 1878222 h 6728001"/>
              <a:gd name="connsiteX9" fmla="*/ 2421106 w 3450405"/>
              <a:gd name="connsiteY9" fmla="*/ 1821072 h 6728001"/>
              <a:gd name="connsiteX10" fmla="*/ 2764006 w 3450405"/>
              <a:gd name="connsiteY10" fmla="*/ 563772 h 6728001"/>
              <a:gd name="connsiteX11" fmla="*/ 2487781 w 3450405"/>
              <a:gd name="connsiteY11" fmla="*/ 397084 h 6728001"/>
              <a:gd name="connsiteX12" fmla="*/ 2021056 w 3450405"/>
              <a:gd name="connsiteY12" fmla="*/ 1597235 h 6728001"/>
              <a:gd name="connsiteX13" fmla="*/ 2082969 w 3450405"/>
              <a:gd name="connsiteY13" fmla="*/ 154197 h 6728001"/>
              <a:gd name="connsiteX14" fmla="*/ 1768643 w 3450405"/>
              <a:gd name="connsiteY14" fmla="*/ 163723 h 6728001"/>
              <a:gd name="connsiteX15" fmla="*/ 1563856 w 3450405"/>
              <a:gd name="connsiteY15" fmla="*/ 1559134 h 6728001"/>
              <a:gd name="connsiteX16" fmla="*/ 1482893 w 3450405"/>
              <a:gd name="connsiteY16" fmla="*/ 378035 h 6728001"/>
              <a:gd name="connsiteX17" fmla="*/ 1197144 w 3450405"/>
              <a:gd name="connsiteY17" fmla="*/ 368510 h 6728001"/>
              <a:gd name="connsiteX18" fmla="*/ 1188171 w 3450405"/>
              <a:gd name="connsiteY18" fmla="*/ 1717750 h 6728001"/>
              <a:gd name="connsiteX19" fmla="*/ 909084 w 3450405"/>
              <a:gd name="connsiteY19" fmla="*/ 2336423 h 6728001"/>
              <a:gd name="connsiteX20" fmla="*/ 227494 w 3450405"/>
              <a:gd name="connsiteY20" fmla="*/ 1822074 h 6728001"/>
              <a:gd name="connsiteX21" fmla="*/ 159816 w 3450405"/>
              <a:gd name="connsiteY21" fmla="*/ 2133742 h 6728001"/>
              <a:gd name="connsiteX22" fmla="*/ 669507 w 3450405"/>
              <a:gd name="connsiteY22" fmla="*/ 2806910 h 6728001"/>
              <a:gd name="connsiteX23" fmla="*/ 1330494 w 3450405"/>
              <a:gd name="connsiteY23" fmla="*/ 3583198 h 6728001"/>
              <a:gd name="connsiteX24" fmla="*/ 1506706 w 3450405"/>
              <a:gd name="connsiteY24" fmla="*/ 4107073 h 6728001"/>
              <a:gd name="connsiteX25" fmla="*/ 1313917 w 3450405"/>
              <a:gd name="connsiteY25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21056 w 3450405"/>
              <a:gd name="connsiteY11" fmla="*/ 1597235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82867 w 3450405"/>
              <a:gd name="connsiteY11" fmla="*/ 1638442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563856 w 3450405"/>
              <a:gd name="connsiteY14" fmla="*/ 1559134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625667 w 3450405"/>
              <a:gd name="connsiteY14" fmla="*/ 1620945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625667 w 3450405"/>
              <a:gd name="connsiteY14" fmla="*/ 1620945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50405"/>
              <a:gd name="connsiteY0" fmla="*/ 6728001 h 6728001"/>
              <a:gd name="connsiteX1" fmla="*/ 3080150 w 3450405"/>
              <a:gd name="connsiteY1" fmla="*/ 6709503 h 6728001"/>
              <a:gd name="connsiteX2" fmla="*/ 2530643 w 3450405"/>
              <a:gd name="connsiteY2" fmla="*/ 3878472 h 6728001"/>
              <a:gd name="connsiteX3" fmla="*/ 2442955 w 3450405"/>
              <a:gd name="connsiteY3" fmla="*/ 3482959 h 6728001"/>
              <a:gd name="connsiteX4" fmla="*/ 2713620 w 3450405"/>
              <a:gd name="connsiteY4" fmla="*/ 2866616 h 6728001"/>
              <a:gd name="connsiteX5" fmla="*/ 2754481 w 3450405"/>
              <a:gd name="connsiteY5" fmla="*/ 2192548 h 6728001"/>
              <a:gd name="connsiteX6" fmla="*/ 3402181 w 3450405"/>
              <a:gd name="connsiteY6" fmla="*/ 1301960 h 6728001"/>
              <a:gd name="connsiteX7" fmla="*/ 3187869 w 3450405"/>
              <a:gd name="connsiteY7" fmla="*/ 1178135 h 6728001"/>
              <a:gd name="connsiteX8" fmla="*/ 2421106 w 3450405"/>
              <a:gd name="connsiteY8" fmla="*/ 1821072 h 6728001"/>
              <a:gd name="connsiteX9" fmla="*/ 2764006 w 3450405"/>
              <a:gd name="connsiteY9" fmla="*/ 563772 h 6728001"/>
              <a:gd name="connsiteX10" fmla="*/ 2487781 w 3450405"/>
              <a:gd name="connsiteY10" fmla="*/ 397084 h 6728001"/>
              <a:gd name="connsiteX11" fmla="*/ 2034792 w 3450405"/>
              <a:gd name="connsiteY11" fmla="*/ 1645310 h 6728001"/>
              <a:gd name="connsiteX12" fmla="*/ 2082969 w 3450405"/>
              <a:gd name="connsiteY12" fmla="*/ 154197 h 6728001"/>
              <a:gd name="connsiteX13" fmla="*/ 1768643 w 3450405"/>
              <a:gd name="connsiteY13" fmla="*/ 163723 h 6728001"/>
              <a:gd name="connsiteX14" fmla="*/ 1625667 w 3450405"/>
              <a:gd name="connsiteY14" fmla="*/ 1620945 h 6728001"/>
              <a:gd name="connsiteX15" fmla="*/ 1482893 w 3450405"/>
              <a:gd name="connsiteY15" fmla="*/ 378035 h 6728001"/>
              <a:gd name="connsiteX16" fmla="*/ 1197144 w 3450405"/>
              <a:gd name="connsiteY16" fmla="*/ 368510 h 6728001"/>
              <a:gd name="connsiteX17" fmla="*/ 1188171 w 3450405"/>
              <a:gd name="connsiteY17" fmla="*/ 1717750 h 6728001"/>
              <a:gd name="connsiteX18" fmla="*/ 909084 w 3450405"/>
              <a:gd name="connsiteY18" fmla="*/ 2336423 h 6728001"/>
              <a:gd name="connsiteX19" fmla="*/ 227494 w 3450405"/>
              <a:gd name="connsiteY19" fmla="*/ 1822074 h 6728001"/>
              <a:gd name="connsiteX20" fmla="*/ 159816 w 3450405"/>
              <a:gd name="connsiteY20" fmla="*/ 2133742 h 6728001"/>
              <a:gd name="connsiteX21" fmla="*/ 669507 w 3450405"/>
              <a:gd name="connsiteY21" fmla="*/ 2806910 h 6728001"/>
              <a:gd name="connsiteX22" fmla="*/ 1330494 w 3450405"/>
              <a:gd name="connsiteY22" fmla="*/ 3583198 h 6728001"/>
              <a:gd name="connsiteX23" fmla="*/ 1506706 w 3450405"/>
              <a:gd name="connsiteY23" fmla="*/ 4107073 h 6728001"/>
              <a:gd name="connsiteX24" fmla="*/ 1313917 w 3450405"/>
              <a:gd name="connsiteY24" fmla="*/ 6728001 h 6728001"/>
              <a:gd name="connsiteX0" fmla="*/ 1313917 w 3432541"/>
              <a:gd name="connsiteY0" fmla="*/ 6728001 h 6728001"/>
              <a:gd name="connsiteX1" fmla="*/ 3080150 w 3432541"/>
              <a:gd name="connsiteY1" fmla="*/ 6709503 h 6728001"/>
              <a:gd name="connsiteX2" fmla="*/ 2530643 w 3432541"/>
              <a:gd name="connsiteY2" fmla="*/ 3878472 h 6728001"/>
              <a:gd name="connsiteX3" fmla="*/ 2442955 w 3432541"/>
              <a:gd name="connsiteY3" fmla="*/ 3482959 h 6728001"/>
              <a:gd name="connsiteX4" fmla="*/ 2713620 w 3432541"/>
              <a:gd name="connsiteY4" fmla="*/ 2866616 h 6728001"/>
              <a:gd name="connsiteX5" fmla="*/ 2754481 w 3432541"/>
              <a:gd name="connsiteY5" fmla="*/ 2192548 h 6728001"/>
              <a:gd name="connsiteX6" fmla="*/ 3402181 w 3432541"/>
              <a:gd name="connsiteY6" fmla="*/ 1301960 h 6728001"/>
              <a:gd name="connsiteX7" fmla="*/ 3016174 w 3432541"/>
              <a:gd name="connsiteY7" fmla="*/ 1075118 h 6728001"/>
              <a:gd name="connsiteX8" fmla="*/ 2421106 w 3432541"/>
              <a:gd name="connsiteY8" fmla="*/ 1821072 h 6728001"/>
              <a:gd name="connsiteX9" fmla="*/ 2764006 w 3432541"/>
              <a:gd name="connsiteY9" fmla="*/ 563772 h 6728001"/>
              <a:gd name="connsiteX10" fmla="*/ 2487781 w 3432541"/>
              <a:gd name="connsiteY10" fmla="*/ 397084 h 6728001"/>
              <a:gd name="connsiteX11" fmla="*/ 2034792 w 3432541"/>
              <a:gd name="connsiteY11" fmla="*/ 1645310 h 6728001"/>
              <a:gd name="connsiteX12" fmla="*/ 2082969 w 3432541"/>
              <a:gd name="connsiteY12" fmla="*/ 154197 h 6728001"/>
              <a:gd name="connsiteX13" fmla="*/ 1768643 w 3432541"/>
              <a:gd name="connsiteY13" fmla="*/ 163723 h 6728001"/>
              <a:gd name="connsiteX14" fmla="*/ 1625667 w 3432541"/>
              <a:gd name="connsiteY14" fmla="*/ 1620945 h 6728001"/>
              <a:gd name="connsiteX15" fmla="*/ 1482893 w 3432541"/>
              <a:gd name="connsiteY15" fmla="*/ 378035 h 6728001"/>
              <a:gd name="connsiteX16" fmla="*/ 1197144 w 3432541"/>
              <a:gd name="connsiteY16" fmla="*/ 368510 h 6728001"/>
              <a:gd name="connsiteX17" fmla="*/ 1188171 w 3432541"/>
              <a:gd name="connsiteY17" fmla="*/ 1717750 h 6728001"/>
              <a:gd name="connsiteX18" fmla="*/ 909084 w 3432541"/>
              <a:gd name="connsiteY18" fmla="*/ 2336423 h 6728001"/>
              <a:gd name="connsiteX19" fmla="*/ 227494 w 3432541"/>
              <a:gd name="connsiteY19" fmla="*/ 1822074 h 6728001"/>
              <a:gd name="connsiteX20" fmla="*/ 159816 w 3432541"/>
              <a:gd name="connsiteY20" fmla="*/ 2133742 h 6728001"/>
              <a:gd name="connsiteX21" fmla="*/ 669507 w 3432541"/>
              <a:gd name="connsiteY21" fmla="*/ 2806910 h 6728001"/>
              <a:gd name="connsiteX22" fmla="*/ 1330494 w 3432541"/>
              <a:gd name="connsiteY22" fmla="*/ 3583198 h 6728001"/>
              <a:gd name="connsiteX23" fmla="*/ 1506706 w 3432541"/>
              <a:gd name="connsiteY23" fmla="*/ 4107073 h 6728001"/>
              <a:gd name="connsiteX24" fmla="*/ 1313917 w 3432541"/>
              <a:gd name="connsiteY24" fmla="*/ 6728001 h 6728001"/>
              <a:gd name="connsiteX0" fmla="*/ 1313917 w 3314077"/>
              <a:gd name="connsiteY0" fmla="*/ 6728001 h 6728001"/>
              <a:gd name="connsiteX1" fmla="*/ 3080150 w 3314077"/>
              <a:gd name="connsiteY1" fmla="*/ 6709503 h 6728001"/>
              <a:gd name="connsiteX2" fmla="*/ 2530643 w 3314077"/>
              <a:gd name="connsiteY2" fmla="*/ 3878472 h 6728001"/>
              <a:gd name="connsiteX3" fmla="*/ 2442955 w 3314077"/>
              <a:gd name="connsiteY3" fmla="*/ 3482959 h 6728001"/>
              <a:gd name="connsiteX4" fmla="*/ 2713620 w 3314077"/>
              <a:gd name="connsiteY4" fmla="*/ 2866616 h 6728001"/>
              <a:gd name="connsiteX5" fmla="*/ 2754481 w 3314077"/>
              <a:gd name="connsiteY5" fmla="*/ 2192548 h 6728001"/>
              <a:gd name="connsiteX6" fmla="*/ 3271692 w 3314077"/>
              <a:gd name="connsiteY6" fmla="*/ 1150868 h 6728001"/>
              <a:gd name="connsiteX7" fmla="*/ 3016174 w 3314077"/>
              <a:gd name="connsiteY7" fmla="*/ 1075118 h 6728001"/>
              <a:gd name="connsiteX8" fmla="*/ 2421106 w 3314077"/>
              <a:gd name="connsiteY8" fmla="*/ 1821072 h 6728001"/>
              <a:gd name="connsiteX9" fmla="*/ 2764006 w 3314077"/>
              <a:gd name="connsiteY9" fmla="*/ 563772 h 6728001"/>
              <a:gd name="connsiteX10" fmla="*/ 2487781 w 3314077"/>
              <a:gd name="connsiteY10" fmla="*/ 397084 h 6728001"/>
              <a:gd name="connsiteX11" fmla="*/ 2034792 w 3314077"/>
              <a:gd name="connsiteY11" fmla="*/ 1645310 h 6728001"/>
              <a:gd name="connsiteX12" fmla="*/ 2082969 w 3314077"/>
              <a:gd name="connsiteY12" fmla="*/ 154197 h 6728001"/>
              <a:gd name="connsiteX13" fmla="*/ 1768643 w 3314077"/>
              <a:gd name="connsiteY13" fmla="*/ 163723 h 6728001"/>
              <a:gd name="connsiteX14" fmla="*/ 1625667 w 3314077"/>
              <a:gd name="connsiteY14" fmla="*/ 1620945 h 6728001"/>
              <a:gd name="connsiteX15" fmla="*/ 1482893 w 3314077"/>
              <a:gd name="connsiteY15" fmla="*/ 378035 h 6728001"/>
              <a:gd name="connsiteX16" fmla="*/ 1197144 w 3314077"/>
              <a:gd name="connsiteY16" fmla="*/ 368510 h 6728001"/>
              <a:gd name="connsiteX17" fmla="*/ 1188171 w 3314077"/>
              <a:gd name="connsiteY17" fmla="*/ 1717750 h 6728001"/>
              <a:gd name="connsiteX18" fmla="*/ 909084 w 3314077"/>
              <a:gd name="connsiteY18" fmla="*/ 2336423 h 6728001"/>
              <a:gd name="connsiteX19" fmla="*/ 227494 w 3314077"/>
              <a:gd name="connsiteY19" fmla="*/ 1822074 h 6728001"/>
              <a:gd name="connsiteX20" fmla="*/ 159816 w 3314077"/>
              <a:gd name="connsiteY20" fmla="*/ 2133742 h 6728001"/>
              <a:gd name="connsiteX21" fmla="*/ 669507 w 3314077"/>
              <a:gd name="connsiteY21" fmla="*/ 2806910 h 6728001"/>
              <a:gd name="connsiteX22" fmla="*/ 1330494 w 3314077"/>
              <a:gd name="connsiteY22" fmla="*/ 3583198 h 6728001"/>
              <a:gd name="connsiteX23" fmla="*/ 1506706 w 3314077"/>
              <a:gd name="connsiteY23" fmla="*/ 4107073 h 6728001"/>
              <a:gd name="connsiteX24" fmla="*/ 1313917 w 3314077"/>
              <a:gd name="connsiteY24" fmla="*/ 6728001 h 6728001"/>
              <a:gd name="connsiteX0" fmla="*/ 1313917 w 3295291"/>
              <a:gd name="connsiteY0" fmla="*/ 6728001 h 6728001"/>
              <a:gd name="connsiteX1" fmla="*/ 3080150 w 3295291"/>
              <a:gd name="connsiteY1" fmla="*/ 6709503 h 6728001"/>
              <a:gd name="connsiteX2" fmla="*/ 2530643 w 3295291"/>
              <a:gd name="connsiteY2" fmla="*/ 3878472 h 6728001"/>
              <a:gd name="connsiteX3" fmla="*/ 2442955 w 3295291"/>
              <a:gd name="connsiteY3" fmla="*/ 3482959 h 6728001"/>
              <a:gd name="connsiteX4" fmla="*/ 2713620 w 3295291"/>
              <a:gd name="connsiteY4" fmla="*/ 2866616 h 6728001"/>
              <a:gd name="connsiteX5" fmla="*/ 2754481 w 3295291"/>
              <a:gd name="connsiteY5" fmla="*/ 2192548 h 6728001"/>
              <a:gd name="connsiteX6" fmla="*/ 3271692 w 3295291"/>
              <a:gd name="connsiteY6" fmla="*/ 1150868 h 6728001"/>
              <a:gd name="connsiteX7" fmla="*/ 3016174 w 3295291"/>
              <a:gd name="connsiteY7" fmla="*/ 1075118 h 6728001"/>
              <a:gd name="connsiteX8" fmla="*/ 2421106 w 3295291"/>
              <a:gd name="connsiteY8" fmla="*/ 1821072 h 6728001"/>
              <a:gd name="connsiteX9" fmla="*/ 2764006 w 3295291"/>
              <a:gd name="connsiteY9" fmla="*/ 563772 h 6728001"/>
              <a:gd name="connsiteX10" fmla="*/ 2487781 w 3295291"/>
              <a:gd name="connsiteY10" fmla="*/ 397084 h 6728001"/>
              <a:gd name="connsiteX11" fmla="*/ 2034792 w 3295291"/>
              <a:gd name="connsiteY11" fmla="*/ 1645310 h 6728001"/>
              <a:gd name="connsiteX12" fmla="*/ 2082969 w 3295291"/>
              <a:gd name="connsiteY12" fmla="*/ 154197 h 6728001"/>
              <a:gd name="connsiteX13" fmla="*/ 1768643 w 3295291"/>
              <a:gd name="connsiteY13" fmla="*/ 163723 h 6728001"/>
              <a:gd name="connsiteX14" fmla="*/ 1625667 w 3295291"/>
              <a:gd name="connsiteY14" fmla="*/ 1620945 h 6728001"/>
              <a:gd name="connsiteX15" fmla="*/ 1482893 w 3295291"/>
              <a:gd name="connsiteY15" fmla="*/ 378035 h 6728001"/>
              <a:gd name="connsiteX16" fmla="*/ 1197144 w 3295291"/>
              <a:gd name="connsiteY16" fmla="*/ 368510 h 6728001"/>
              <a:gd name="connsiteX17" fmla="*/ 1188171 w 3295291"/>
              <a:gd name="connsiteY17" fmla="*/ 1717750 h 6728001"/>
              <a:gd name="connsiteX18" fmla="*/ 909084 w 3295291"/>
              <a:gd name="connsiteY18" fmla="*/ 2336423 h 6728001"/>
              <a:gd name="connsiteX19" fmla="*/ 227494 w 3295291"/>
              <a:gd name="connsiteY19" fmla="*/ 1822074 h 6728001"/>
              <a:gd name="connsiteX20" fmla="*/ 159816 w 3295291"/>
              <a:gd name="connsiteY20" fmla="*/ 2133742 h 6728001"/>
              <a:gd name="connsiteX21" fmla="*/ 669507 w 3295291"/>
              <a:gd name="connsiteY21" fmla="*/ 2806910 h 6728001"/>
              <a:gd name="connsiteX22" fmla="*/ 1330494 w 3295291"/>
              <a:gd name="connsiteY22" fmla="*/ 3583198 h 6728001"/>
              <a:gd name="connsiteX23" fmla="*/ 1506706 w 3295291"/>
              <a:gd name="connsiteY23" fmla="*/ 4107073 h 6728001"/>
              <a:gd name="connsiteX24" fmla="*/ 1313917 w 3295291"/>
              <a:gd name="connsiteY24" fmla="*/ 6728001 h 6728001"/>
              <a:gd name="connsiteX0" fmla="*/ 1313917 w 3295291"/>
              <a:gd name="connsiteY0" fmla="*/ 6728001 h 6728001"/>
              <a:gd name="connsiteX1" fmla="*/ 3080150 w 3295291"/>
              <a:gd name="connsiteY1" fmla="*/ 6709503 h 6728001"/>
              <a:gd name="connsiteX2" fmla="*/ 2530643 w 3295291"/>
              <a:gd name="connsiteY2" fmla="*/ 3878472 h 6728001"/>
              <a:gd name="connsiteX3" fmla="*/ 2442955 w 3295291"/>
              <a:gd name="connsiteY3" fmla="*/ 3482959 h 6728001"/>
              <a:gd name="connsiteX4" fmla="*/ 2713620 w 3295291"/>
              <a:gd name="connsiteY4" fmla="*/ 2866616 h 6728001"/>
              <a:gd name="connsiteX5" fmla="*/ 2754481 w 3295291"/>
              <a:gd name="connsiteY5" fmla="*/ 2192548 h 6728001"/>
              <a:gd name="connsiteX6" fmla="*/ 3271692 w 3295291"/>
              <a:gd name="connsiteY6" fmla="*/ 1150868 h 6728001"/>
              <a:gd name="connsiteX7" fmla="*/ 3016174 w 3295291"/>
              <a:gd name="connsiteY7" fmla="*/ 1075118 h 6728001"/>
              <a:gd name="connsiteX8" fmla="*/ 2421106 w 3295291"/>
              <a:gd name="connsiteY8" fmla="*/ 1821072 h 6728001"/>
              <a:gd name="connsiteX9" fmla="*/ 2764006 w 3295291"/>
              <a:gd name="connsiteY9" fmla="*/ 563772 h 6728001"/>
              <a:gd name="connsiteX10" fmla="*/ 2487781 w 3295291"/>
              <a:gd name="connsiteY10" fmla="*/ 397084 h 6728001"/>
              <a:gd name="connsiteX11" fmla="*/ 2034792 w 3295291"/>
              <a:gd name="connsiteY11" fmla="*/ 1645310 h 6728001"/>
              <a:gd name="connsiteX12" fmla="*/ 2082969 w 3295291"/>
              <a:gd name="connsiteY12" fmla="*/ 154197 h 6728001"/>
              <a:gd name="connsiteX13" fmla="*/ 1768643 w 3295291"/>
              <a:gd name="connsiteY13" fmla="*/ 163723 h 6728001"/>
              <a:gd name="connsiteX14" fmla="*/ 1625667 w 3295291"/>
              <a:gd name="connsiteY14" fmla="*/ 1620945 h 6728001"/>
              <a:gd name="connsiteX15" fmla="*/ 1482893 w 3295291"/>
              <a:gd name="connsiteY15" fmla="*/ 378035 h 6728001"/>
              <a:gd name="connsiteX16" fmla="*/ 1197144 w 3295291"/>
              <a:gd name="connsiteY16" fmla="*/ 368510 h 6728001"/>
              <a:gd name="connsiteX17" fmla="*/ 1188171 w 3295291"/>
              <a:gd name="connsiteY17" fmla="*/ 1717750 h 6728001"/>
              <a:gd name="connsiteX18" fmla="*/ 909084 w 3295291"/>
              <a:gd name="connsiteY18" fmla="*/ 2336423 h 6728001"/>
              <a:gd name="connsiteX19" fmla="*/ 227494 w 3295291"/>
              <a:gd name="connsiteY19" fmla="*/ 1822074 h 6728001"/>
              <a:gd name="connsiteX20" fmla="*/ 159816 w 3295291"/>
              <a:gd name="connsiteY20" fmla="*/ 2133742 h 6728001"/>
              <a:gd name="connsiteX21" fmla="*/ 669507 w 3295291"/>
              <a:gd name="connsiteY21" fmla="*/ 2806910 h 6728001"/>
              <a:gd name="connsiteX22" fmla="*/ 1330494 w 3295291"/>
              <a:gd name="connsiteY22" fmla="*/ 3583198 h 6728001"/>
              <a:gd name="connsiteX23" fmla="*/ 1506706 w 3295291"/>
              <a:gd name="connsiteY23" fmla="*/ 4107073 h 6728001"/>
              <a:gd name="connsiteX24" fmla="*/ 1313917 w 3295291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30494 w 3292922"/>
              <a:gd name="connsiteY22" fmla="*/ 3583198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30494 w 3292922"/>
              <a:gd name="connsiteY22" fmla="*/ 3583198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30494 w 3292922"/>
              <a:gd name="connsiteY22" fmla="*/ 3583198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669507 w 3292922"/>
              <a:gd name="connsiteY21" fmla="*/ 2806910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909084 w 3292922"/>
              <a:gd name="connsiteY18" fmla="*/ 2336423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442955 w 3292922"/>
              <a:gd name="connsiteY3" fmla="*/ 3482959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713620 w 3292922"/>
              <a:gd name="connsiteY4" fmla="*/ 2866616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03735 w 3292922"/>
              <a:gd name="connsiteY4" fmla="*/ 2784203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1145 w 3292922"/>
              <a:gd name="connsiteY3" fmla="*/ 3338734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  <a:gd name="connsiteX0" fmla="*/ 1313917 w 3292922"/>
              <a:gd name="connsiteY0" fmla="*/ 6728001 h 6728001"/>
              <a:gd name="connsiteX1" fmla="*/ 3080150 w 3292922"/>
              <a:gd name="connsiteY1" fmla="*/ 6709503 h 6728001"/>
              <a:gd name="connsiteX2" fmla="*/ 2530643 w 3292922"/>
              <a:gd name="connsiteY2" fmla="*/ 3878472 h 6728001"/>
              <a:gd name="connsiteX3" fmla="*/ 2388013 w 3292922"/>
              <a:gd name="connsiteY3" fmla="*/ 3421148 h 6728001"/>
              <a:gd name="connsiteX4" fmla="*/ 2644943 w 3292922"/>
              <a:gd name="connsiteY4" fmla="*/ 2791070 h 6728001"/>
              <a:gd name="connsiteX5" fmla="*/ 2754481 w 3292922"/>
              <a:gd name="connsiteY5" fmla="*/ 2192548 h 6728001"/>
              <a:gd name="connsiteX6" fmla="*/ 3271692 w 3292922"/>
              <a:gd name="connsiteY6" fmla="*/ 1150868 h 6728001"/>
              <a:gd name="connsiteX7" fmla="*/ 2988703 w 3292922"/>
              <a:gd name="connsiteY7" fmla="*/ 1054514 h 6728001"/>
              <a:gd name="connsiteX8" fmla="*/ 2421106 w 3292922"/>
              <a:gd name="connsiteY8" fmla="*/ 1821072 h 6728001"/>
              <a:gd name="connsiteX9" fmla="*/ 2764006 w 3292922"/>
              <a:gd name="connsiteY9" fmla="*/ 563772 h 6728001"/>
              <a:gd name="connsiteX10" fmla="*/ 2487781 w 3292922"/>
              <a:gd name="connsiteY10" fmla="*/ 397084 h 6728001"/>
              <a:gd name="connsiteX11" fmla="*/ 2034792 w 3292922"/>
              <a:gd name="connsiteY11" fmla="*/ 1645310 h 6728001"/>
              <a:gd name="connsiteX12" fmla="*/ 2082969 w 3292922"/>
              <a:gd name="connsiteY12" fmla="*/ 154197 h 6728001"/>
              <a:gd name="connsiteX13" fmla="*/ 1768643 w 3292922"/>
              <a:gd name="connsiteY13" fmla="*/ 163723 h 6728001"/>
              <a:gd name="connsiteX14" fmla="*/ 1625667 w 3292922"/>
              <a:gd name="connsiteY14" fmla="*/ 1620945 h 6728001"/>
              <a:gd name="connsiteX15" fmla="*/ 1482893 w 3292922"/>
              <a:gd name="connsiteY15" fmla="*/ 378035 h 6728001"/>
              <a:gd name="connsiteX16" fmla="*/ 1197144 w 3292922"/>
              <a:gd name="connsiteY16" fmla="*/ 368510 h 6728001"/>
              <a:gd name="connsiteX17" fmla="*/ 1188171 w 3292922"/>
              <a:gd name="connsiteY17" fmla="*/ 1717750 h 6728001"/>
              <a:gd name="connsiteX18" fmla="*/ 1046440 w 3292922"/>
              <a:gd name="connsiteY18" fmla="*/ 2322687 h 6728001"/>
              <a:gd name="connsiteX19" fmla="*/ 227494 w 3292922"/>
              <a:gd name="connsiteY19" fmla="*/ 1822074 h 6728001"/>
              <a:gd name="connsiteX20" fmla="*/ 159816 w 3292922"/>
              <a:gd name="connsiteY20" fmla="*/ 2133742 h 6728001"/>
              <a:gd name="connsiteX21" fmla="*/ 861805 w 3292922"/>
              <a:gd name="connsiteY21" fmla="*/ 2861852 h 6728001"/>
              <a:gd name="connsiteX22" fmla="*/ 1378569 w 3292922"/>
              <a:gd name="connsiteY22" fmla="*/ 3432105 h 6728001"/>
              <a:gd name="connsiteX23" fmla="*/ 1506706 w 3292922"/>
              <a:gd name="connsiteY23" fmla="*/ 4107073 h 6728001"/>
              <a:gd name="connsiteX24" fmla="*/ 1313917 w 3292922"/>
              <a:gd name="connsiteY24" fmla="*/ 6728001 h 672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292922" h="6728001">
                <a:moveTo>
                  <a:pt x="1313917" y="6728001"/>
                </a:moveTo>
                <a:lnTo>
                  <a:pt x="3080150" y="6709503"/>
                </a:lnTo>
                <a:cubicBezTo>
                  <a:pt x="2901007" y="5613780"/>
                  <a:pt x="2805281" y="4930985"/>
                  <a:pt x="2530643" y="3878472"/>
                </a:cubicBezTo>
                <a:cubicBezTo>
                  <a:pt x="2496835" y="3710006"/>
                  <a:pt x="2416222" y="3623214"/>
                  <a:pt x="2388013" y="3421148"/>
                </a:cubicBezTo>
                <a:cubicBezTo>
                  <a:pt x="2488975" y="3081794"/>
                  <a:pt x="2557147" y="3039271"/>
                  <a:pt x="2644943" y="2791070"/>
                </a:cubicBezTo>
                <a:cubicBezTo>
                  <a:pt x="2710030" y="2495898"/>
                  <a:pt x="2711066" y="2456210"/>
                  <a:pt x="2754481" y="2192548"/>
                </a:cubicBezTo>
                <a:cubicBezTo>
                  <a:pt x="2746333" y="1985452"/>
                  <a:pt x="3073254" y="1479481"/>
                  <a:pt x="3271692" y="1150868"/>
                </a:cubicBezTo>
                <a:cubicBezTo>
                  <a:pt x="3356967" y="952533"/>
                  <a:pt x="3169677" y="805276"/>
                  <a:pt x="2988703" y="1054514"/>
                </a:cubicBezTo>
                <a:cubicBezTo>
                  <a:pt x="2845795" y="1216579"/>
                  <a:pt x="2581031" y="1593810"/>
                  <a:pt x="2421106" y="1821072"/>
                </a:cubicBezTo>
                <a:cubicBezTo>
                  <a:pt x="2548106" y="1401971"/>
                  <a:pt x="2665581" y="992397"/>
                  <a:pt x="2764006" y="563772"/>
                </a:cubicBezTo>
                <a:cubicBezTo>
                  <a:pt x="2813218" y="314534"/>
                  <a:pt x="2595731" y="208171"/>
                  <a:pt x="2487781" y="397084"/>
                </a:cubicBezTo>
                <a:cubicBezTo>
                  <a:pt x="2363956" y="569328"/>
                  <a:pt x="2150336" y="1369872"/>
                  <a:pt x="2034792" y="1645310"/>
                </a:cubicBezTo>
                <a:cubicBezTo>
                  <a:pt x="2091942" y="1194459"/>
                  <a:pt x="2078206" y="628860"/>
                  <a:pt x="2082969" y="154197"/>
                </a:cubicBezTo>
                <a:cubicBezTo>
                  <a:pt x="2082969" y="38309"/>
                  <a:pt x="1835318" y="-129965"/>
                  <a:pt x="1768643" y="163723"/>
                </a:cubicBezTo>
                <a:cubicBezTo>
                  <a:pt x="1682124" y="397879"/>
                  <a:pt x="1638953" y="1234968"/>
                  <a:pt x="1625667" y="1620945"/>
                </a:cubicBezTo>
                <a:cubicBezTo>
                  <a:pt x="1564339" y="1205538"/>
                  <a:pt x="1505118" y="766972"/>
                  <a:pt x="1482893" y="378035"/>
                </a:cubicBezTo>
                <a:cubicBezTo>
                  <a:pt x="1454318" y="84347"/>
                  <a:pt x="1220956" y="133560"/>
                  <a:pt x="1197144" y="368510"/>
                </a:cubicBezTo>
                <a:cubicBezTo>
                  <a:pt x="1136819" y="844760"/>
                  <a:pt x="1162771" y="1265312"/>
                  <a:pt x="1188171" y="1717750"/>
                </a:cubicBezTo>
                <a:cubicBezTo>
                  <a:pt x="1140161" y="2045735"/>
                  <a:pt x="1199686" y="2167944"/>
                  <a:pt x="1046440" y="2322687"/>
                </a:cubicBezTo>
                <a:cubicBezTo>
                  <a:pt x="855940" y="2122662"/>
                  <a:pt x="618019" y="1903036"/>
                  <a:pt x="227494" y="1822074"/>
                </a:cubicBezTo>
                <a:cubicBezTo>
                  <a:pt x="-15394" y="1795087"/>
                  <a:pt x="-102122" y="1989280"/>
                  <a:pt x="159816" y="2133742"/>
                </a:cubicBezTo>
                <a:cubicBezTo>
                  <a:pt x="345554" y="2368692"/>
                  <a:pt x="756777" y="2611448"/>
                  <a:pt x="861805" y="2861852"/>
                </a:cubicBezTo>
                <a:cubicBezTo>
                  <a:pt x="1030874" y="3125377"/>
                  <a:pt x="1206326" y="3251130"/>
                  <a:pt x="1378569" y="3432105"/>
                </a:cubicBezTo>
                <a:cubicBezTo>
                  <a:pt x="1526589" y="3620465"/>
                  <a:pt x="1509779" y="3863770"/>
                  <a:pt x="1506706" y="4107073"/>
                </a:cubicBezTo>
                <a:cubicBezTo>
                  <a:pt x="1513397" y="5266921"/>
                  <a:pt x="1464287" y="5526742"/>
                  <a:pt x="1313917" y="6728001"/>
                </a:cubicBezTo>
                <a:close/>
              </a:path>
            </a:pathLst>
          </a:cu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3979"/>
            <a:ext cx="9144000" cy="53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474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891988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3979"/>
            <a:ext cx="9144000" cy="53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362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3291830"/>
            <a:ext cx="9144000" cy="18516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2" y="3628599"/>
            <a:ext cx="3115187" cy="117813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001118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395536" y="159482"/>
            <a:ext cx="8352928" cy="482453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588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80195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896935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87207" y="1259198"/>
            <a:ext cx="2375807" cy="34163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016871" y="1258740"/>
            <a:ext cx="1800000" cy="23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946664" y="1258740"/>
            <a:ext cx="1800000" cy="23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876456" y="1258740"/>
            <a:ext cx="1800000" cy="23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3016871" y="3723878"/>
            <a:ext cx="1800000" cy="95162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4946664" y="3723878"/>
            <a:ext cx="1800000" cy="9516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876456" y="3723878"/>
            <a:ext cx="1800000" cy="9516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5967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642106" y="1274642"/>
            <a:ext cx="1987177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628812" y="1274642"/>
            <a:ext cx="1757238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7385770" y="1274642"/>
            <a:ext cx="1757238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638459" y="2964646"/>
            <a:ext cx="1987177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5625165" y="2964646"/>
            <a:ext cx="1757238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7382123" y="2964646"/>
            <a:ext cx="1757238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" y="1272646"/>
            <a:ext cx="3644522" cy="338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1906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932039" y="1239550"/>
            <a:ext cx="3743959" cy="34359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25491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9144000" cy="98757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1470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27534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2787774"/>
            <a:ext cx="9144000" cy="18516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200" y="1239550"/>
            <a:ext cx="4170638" cy="2285250"/>
          </a:xfrm>
          <a:prstGeom prst="rect">
            <a:avLst/>
          </a:prstGeom>
        </p:spPr>
      </p:pic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054196" y="1347614"/>
            <a:ext cx="2767817" cy="1800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595388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strike="noStrike" baseline="0">
                <a:latin typeface="+mn-lt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4099" name="Picture 3" descr="D:\Fullppt\PNG이미지\모니터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943" y="2427734"/>
            <a:ext cx="2170113" cy="2163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592765" y="2525682"/>
            <a:ext cx="1969901" cy="13422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3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3979"/>
            <a:ext cx="9144000" cy="53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879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058804" y="469664"/>
            <a:ext cx="4085196" cy="130999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058804" y="1779662"/>
            <a:ext cx="408519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" y="0"/>
            <a:ext cx="2843808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2843808" y="0"/>
            <a:ext cx="1746996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99887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058804" y="1909824"/>
            <a:ext cx="4085196" cy="130999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499992" cy="253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2605500"/>
            <a:ext cx="4499992" cy="253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3698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0182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2689176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2139702"/>
            <a:ext cx="457200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0" y="2715766"/>
            <a:ext cx="457200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4101" name="Picture 5" descr="E:\002-KIMS BUSINESS\007-02-Fullslidesppt-Contents\20161206\02-\pencil-png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67" y="0"/>
            <a:ext cx="2678021" cy="5143500"/>
          </a:xfrm>
          <a:prstGeom prst="rect">
            <a:avLst/>
          </a:prstGeom>
          <a:solidFill>
            <a:srgbClr val="EC771B"/>
          </a:solidFill>
          <a:extLst/>
        </p:spPr>
      </p:pic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6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9" r:id="rId2"/>
    <p:sldLayoutId id="2147483669" r:id="rId3"/>
    <p:sldLayoutId id="2147483672" r:id="rId4"/>
    <p:sldLayoutId id="2147483661" r:id="rId5"/>
    <p:sldLayoutId id="2147483670" r:id="rId6"/>
    <p:sldLayoutId id="2147483660" r:id="rId7"/>
    <p:sldLayoutId id="2147483655" r:id="rId8"/>
    <p:sldLayoutId id="2147483662" r:id="rId9"/>
    <p:sldLayoutId id="2147483663" r:id="rId10"/>
    <p:sldLayoutId id="2147483671" r:id="rId11"/>
    <p:sldLayoutId id="2147483665" r:id="rId12"/>
    <p:sldLayoutId id="2147483666" r:id="rId13"/>
    <p:sldLayoutId id="2147483667" r:id="rId14"/>
    <p:sldLayoutId id="2147483668" r:id="rId15"/>
    <p:sldLayoutId id="2147483673" r:id="rId16"/>
    <p:sldLayoutId id="2147483656" r:id="rId17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wav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microsoft.com/office/2007/relationships/media" Target="../media/media2.wav"/><Relationship Id="rId21" Type="http://schemas.openxmlformats.org/officeDocument/2006/relationships/image" Target="../media/image19.png"/><Relationship Id="rId7" Type="http://schemas.microsoft.com/office/2007/relationships/media" Target="../media/media4.wav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audio" Target="../media/media1.wav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microsoft.com/office/2007/relationships/media" Target="../media/media1.wav"/><Relationship Id="rId6" Type="http://schemas.openxmlformats.org/officeDocument/2006/relationships/audio" Target="../media/media3.wav"/><Relationship Id="rId11" Type="http://schemas.openxmlformats.org/officeDocument/2006/relationships/slideLayout" Target="../slideLayouts/slideLayout4.xml"/><Relationship Id="rId5" Type="http://schemas.microsoft.com/office/2007/relationships/media" Target="../media/media3.wav"/><Relationship Id="rId15" Type="http://schemas.openxmlformats.org/officeDocument/2006/relationships/image" Target="../media/image13.png"/><Relationship Id="rId10" Type="http://schemas.openxmlformats.org/officeDocument/2006/relationships/audio" Target="../media/media5.wav"/><Relationship Id="rId19" Type="http://schemas.openxmlformats.org/officeDocument/2006/relationships/image" Target="../media/image17.png"/><Relationship Id="rId4" Type="http://schemas.openxmlformats.org/officeDocument/2006/relationships/audio" Target="../media/media2.wav"/><Relationship Id="rId9" Type="http://schemas.microsoft.com/office/2007/relationships/media" Target="../media/media5.wav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1.jpe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0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1.jpe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0.png"/><Relationship Id="rId5" Type="http://schemas.openxmlformats.org/officeDocument/2006/relationships/image" Target="../media/image32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1.jpe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0.png"/><Relationship Id="rId5" Type="http://schemas.openxmlformats.org/officeDocument/2006/relationships/image" Target="../media/image33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1.jpe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0.png"/><Relationship Id="rId5" Type="http://schemas.openxmlformats.org/officeDocument/2006/relationships/image" Target="../media/image34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5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1.jpeg"/><Relationship Id="rId5" Type="http://schemas.openxmlformats.org/officeDocument/2006/relationships/image" Target="../media/image2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p3"/><Relationship Id="rId13" Type="http://schemas.openxmlformats.org/officeDocument/2006/relationships/image" Target="../media/image36.png"/><Relationship Id="rId18" Type="http://schemas.openxmlformats.org/officeDocument/2006/relationships/image" Target="../media/image20.png"/><Relationship Id="rId3" Type="http://schemas.microsoft.com/office/2007/relationships/media" Target="../media/media7.mp3"/><Relationship Id="rId7" Type="http://schemas.microsoft.com/office/2007/relationships/media" Target="../media/media9.mp3"/><Relationship Id="rId12" Type="http://schemas.openxmlformats.org/officeDocument/2006/relationships/image" Target="../media/image29.png"/><Relationship Id="rId17" Type="http://schemas.openxmlformats.org/officeDocument/2006/relationships/image" Target="../media/image35.png"/><Relationship Id="rId2" Type="http://schemas.openxmlformats.org/officeDocument/2006/relationships/audio" Target="../media/media6.mp3"/><Relationship Id="rId16" Type="http://schemas.openxmlformats.org/officeDocument/2006/relationships/image" Target="../media/image39.png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slideLayout" Target="../slideLayouts/slideLayout4.xml"/><Relationship Id="rId5" Type="http://schemas.microsoft.com/office/2007/relationships/media" Target="../media/media8.mp3"/><Relationship Id="rId15" Type="http://schemas.openxmlformats.org/officeDocument/2006/relationships/image" Target="../media/image38.png"/><Relationship Id="rId10" Type="http://schemas.openxmlformats.org/officeDocument/2006/relationships/audio" Target="../media/media10.mp3"/><Relationship Id="rId19" Type="http://schemas.openxmlformats.org/officeDocument/2006/relationships/image" Target="../media/image31.jpeg"/><Relationship Id="rId4" Type="http://schemas.openxmlformats.org/officeDocument/2006/relationships/audio" Target="../media/media7.mp3"/><Relationship Id="rId9" Type="http://schemas.microsoft.com/office/2007/relationships/media" Target="../media/media10.mp3"/><Relationship Id="rId1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0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4.png"/><Relationship Id="rId12" Type="http://schemas.openxmlformats.org/officeDocument/2006/relationships/image" Target="../media/image4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3.png"/><Relationship Id="rId11" Type="http://schemas.openxmlformats.org/officeDocument/2006/relationships/image" Target="../media/image41.png"/><Relationship Id="rId5" Type="http://schemas.openxmlformats.org/officeDocument/2006/relationships/audio" Target="../media/audio6.wav"/><Relationship Id="rId10" Type="http://schemas.openxmlformats.org/officeDocument/2006/relationships/image" Target="../media/image26.png"/><Relationship Id="rId4" Type="http://schemas.openxmlformats.org/officeDocument/2006/relationships/audio" Target="../media/audio4.wav"/><Relationship Id="rId9" Type="http://schemas.openxmlformats.org/officeDocument/2006/relationships/image" Target="../media/image27.png"/><Relationship Id="rId1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4.png"/><Relationship Id="rId12" Type="http://schemas.openxmlformats.org/officeDocument/2006/relationships/image" Target="../media/image31.jpe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3.png"/><Relationship Id="rId11" Type="http://schemas.openxmlformats.org/officeDocument/2006/relationships/image" Target="../media/image20.png"/><Relationship Id="rId5" Type="http://schemas.openxmlformats.org/officeDocument/2006/relationships/audio" Target="../media/audio6.wav"/><Relationship Id="rId10" Type="http://schemas.openxmlformats.org/officeDocument/2006/relationships/image" Target="../media/image26.png"/><Relationship Id="rId4" Type="http://schemas.openxmlformats.org/officeDocument/2006/relationships/audio" Target="../media/audio4.wav"/><Relationship Id="rId9" Type="http://schemas.openxmlformats.org/officeDocument/2006/relationships/image" Target="../media/image27.png"/><Relationship Id="rId1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42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3.png"/><Relationship Id="rId12" Type="http://schemas.openxmlformats.org/officeDocument/2006/relationships/image" Target="../media/image41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audio4.wav"/><Relationship Id="rId11" Type="http://schemas.openxmlformats.org/officeDocument/2006/relationships/image" Target="../media/image26.png"/><Relationship Id="rId5" Type="http://schemas.openxmlformats.org/officeDocument/2006/relationships/audio" Target="../media/audio7.wav"/><Relationship Id="rId15" Type="http://schemas.openxmlformats.org/officeDocument/2006/relationships/image" Target="../media/image31.jpeg"/><Relationship Id="rId10" Type="http://schemas.openxmlformats.org/officeDocument/2006/relationships/image" Target="../media/image27.png"/><Relationship Id="rId4" Type="http://schemas.openxmlformats.org/officeDocument/2006/relationships/audio" Target="../media/audio6.wav"/><Relationship Id="rId9" Type="http://schemas.openxmlformats.org/officeDocument/2006/relationships/image" Target="../media/image25.png"/><Relationship Id="rId1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0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4.png"/><Relationship Id="rId12" Type="http://schemas.openxmlformats.org/officeDocument/2006/relationships/image" Target="../media/image42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3.png"/><Relationship Id="rId11" Type="http://schemas.openxmlformats.org/officeDocument/2006/relationships/image" Target="../media/image41.png"/><Relationship Id="rId5" Type="http://schemas.openxmlformats.org/officeDocument/2006/relationships/audio" Target="../media/audio6.wav"/><Relationship Id="rId10" Type="http://schemas.openxmlformats.org/officeDocument/2006/relationships/image" Target="../media/image26.png"/><Relationship Id="rId4" Type="http://schemas.openxmlformats.org/officeDocument/2006/relationships/audio" Target="../media/audio7.wav"/><Relationship Id="rId9" Type="http://schemas.openxmlformats.org/officeDocument/2006/relationships/image" Target="../media/image27.png"/><Relationship Id="rId1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0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4.png"/><Relationship Id="rId12" Type="http://schemas.openxmlformats.org/officeDocument/2006/relationships/image" Target="../media/image42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3.png"/><Relationship Id="rId11" Type="http://schemas.openxmlformats.org/officeDocument/2006/relationships/image" Target="../media/image41.png"/><Relationship Id="rId5" Type="http://schemas.openxmlformats.org/officeDocument/2006/relationships/audio" Target="../media/audio6.wav"/><Relationship Id="rId10" Type="http://schemas.openxmlformats.org/officeDocument/2006/relationships/image" Target="../media/image26.png"/><Relationship Id="rId4" Type="http://schemas.openxmlformats.org/officeDocument/2006/relationships/audio" Target="../media/audio7.wav"/><Relationship Id="rId9" Type="http://schemas.openxmlformats.org/officeDocument/2006/relationships/image" Target="../media/image27.png"/><Relationship Id="rId1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wav"/><Relationship Id="rId13" Type="http://schemas.openxmlformats.org/officeDocument/2006/relationships/image" Target="../media/image45.png"/><Relationship Id="rId3" Type="http://schemas.microsoft.com/office/2007/relationships/media" Target="../media/media12.wav"/><Relationship Id="rId7" Type="http://schemas.microsoft.com/office/2007/relationships/media" Target="../media/media14.wav"/><Relationship Id="rId12" Type="http://schemas.openxmlformats.org/officeDocument/2006/relationships/image" Target="../media/image20.png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audio" Target="../media/media13.wav"/><Relationship Id="rId11" Type="http://schemas.openxmlformats.org/officeDocument/2006/relationships/image" Target="../media/image44.png"/><Relationship Id="rId5" Type="http://schemas.microsoft.com/office/2007/relationships/media" Target="../media/media13.wav"/><Relationship Id="rId10" Type="http://schemas.openxmlformats.org/officeDocument/2006/relationships/image" Target="../media/image43.png"/><Relationship Id="rId4" Type="http://schemas.openxmlformats.org/officeDocument/2006/relationships/audio" Target="../media/media12.wav"/><Relationship Id="rId9" Type="http://schemas.openxmlformats.org/officeDocument/2006/relationships/slideLayout" Target="../slideLayouts/slideLayout4.xml"/><Relationship Id="rId1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 bwMode="black">
          <a:xfrm>
            <a:off x="467544" y="915566"/>
            <a:ext cx="8820472" cy="1419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r>
              <a:rPr lang="en-US" sz="80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itchFamily="18" charset="0"/>
                <a:ea typeface="Tahoma" pitchFamily="34" charset="0"/>
                <a:cs typeface="Times New Roman" pitchFamily="18" charset="0"/>
              </a:rPr>
              <a:t>Welcome to our </a:t>
            </a:r>
          </a:p>
          <a:p>
            <a:pPr>
              <a:defRPr/>
            </a:pPr>
            <a:r>
              <a:rPr lang="en-US" sz="80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itchFamily="18" charset="0"/>
                <a:ea typeface="Tahoma" pitchFamily="34" charset="0"/>
                <a:cs typeface="Times New Roman" pitchFamily="18" charset="0"/>
              </a:rPr>
              <a:t>English class 3A7! </a:t>
            </a:r>
            <a:endParaRPr lang="en-US" sz="8000" dirty="0">
              <a:solidFill>
                <a:srgbClr val="7030A0"/>
              </a:solidFill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841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92"/>
          <p:cNvSpPr>
            <a:spLocks noChangeArrowheads="1"/>
          </p:cNvSpPr>
          <p:nvPr/>
        </p:nvSpPr>
        <p:spPr bwMode="auto">
          <a:xfrm rot="5400000" flipH="1">
            <a:off x="5867125" y="-1493927"/>
            <a:ext cx="612000" cy="438900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 w="25400">
            <a:solidFill>
              <a:schemeClr val="accent3"/>
            </a:solidFill>
            <a:headEnd/>
            <a:tailEnd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1" name="AutoShape 92"/>
          <p:cNvSpPr>
            <a:spLocks noChangeArrowheads="1"/>
          </p:cNvSpPr>
          <p:nvPr/>
        </p:nvSpPr>
        <p:spPr bwMode="auto">
          <a:xfrm rot="5400000" flipH="1">
            <a:off x="5994255" y="-521431"/>
            <a:ext cx="612000" cy="438900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 w="25400">
            <a:solidFill>
              <a:schemeClr val="accent4"/>
            </a:solidFill>
            <a:headEnd/>
            <a:tailEnd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2" name="AutoShape 92"/>
          <p:cNvSpPr>
            <a:spLocks noChangeArrowheads="1"/>
          </p:cNvSpPr>
          <p:nvPr/>
        </p:nvSpPr>
        <p:spPr bwMode="auto">
          <a:xfrm rot="5400000" flipH="1">
            <a:off x="5994255" y="366837"/>
            <a:ext cx="612000" cy="438900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 w="25400">
            <a:solidFill>
              <a:schemeClr val="accent1"/>
            </a:solidFill>
            <a:headEnd/>
            <a:tailEnd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3" name="AutoShape 92"/>
          <p:cNvSpPr>
            <a:spLocks noChangeArrowheads="1"/>
          </p:cNvSpPr>
          <p:nvPr/>
        </p:nvSpPr>
        <p:spPr bwMode="auto">
          <a:xfrm rot="5400000" flipH="1">
            <a:off x="5994255" y="1260703"/>
            <a:ext cx="612000" cy="438900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 w="25400">
            <a:solidFill>
              <a:schemeClr val="accent2"/>
            </a:solidFill>
            <a:headEnd/>
            <a:tailEnd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/>
              <a:t>Wrap-up</a:t>
            </a:r>
          </a:p>
        </p:txBody>
      </p:sp>
      <p:sp>
        <p:nvSpPr>
          <p:cNvPr id="18" name="AutoShape 92"/>
          <p:cNvSpPr>
            <a:spLocks noChangeAspect="1" noChangeArrowheads="1"/>
          </p:cNvSpPr>
          <p:nvPr/>
        </p:nvSpPr>
        <p:spPr bwMode="auto">
          <a:xfrm rot="16200000" flipH="1">
            <a:off x="3770340" y="411582"/>
            <a:ext cx="648000" cy="648000"/>
          </a:xfrm>
          <a:prstGeom prst="ellipse">
            <a:avLst/>
          </a:prstGeom>
          <a:solidFill>
            <a:schemeClr val="accent3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9" name="AutoShape 92"/>
          <p:cNvSpPr>
            <a:spLocks noChangeAspect="1" noChangeArrowheads="1"/>
          </p:cNvSpPr>
          <p:nvPr/>
        </p:nvSpPr>
        <p:spPr bwMode="auto">
          <a:xfrm rot="16200000" flipH="1">
            <a:off x="3753597" y="1349073"/>
            <a:ext cx="648000" cy="648000"/>
          </a:xfrm>
          <a:prstGeom prst="ellipse">
            <a:avLst/>
          </a:prstGeom>
          <a:solidFill>
            <a:schemeClr val="accent4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0" name="AutoShape 92"/>
          <p:cNvSpPr>
            <a:spLocks noChangeAspect="1" noChangeArrowheads="1"/>
          </p:cNvSpPr>
          <p:nvPr/>
        </p:nvSpPr>
        <p:spPr bwMode="auto">
          <a:xfrm rot="16200000" flipH="1">
            <a:off x="3753597" y="2237341"/>
            <a:ext cx="648000" cy="648000"/>
          </a:xfrm>
          <a:prstGeom prst="ellipse">
            <a:avLst/>
          </a:prstGeom>
          <a:solidFill>
            <a:schemeClr val="accent1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1" name="AutoShape 92"/>
          <p:cNvSpPr>
            <a:spLocks noChangeAspect="1" noChangeArrowheads="1"/>
          </p:cNvSpPr>
          <p:nvPr/>
        </p:nvSpPr>
        <p:spPr bwMode="auto">
          <a:xfrm rot="16200000" flipH="1">
            <a:off x="3753597" y="3131207"/>
            <a:ext cx="648000" cy="648000"/>
          </a:xfrm>
          <a:prstGeom prst="ellipse">
            <a:avLst/>
          </a:prstGeom>
          <a:solidFill>
            <a:schemeClr val="accent2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3" name="직사각형 69"/>
          <p:cNvSpPr/>
          <p:nvPr/>
        </p:nvSpPr>
        <p:spPr>
          <a:xfrm>
            <a:off x="3881211" y="463338"/>
            <a:ext cx="444352" cy="523220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A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24" name="직사각형 109"/>
          <p:cNvSpPr>
            <a:spLocks noChangeArrowheads="1"/>
          </p:cNvSpPr>
          <p:nvPr/>
        </p:nvSpPr>
        <p:spPr bwMode="auto">
          <a:xfrm>
            <a:off x="3864468" y="1404613"/>
            <a:ext cx="4443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charset="0"/>
              </a:rPr>
              <a:t>B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25" name="직사각형 110"/>
          <p:cNvSpPr>
            <a:spLocks noChangeArrowheads="1"/>
          </p:cNvSpPr>
          <p:nvPr/>
        </p:nvSpPr>
        <p:spPr bwMode="auto">
          <a:xfrm>
            <a:off x="3864468" y="2295225"/>
            <a:ext cx="4443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charset="0"/>
              </a:rPr>
              <a:t>C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26" name="직사각형 112"/>
          <p:cNvSpPr>
            <a:spLocks noChangeArrowheads="1"/>
          </p:cNvSpPr>
          <p:nvPr/>
        </p:nvSpPr>
        <p:spPr bwMode="auto">
          <a:xfrm>
            <a:off x="3864468" y="3185837"/>
            <a:ext cx="4443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charset="0"/>
              </a:rPr>
              <a:t>D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grpSp>
        <p:nvGrpSpPr>
          <p:cNvPr id="33" name="그룹 95"/>
          <p:cNvGrpSpPr/>
          <p:nvPr/>
        </p:nvGrpSpPr>
        <p:grpSpPr>
          <a:xfrm>
            <a:off x="7918690" y="714644"/>
            <a:ext cx="283532" cy="143201"/>
            <a:chOff x="7123783" y="2013388"/>
            <a:chExt cx="283532" cy="143201"/>
          </a:xfrm>
          <a:solidFill>
            <a:schemeClr val="accent3"/>
          </a:solidFill>
        </p:grpSpPr>
        <p:sp>
          <p:nvSpPr>
            <p:cNvPr id="34" name="이등변 삼각형 96"/>
            <p:cNvSpPr>
              <a:spLocks noChangeAspect="1"/>
            </p:cNvSpPr>
            <p:nvPr/>
          </p:nvSpPr>
          <p:spPr>
            <a:xfrm rot="16200000" flipV="1">
              <a:off x="7116411" y="2030989"/>
              <a:ext cx="122744" cy="108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35" name="이등변 삼각형 97"/>
            <p:cNvSpPr>
              <a:spLocks noChangeAspect="1"/>
            </p:cNvSpPr>
            <p:nvPr/>
          </p:nvSpPr>
          <p:spPr>
            <a:xfrm rot="16200000" flipV="1">
              <a:off x="7272714" y="2021989"/>
              <a:ext cx="143201" cy="126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grpSp>
        <p:nvGrpSpPr>
          <p:cNvPr id="36" name="그룹 98"/>
          <p:cNvGrpSpPr/>
          <p:nvPr/>
        </p:nvGrpSpPr>
        <p:grpSpPr>
          <a:xfrm>
            <a:off x="7918690" y="1601472"/>
            <a:ext cx="283532" cy="143201"/>
            <a:chOff x="7123783" y="2013388"/>
            <a:chExt cx="283532" cy="143201"/>
          </a:xfrm>
          <a:solidFill>
            <a:schemeClr val="accent4"/>
          </a:solidFill>
        </p:grpSpPr>
        <p:sp>
          <p:nvSpPr>
            <p:cNvPr id="37" name="이등변 삼각형 99"/>
            <p:cNvSpPr>
              <a:spLocks noChangeAspect="1"/>
            </p:cNvSpPr>
            <p:nvPr/>
          </p:nvSpPr>
          <p:spPr>
            <a:xfrm rot="16200000" flipV="1">
              <a:off x="7116411" y="2030989"/>
              <a:ext cx="122744" cy="108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38" name="이등변 삼각형 100"/>
            <p:cNvSpPr>
              <a:spLocks noChangeAspect="1"/>
            </p:cNvSpPr>
            <p:nvPr/>
          </p:nvSpPr>
          <p:spPr>
            <a:xfrm rot="16200000" flipV="1">
              <a:off x="7272714" y="2021989"/>
              <a:ext cx="143201" cy="126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grpSp>
        <p:nvGrpSpPr>
          <p:cNvPr id="39" name="그룹 101"/>
          <p:cNvGrpSpPr/>
          <p:nvPr/>
        </p:nvGrpSpPr>
        <p:grpSpPr>
          <a:xfrm>
            <a:off x="7918690" y="2489740"/>
            <a:ext cx="283532" cy="143201"/>
            <a:chOff x="7123783" y="2013388"/>
            <a:chExt cx="283532" cy="143201"/>
          </a:xfrm>
          <a:solidFill>
            <a:schemeClr val="accent1"/>
          </a:solidFill>
        </p:grpSpPr>
        <p:sp>
          <p:nvSpPr>
            <p:cNvPr id="40" name="이등변 삼각형 102"/>
            <p:cNvSpPr>
              <a:spLocks noChangeAspect="1"/>
            </p:cNvSpPr>
            <p:nvPr/>
          </p:nvSpPr>
          <p:spPr>
            <a:xfrm rot="16200000" flipV="1">
              <a:off x="7116411" y="2030989"/>
              <a:ext cx="122744" cy="108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1" name="이등변 삼각형 103"/>
            <p:cNvSpPr>
              <a:spLocks noChangeAspect="1"/>
            </p:cNvSpPr>
            <p:nvPr/>
          </p:nvSpPr>
          <p:spPr>
            <a:xfrm rot="16200000" flipV="1">
              <a:off x="7272714" y="2021989"/>
              <a:ext cx="143201" cy="126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grpSp>
        <p:nvGrpSpPr>
          <p:cNvPr id="42" name="그룹 104"/>
          <p:cNvGrpSpPr/>
          <p:nvPr/>
        </p:nvGrpSpPr>
        <p:grpSpPr>
          <a:xfrm>
            <a:off x="7918690" y="3383606"/>
            <a:ext cx="283532" cy="143201"/>
            <a:chOff x="7123783" y="2013388"/>
            <a:chExt cx="283532" cy="143201"/>
          </a:xfrm>
          <a:solidFill>
            <a:schemeClr val="accent2"/>
          </a:solidFill>
        </p:grpSpPr>
        <p:sp>
          <p:nvSpPr>
            <p:cNvPr id="43" name="이등변 삼각형 105"/>
            <p:cNvSpPr>
              <a:spLocks noChangeAspect="1"/>
            </p:cNvSpPr>
            <p:nvPr/>
          </p:nvSpPr>
          <p:spPr>
            <a:xfrm rot="16200000" flipV="1">
              <a:off x="7116411" y="2030989"/>
              <a:ext cx="122744" cy="108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이등변 삼각형 106"/>
            <p:cNvSpPr>
              <a:spLocks noChangeAspect="1"/>
            </p:cNvSpPr>
            <p:nvPr/>
          </p:nvSpPr>
          <p:spPr>
            <a:xfrm rot="16200000" flipV="1">
              <a:off x="7272714" y="2021989"/>
              <a:ext cx="143201" cy="126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sp>
        <p:nvSpPr>
          <p:cNvPr id="60" name="AutoShape 92"/>
          <p:cNvSpPr>
            <a:spLocks noChangeArrowheads="1"/>
          </p:cNvSpPr>
          <p:nvPr/>
        </p:nvSpPr>
        <p:spPr bwMode="auto">
          <a:xfrm rot="5400000" flipH="1">
            <a:off x="5994255" y="2154189"/>
            <a:ext cx="612000" cy="438900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 w="25400">
            <a:solidFill>
              <a:schemeClr val="accent5"/>
            </a:solidFill>
            <a:headEnd/>
            <a:tailEnd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61" name="AutoShape 92"/>
          <p:cNvSpPr>
            <a:spLocks noChangeAspect="1" noChangeArrowheads="1"/>
          </p:cNvSpPr>
          <p:nvPr/>
        </p:nvSpPr>
        <p:spPr bwMode="auto">
          <a:xfrm rot="16200000" flipH="1">
            <a:off x="3753597" y="4024693"/>
            <a:ext cx="648000" cy="648000"/>
          </a:xfrm>
          <a:prstGeom prst="ellipse">
            <a:avLst/>
          </a:prstGeom>
          <a:solidFill>
            <a:schemeClr val="accent5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0" h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62" name="직사각형 112"/>
          <p:cNvSpPr>
            <a:spLocks noChangeArrowheads="1"/>
          </p:cNvSpPr>
          <p:nvPr/>
        </p:nvSpPr>
        <p:spPr bwMode="auto">
          <a:xfrm>
            <a:off x="3864468" y="4076449"/>
            <a:ext cx="42351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E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63" name="그룹 104"/>
          <p:cNvGrpSpPr/>
          <p:nvPr/>
        </p:nvGrpSpPr>
        <p:grpSpPr>
          <a:xfrm>
            <a:off x="7918690" y="4277092"/>
            <a:ext cx="283532" cy="143201"/>
            <a:chOff x="7123783" y="2013388"/>
            <a:chExt cx="283532" cy="143201"/>
          </a:xfrm>
          <a:solidFill>
            <a:schemeClr val="accent5"/>
          </a:solidFill>
        </p:grpSpPr>
        <p:sp>
          <p:nvSpPr>
            <p:cNvPr id="64" name="이등변 삼각형 105"/>
            <p:cNvSpPr>
              <a:spLocks noChangeAspect="1"/>
            </p:cNvSpPr>
            <p:nvPr/>
          </p:nvSpPr>
          <p:spPr>
            <a:xfrm rot="16200000" flipV="1">
              <a:off x="7116411" y="2030989"/>
              <a:ext cx="122744" cy="108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65" name="이등변 삼각형 106"/>
            <p:cNvSpPr>
              <a:spLocks noChangeAspect="1"/>
            </p:cNvSpPr>
            <p:nvPr/>
          </p:nvSpPr>
          <p:spPr>
            <a:xfrm rot="16200000" flipV="1">
              <a:off x="7272714" y="2021989"/>
              <a:ext cx="143201" cy="126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sp>
        <p:nvSpPr>
          <p:cNvPr id="4" name="Rectangle 3"/>
          <p:cNvSpPr/>
          <p:nvPr/>
        </p:nvSpPr>
        <p:spPr>
          <a:xfrm>
            <a:off x="4327445" y="447362"/>
            <a:ext cx="31968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Warm-up</a:t>
            </a:r>
          </a:p>
        </p:txBody>
      </p:sp>
      <p:sp>
        <p:nvSpPr>
          <p:cNvPr id="5" name="Rectangle 4"/>
          <p:cNvSpPr/>
          <p:nvPr/>
        </p:nvSpPr>
        <p:spPr>
          <a:xfrm>
            <a:off x="4821922" y="1275606"/>
            <a:ext cx="27024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Vocabulary</a:t>
            </a:r>
          </a:p>
        </p:txBody>
      </p:sp>
      <p:sp>
        <p:nvSpPr>
          <p:cNvPr id="6" name="Rectangle 5"/>
          <p:cNvSpPr/>
          <p:nvPr/>
        </p:nvSpPr>
        <p:spPr>
          <a:xfrm>
            <a:off x="4853132" y="2245397"/>
            <a:ext cx="228492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</a:t>
            </a:r>
          </a:p>
        </p:txBody>
      </p:sp>
      <p:sp>
        <p:nvSpPr>
          <p:cNvPr id="7" name="Rectangle 6"/>
          <p:cNvSpPr/>
          <p:nvPr/>
        </p:nvSpPr>
        <p:spPr>
          <a:xfrm>
            <a:off x="4789870" y="3057740"/>
            <a:ext cx="219996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Wrap-up</a:t>
            </a:r>
          </a:p>
        </p:txBody>
      </p:sp>
      <p:sp>
        <p:nvSpPr>
          <p:cNvPr id="8" name="Rectangle 7"/>
          <p:cNvSpPr/>
          <p:nvPr/>
        </p:nvSpPr>
        <p:spPr>
          <a:xfrm>
            <a:off x="4860032" y="3989286"/>
            <a:ext cx="26356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Homework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-396001" y="282440"/>
            <a:ext cx="44309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8: Food</a:t>
            </a:r>
          </a:p>
          <a:p>
            <a:pPr algn="ctr"/>
            <a:r>
              <a:rPr lang="en-US" sz="4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2.1</a:t>
            </a:r>
          </a:p>
          <a:p>
            <a:pPr algn="ctr"/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Page 113</a:t>
            </a:r>
          </a:p>
        </p:txBody>
      </p:sp>
    </p:spTree>
    <p:extLst>
      <p:ext uri="{BB962C8B-B14F-4D97-AF65-F5344CB8AC3E}">
        <p14:creationId xmlns:p14="http://schemas.microsoft.com/office/powerpoint/2010/main" val="4174943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8" grpId="0" animBg="1"/>
      <p:bldP spid="19" grpId="0" animBg="1"/>
      <p:bldP spid="20" grpId="0" animBg="1"/>
      <p:bldP spid="21" grpId="0" animBg="1"/>
      <p:bldP spid="23" grpId="0"/>
      <p:bldP spid="24" grpId="0"/>
      <p:bldP spid="25" grpId="0"/>
      <p:bldP spid="26" grpId="0"/>
      <p:bldP spid="60" grpId="0" animBg="1"/>
      <p:bldP spid="61" grpId="0" animBg="1"/>
      <p:bldP spid="62" grpId="0"/>
      <p:bldP spid="4" grpId="0"/>
      <p:bldP spid="5" grpId="0"/>
      <p:bldP spid="6" grpId="0"/>
      <p:bldP spid="7" grpId="0"/>
      <p:bldP spid="8" grpId="0"/>
      <p:bldP spid="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484565" y="2114550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Rectangle 16"/>
          <p:cNvSpPr/>
          <p:nvPr/>
        </p:nvSpPr>
        <p:spPr>
          <a:xfrm rot="2700000">
            <a:off x="3750518" y="2228880"/>
            <a:ext cx="382495" cy="685741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Rectangle 7"/>
          <p:cNvSpPr/>
          <p:nvPr/>
        </p:nvSpPr>
        <p:spPr>
          <a:xfrm>
            <a:off x="4319444" y="1824740"/>
            <a:ext cx="399697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Warm-up</a:t>
            </a:r>
          </a:p>
        </p:txBody>
      </p:sp>
    </p:spTree>
    <p:extLst>
      <p:ext uri="{BB962C8B-B14F-4D97-AF65-F5344CB8AC3E}">
        <p14:creationId xmlns:p14="http://schemas.microsoft.com/office/powerpoint/2010/main" val="394797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mph" presetSubtype="0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3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8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5173" y="318948"/>
            <a:ext cx="48219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Review</a:t>
            </a:r>
            <a:endParaRPr lang="en-US" sz="5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apple hinh">
            <a:extLst>
              <a:ext uri="{FF2B5EF4-FFF2-40B4-BE49-F238E27FC236}">
                <a16:creationId xmlns="" xmlns:a16="http://schemas.microsoft.com/office/drawing/2014/main" id="{2CBD4B50-2C33-F882-6352-9D7C8A3A9A66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4154"/>
            <a:ext cx="1932051" cy="1863660"/>
          </a:xfrm>
          <a:prstGeom prst="rect">
            <a:avLst/>
          </a:prstGeom>
        </p:spPr>
      </p:pic>
      <p:pic>
        <p:nvPicPr>
          <p:cNvPr id="7" name="banana">
            <a:extLst>
              <a:ext uri="{FF2B5EF4-FFF2-40B4-BE49-F238E27FC236}">
                <a16:creationId xmlns="" xmlns:a16="http://schemas.microsoft.com/office/drawing/2014/main" id="{02C18B23-0387-5537-02F0-629FED09604F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4674" y="1284154"/>
            <a:ext cx="1839166" cy="1839166"/>
          </a:xfrm>
          <a:prstGeom prst="rect">
            <a:avLst/>
          </a:prstGeom>
        </p:spPr>
      </p:pic>
      <p:pic>
        <p:nvPicPr>
          <p:cNvPr id="8" name="carrot">
            <a:extLst>
              <a:ext uri="{FF2B5EF4-FFF2-40B4-BE49-F238E27FC236}">
                <a16:creationId xmlns="" xmlns:a16="http://schemas.microsoft.com/office/drawing/2014/main" id="{BE4A4010-85F7-8D12-E0B6-5B435464ED9D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8559" y="1262473"/>
            <a:ext cx="1801773" cy="1860847"/>
          </a:xfrm>
          <a:prstGeom prst="rect">
            <a:avLst/>
          </a:prstGeom>
        </p:spPr>
      </p:pic>
      <p:pic>
        <p:nvPicPr>
          <p:cNvPr id="9" name="cupcake">
            <a:extLst>
              <a:ext uri="{FF2B5EF4-FFF2-40B4-BE49-F238E27FC236}">
                <a16:creationId xmlns="" xmlns:a16="http://schemas.microsoft.com/office/drawing/2014/main" id="{7627F2BC-5D1C-5D4D-02F2-2B95E205B12C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3372" y="1270342"/>
            <a:ext cx="1794350" cy="1733456"/>
          </a:xfrm>
          <a:prstGeom prst="rect">
            <a:avLst/>
          </a:prstGeom>
        </p:spPr>
      </p:pic>
      <p:pic>
        <p:nvPicPr>
          <p:cNvPr id="10" name="donut hinh">
            <a:extLst>
              <a:ext uri="{FF2B5EF4-FFF2-40B4-BE49-F238E27FC236}">
                <a16:creationId xmlns="" xmlns:a16="http://schemas.microsoft.com/office/drawing/2014/main" id="{28906E64-2954-653F-2666-C0FADD14B3FC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0400" y="1270342"/>
            <a:ext cx="1772026" cy="1804765"/>
          </a:xfrm>
          <a:prstGeom prst="rect">
            <a:avLst/>
          </a:prstGeom>
        </p:spPr>
      </p:pic>
      <p:pic>
        <p:nvPicPr>
          <p:cNvPr id="11" name="apple">
            <a:extLst>
              <a:ext uri="{FF2B5EF4-FFF2-40B4-BE49-F238E27FC236}">
                <a16:creationId xmlns="" xmlns:a16="http://schemas.microsoft.com/office/drawing/2014/main" id="{B77360FE-D638-7F20-4772-0930AC66E489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9074" y="3340595"/>
            <a:ext cx="1961125" cy="5306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7F65018E-43ED-9F64-DA52-B8FA4515305E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4847" y="3349060"/>
            <a:ext cx="1998994" cy="6280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D08E5789-5688-288D-9FCA-4739724C5BB5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3679" y="3340595"/>
            <a:ext cx="1859775" cy="50888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9CCF0AF4-078D-7613-3CDB-60B92C6CBF8D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7115" y="3296780"/>
            <a:ext cx="2047967" cy="5965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3A5C1D11-B3C7-EA4A-D947-7465467217CA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6890" y="3232780"/>
            <a:ext cx="1877110" cy="534339"/>
          </a:xfrm>
          <a:prstGeom prst="rect">
            <a:avLst/>
          </a:prstGeom>
        </p:spPr>
      </p:pic>
      <p:pic>
        <p:nvPicPr>
          <p:cNvPr id="16" name="apple au">
            <a:hlinkClick r:id="" action="ppaction://media"/>
            <a:extLst>
              <a:ext uri="{FF2B5EF4-FFF2-40B4-BE49-F238E27FC236}">
                <a16:creationId xmlns="" xmlns:a16="http://schemas.microsoft.com/office/drawing/2014/main" id="{A0E6B3A0-BE4E-D299-65F7-70B7EEAAFC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0464572" y="619539"/>
            <a:ext cx="475851" cy="475851"/>
          </a:xfrm>
          <a:prstGeom prst="rect">
            <a:avLst/>
          </a:prstGeom>
        </p:spPr>
      </p:pic>
      <p:pic>
        <p:nvPicPr>
          <p:cNvPr id="17" name="banana  au">
            <a:hlinkClick r:id="" action="ppaction://media"/>
            <a:extLst>
              <a:ext uri="{FF2B5EF4-FFF2-40B4-BE49-F238E27FC236}">
                <a16:creationId xmlns="" xmlns:a16="http://schemas.microsoft.com/office/drawing/2014/main" id="{6EC39D06-DF0E-5723-660D-D525C110D1F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0683835" y="619539"/>
            <a:ext cx="487363" cy="487363"/>
          </a:xfrm>
          <a:prstGeom prst="rect">
            <a:avLst/>
          </a:prstGeom>
        </p:spPr>
      </p:pic>
      <p:pic>
        <p:nvPicPr>
          <p:cNvPr id="18" name="carrot au">
            <a:hlinkClick r:id="" action="ppaction://media"/>
            <a:extLst>
              <a:ext uri="{FF2B5EF4-FFF2-40B4-BE49-F238E27FC236}">
                <a16:creationId xmlns="" xmlns:a16="http://schemas.microsoft.com/office/drawing/2014/main" id="{B7011E41-3B99-FF99-CB93-2CDCA92EA9E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0796268" y="924720"/>
            <a:ext cx="487363" cy="487363"/>
          </a:xfrm>
          <a:prstGeom prst="rect">
            <a:avLst/>
          </a:prstGeom>
        </p:spPr>
      </p:pic>
      <p:pic>
        <p:nvPicPr>
          <p:cNvPr id="19" name="donut au">
            <a:hlinkClick r:id="" action="ppaction://media"/>
            <a:extLst>
              <a:ext uri="{FF2B5EF4-FFF2-40B4-BE49-F238E27FC236}">
                <a16:creationId xmlns="" xmlns:a16="http://schemas.microsoft.com/office/drawing/2014/main" id="{470724A0-C0E5-227F-6FC9-B785CD91AFD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0914881" y="619539"/>
            <a:ext cx="487363" cy="487363"/>
          </a:xfrm>
          <a:prstGeom prst="rect">
            <a:avLst/>
          </a:prstGeom>
        </p:spPr>
      </p:pic>
      <p:pic>
        <p:nvPicPr>
          <p:cNvPr id="20" name="cupcake">
            <a:hlinkClick r:id="" action="ppaction://media"/>
            <a:extLst>
              <a:ext uri="{FF2B5EF4-FFF2-40B4-BE49-F238E27FC236}">
                <a16:creationId xmlns="" xmlns:a16="http://schemas.microsoft.com/office/drawing/2014/main" id="{2DC17E39-BCA4-04DF-4AA6-BBD575BC2459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1186849" y="633324"/>
            <a:ext cx="487363" cy="487363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0479930" y="573938"/>
            <a:ext cx="1194282" cy="9002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0D1F7EBC-3EEA-0C8C-57FB-134159735002}"/>
              </a:ext>
            </a:extLst>
          </p:cNvPr>
          <p:cNvSpPr txBox="1"/>
          <p:nvPr/>
        </p:nvSpPr>
        <p:spPr>
          <a:xfrm>
            <a:off x="5623454" y="3839531"/>
            <a:ext cx="20453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FF0000"/>
                </a:solidFill>
                <a:effectLst/>
                <a:latin typeface="Lucida Sans Unicode" panose="020B0602030504020204" pitchFamily="34" charset="0"/>
              </a:rPr>
              <a:t>/ˈ</a:t>
            </a:r>
            <a:r>
              <a:rPr lang="en-US" b="0" i="0" dirty="0" err="1">
                <a:solidFill>
                  <a:srgbClr val="FF0000"/>
                </a:solidFill>
                <a:effectLst/>
                <a:latin typeface="Lucida Sans Unicode" panose="020B0602030504020204" pitchFamily="34" charset="0"/>
              </a:rPr>
              <a:t>kʌpkeɪk</a:t>
            </a:r>
            <a:r>
              <a:rPr lang="en-US" b="0" i="0" dirty="0">
                <a:solidFill>
                  <a:srgbClr val="FF0000"/>
                </a:solidFill>
                <a:effectLst/>
                <a:latin typeface="Lucida Sans Unicode" panose="020B0602030504020204" pitchFamily="34" charset="0"/>
              </a:rPr>
              <a:t>/</a:t>
            </a:r>
          </a:p>
          <a:p>
            <a:r>
              <a:rPr lang="en-US" dirty="0" err="1">
                <a:solidFill>
                  <a:srgbClr val="FF0000"/>
                </a:solidFill>
                <a:latin typeface="Lucida Sans Unicode" panose="020B0602030504020204" pitchFamily="34" charset="0"/>
              </a:rPr>
              <a:t>bánh</a:t>
            </a:r>
            <a:r>
              <a:rPr lang="en-US" dirty="0">
                <a:solidFill>
                  <a:srgbClr val="FF0000"/>
                </a:solidFill>
                <a:latin typeface="Lucida Sans Unicode" panose="020B0602030504020204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Lucida Sans Unicode" panose="020B0602030504020204" pitchFamily="34" charset="0"/>
              </a:rPr>
              <a:t>cốc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49C9CFA0-6881-D845-FE06-58C78635532A}"/>
              </a:ext>
            </a:extLst>
          </p:cNvPr>
          <p:cNvSpPr txBox="1"/>
          <p:nvPr/>
        </p:nvSpPr>
        <p:spPr>
          <a:xfrm>
            <a:off x="4061715" y="3907195"/>
            <a:ext cx="1424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3200" b="0" i="0">
                <a:solidFill>
                  <a:srgbClr val="FF0000"/>
                </a:solidFill>
                <a:effectLst/>
                <a:latin typeface="Lucida Sans Unicode" panose="020B0602030504020204" pitchFamily="34" charset="0"/>
              </a:defRPr>
            </a:lvl1pPr>
          </a:lstStyle>
          <a:p>
            <a:r>
              <a:rPr lang="en-US" sz="1800" dirty="0"/>
              <a:t>/ˈ</a:t>
            </a:r>
            <a:r>
              <a:rPr lang="en-US" sz="1800" dirty="0" err="1"/>
              <a:t>kærət</a:t>
            </a:r>
            <a:r>
              <a:rPr lang="en-US" sz="1800" dirty="0"/>
              <a:t>/</a:t>
            </a:r>
          </a:p>
          <a:p>
            <a:r>
              <a:rPr lang="en-US" sz="1800" dirty="0" err="1"/>
              <a:t>củ</a:t>
            </a:r>
            <a:r>
              <a:rPr lang="en-US" sz="1800" dirty="0"/>
              <a:t> </a:t>
            </a:r>
            <a:r>
              <a:rPr lang="en-US" sz="1800" dirty="0" err="1"/>
              <a:t>cà</a:t>
            </a:r>
            <a:r>
              <a:rPr lang="en-US" sz="1800" dirty="0"/>
              <a:t> </a:t>
            </a:r>
            <a:r>
              <a:rPr lang="en-US" sz="1800" dirty="0" err="1"/>
              <a:t>rốt</a:t>
            </a:r>
            <a:endParaRPr lang="en-US" sz="1800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F025A3B9-DBA2-E36E-3AB3-426BD080ABC7}"/>
              </a:ext>
            </a:extLst>
          </p:cNvPr>
          <p:cNvSpPr txBox="1"/>
          <p:nvPr/>
        </p:nvSpPr>
        <p:spPr>
          <a:xfrm>
            <a:off x="2036892" y="3855212"/>
            <a:ext cx="14147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3200" b="0" i="0">
                <a:solidFill>
                  <a:srgbClr val="FF0000"/>
                </a:solidFill>
                <a:effectLst/>
                <a:latin typeface="Lucida Sans Unicode" panose="020B0602030504020204" pitchFamily="34" charset="0"/>
              </a:defRPr>
            </a:lvl1pPr>
          </a:lstStyle>
          <a:p>
            <a:r>
              <a:rPr lang="en-US" sz="1800" dirty="0"/>
              <a:t>/</a:t>
            </a:r>
            <a:r>
              <a:rPr lang="en-US" sz="1800" dirty="0" err="1"/>
              <a:t>bəˈnænə</a:t>
            </a:r>
            <a:r>
              <a:rPr lang="en-US" sz="1800" dirty="0"/>
              <a:t>/</a:t>
            </a:r>
          </a:p>
          <a:p>
            <a:r>
              <a:rPr lang="en-US" sz="1800" dirty="0" err="1"/>
              <a:t>quả</a:t>
            </a:r>
            <a:r>
              <a:rPr lang="en-US" sz="1800" dirty="0"/>
              <a:t> </a:t>
            </a:r>
            <a:r>
              <a:rPr lang="en-US" sz="1800" dirty="0" err="1"/>
              <a:t>chuối</a:t>
            </a:r>
            <a:endParaRPr lang="en-US" sz="1800" dirty="0"/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17D771D6-FE9D-FC2B-F111-02CF7E8045A4}"/>
              </a:ext>
            </a:extLst>
          </p:cNvPr>
          <p:cNvSpPr txBox="1"/>
          <p:nvPr/>
        </p:nvSpPr>
        <p:spPr>
          <a:xfrm>
            <a:off x="7442470" y="3986704"/>
            <a:ext cx="15238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Lucida Sans Unicode" panose="020B0602030504020204" pitchFamily="34" charset="0"/>
              </a:rPr>
              <a:t>/ˈ</a:t>
            </a:r>
            <a:r>
              <a:rPr lang="en-US" dirty="0" err="1">
                <a:solidFill>
                  <a:srgbClr val="FF0000"/>
                </a:solidFill>
                <a:latin typeface="Lucida Sans Unicode" panose="020B0602030504020204" pitchFamily="34" charset="0"/>
              </a:rPr>
              <a:t>dəʊnʌt</a:t>
            </a:r>
            <a:r>
              <a:rPr lang="en-US" dirty="0">
                <a:solidFill>
                  <a:srgbClr val="FF0000"/>
                </a:solidFill>
                <a:latin typeface="Lucida Sans Unicode" panose="020B0602030504020204" pitchFamily="34" charset="0"/>
              </a:rPr>
              <a:t>/</a:t>
            </a:r>
          </a:p>
          <a:p>
            <a:r>
              <a:rPr lang="en-US" dirty="0" err="1">
                <a:solidFill>
                  <a:srgbClr val="FF0000"/>
                </a:solidFill>
                <a:latin typeface="Lucida Sans Unicode" panose="020B0602030504020204" pitchFamily="34" charset="0"/>
              </a:rPr>
              <a:t>bánh</a:t>
            </a:r>
            <a:r>
              <a:rPr lang="en-US" dirty="0">
                <a:solidFill>
                  <a:srgbClr val="FF0000"/>
                </a:solidFill>
                <a:latin typeface="Lucida Sans Unicode" panose="020B0602030504020204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Lucida Sans Unicode" panose="020B0602030504020204" pitchFamily="34" charset="0"/>
              </a:rPr>
              <a:t>vòng</a:t>
            </a:r>
            <a:endParaRPr lang="en-US" dirty="0">
              <a:solidFill>
                <a:srgbClr val="FF0000"/>
              </a:solidFill>
              <a:latin typeface="Lucida Sans Unicode" panose="020B0602030504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873976F2-EE25-46C1-1A68-3E0A211BABA3}"/>
              </a:ext>
            </a:extLst>
          </p:cNvPr>
          <p:cNvSpPr txBox="1"/>
          <p:nvPr/>
        </p:nvSpPr>
        <p:spPr>
          <a:xfrm>
            <a:off x="467544" y="3820796"/>
            <a:ext cx="11973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Lucida Sans Unicode" panose="020B0602030504020204" pitchFamily="34" charset="0"/>
              </a:rPr>
              <a:t>/ˈ</a:t>
            </a:r>
            <a:r>
              <a:rPr lang="en-US" dirty="0" err="1">
                <a:solidFill>
                  <a:srgbClr val="FF0000"/>
                </a:solidFill>
                <a:latin typeface="Lucida Sans Unicode" panose="020B0602030504020204" pitchFamily="34" charset="0"/>
              </a:rPr>
              <a:t>æpl</a:t>
            </a:r>
            <a:r>
              <a:rPr lang="en-US" dirty="0">
                <a:solidFill>
                  <a:srgbClr val="FF0000"/>
                </a:solidFill>
                <a:latin typeface="Lucida Sans Unicode" panose="020B0602030504020204" pitchFamily="34" charset="0"/>
              </a:rPr>
              <a:t>/</a:t>
            </a:r>
          </a:p>
          <a:p>
            <a:r>
              <a:rPr lang="en-US" dirty="0" err="1">
                <a:solidFill>
                  <a:srgbClr val="FF0000"/>
                </a:solidFill>
                <a:latin typeface="Lucida Sans Unicode" panose="020B0602030504020204" pitchFamily="34" charset="0"/>
              </a:rPr>
              <a:t>quả</a:t>
            </a:r>
            <a:r>
              <a:rPr lang="en-US" dirty="0">
                <a:solidFill>
                  <a:srgbClr val="FF0000"/>
                </a:solidFill>
                <a:latin typeface="Lucida Sans Unicode" panose="020B0602030504020204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Lucida Sans Unicode" panose="020B0602030504020204" pitchFamily="34" charset="0"/>
              </a:rPr>
              <a:t>táo</a:t>
            </a:r>
            <a:endParaRPr lang="en-US" dirty="0">
              <a:solidFill>
                <a:srgbClr val="FF0000"/>
              </a:solidFill>
              <a:latin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500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99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122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166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8" dur="117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3" dur="268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9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22" grpId="0"/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-148" y="3723878"/>
            <a:ext cx="9144000" cy="576063"/>
          </a:xfrm>
        </p:spPr>
        <p:txBody>
          <a:bodyPr/>
          <a:lstStyle/>
          <a:p>
            <a:r>
              <a:rPr lang="en-US" altLang="ko-KR" sz="7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Guessing game!</a:t>
            </a:r>
            <a:endParaRPr lang="ko-KR" altLang="en-US" sz="7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268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211AB80D-C1CE-49EC-BD8F-D627C10168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5018" y="340434"/>
            <a:ext cx="7195302" cy="4123620"/>
          </a:xfrm>
          <a:prstGeom prst="rect">
            <a:avLst/>
          </a:prstGeom>
        </p:spPr>
      </p:pic>
      <p:sp>
        <p:nvSpPr>
          <p:cNvPr id="32" name="Speech Bubble: Rectangle with Corners Rounded 8">
            <a:extLst>
              <a:ext uri="{FF2B5EF4-FFF2-40B4-BE49-F238E27FC236}">
                <a16:creationId xmlns:a16="http://schemas.microsoft.com/office/drawing/2014/main" xmlns="" id="{2A17D1E2-6645-4BC6-9E35-7655B0F2C4AD}"/>
              </a:ext>
            </a:extLst>
          </p:cNvPr>
          <p:cNvSpPr/>
          <p:nvPr/>
        </p:nvSpPr>
        <p:spPr>
          <a:xfrm>
            <a:off x="3923928" y="12193"/>
            <a:ext cx="3755968" cy="739507"/>
          </a:xfrm>
          <a:prstGeom prst="wedgeRoundRectCallout">
            <a:avLst>
              <a:gd name="adj1" fmla="val -53511"/>
              <a:gd name="adj2" fmla="val 104106"/>
              <a:gd name="adj3" fmla="val 16667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B050"/>
                </a:solidFill>
              </a:rPr>
              <a:t>It’s time to learn …</a:t>
            </a:r>
          </a:p>
        </p:txBody>
      </p:sp>
    </p:spTree>
    <p:extLst>
      <p:ext uri="{BB962C8B-B14F-4D97-AF65-F5344CB8AC3E}">
        <p14:creationId xmlns:p14="http://schemas.microsoft.com/office/powerpoint/2010/main" val="379983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987824" y="1203598"/>
            <a:ext cx="5832648" cy="2016224"/>
          </a:xfrm>
        </p:spPr>
        <p:txBody>
          <a:bodyPr/>
          <a:lstStyle/>
          <a:p>
            <a:r>
              <a:rPr lang="en-US" sz="8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Vocabulary</a:t>
            </a:r>
            <a:endParaRPr lang="en-US" sz="8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18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564" y="771550"/>
            <a:ext cx="7848871" cy="3960530"/>
          </a:xfrm>
          <a:prstGeom prst="rect">
            <a:avLst/>
          </a:prstGeom>
        </p:spPr>
      </p:pic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5E2B2879-A180-FB20-4E6F-C584291C473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2605" y="890533"/>
            <a:ext cx="934806" cy="852467"/>
          </a:xfrm>
          <a:prstGeom prst="rect">
            <a:avLst/>
          </a:prstGeom>
        </p:spPr>
      </p:pic>
      <p:pic>
        <p:nvPicPr>
          <p:cNvPr id="15" name="Picture 14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5E2B2879-A180-FB20-4E6F-C584291C473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6105" y="1123341"/>
            <a:ext cx="934806" cy="852467"/>
          </a:xfrm>
          <a:prstGeom prst="rect">
            <a:avLst/>
          </a:prstGeom>
        </p:spPr>
      </p:pic>
      <p:pic>
        <p:nvPicPr>
          <p:cNvPr id="16" name="Picture 15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5E2B2879-A180-FB20-4E6F-C584291C473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0434" y="1006937"/>
            <a:ext cx="934806" cy="852467"/>
          </a:xfrm>
          <a:prstGeom prst="rect">
            <a:avLst/>
          </a:prstGeom>
        </p:spPr>
      </p:pic>
      <p:pic>
        <p:nvPicPr>
          <p:cNvPr id="20" name="Picture 1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xmlns="" id="{8FA8BAF3-6C6B-2343-DAC9-3C97B61ED3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2714" y="1107404"/>
            <a:ext cx="987067" cy="852467"/>
          </a:xfrm>
          <a:prstGeom prst="rect">
            <a:avLst/>
          </a:prstGeom>
        </p:spPr>
      </p:pic>
      <p:pic>
        <p:nvPicPr>
          <p:cNvPr id="21" name="Picture 20" descr="A picture containing text, clipart&#10;&#10;Description automatically generated">
            <a:extLst>
              <a:ext uri="{FF2B5EF4-FFF2-40B4-BE49-F238E27FC236}">
                <a16:creationId xmlns:a16="http://schemas.microsoft.com/office/drawing/2014/main" xmlns="" id="{8FA8BAF3-6C6B-2343-DAC9-3C97B61ED3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5043" y="1316767"/>
            <a:ext cx="987067" cy="85246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C87BB09B-4A73-D70C-0FB8-2E889DD139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8956" y="1023084"/>
            <a:ext cx="885707" cy="885707"/>
          </a:xfrm>
          <a:prstGeom prst="rect">
            <a:avLst/>
          </a:prstGeom>
        </p:spPr>
      </p:pic>
      <p:pic>
        <p:nvPicPr>
          <p:cNvPr id="24" name="Picture 23" descr="A planet in space&#10;&#10;Description automatically generated with low confidence">
            <a:extLst>
              <a:ext uri="{FF2B5EF4-FFF2-40B4-BE49-F238E27FC236}">
                <a16:creationId xmlns:a16="http://schemas.microsoft.com/office/drawing/2014/main" xmlns="" id="{E6AD8C6A-24EB-0568-61F5-457EAF86E2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2956" y="1023084"/>
            <a:ext cx="976332" cy="854896"/>
          </a:xfrm>
          <a:prstGeom prst="rect">
            <a:avLst/>
          </a:prstGeom>
        </p:spPr>
      </p:pic>
      <p:pic>
        <p:nvPicPr>
          <p:cNvPr id="25" name="Picture 24" descr="A planet in space&#10;&#10;Description automatically generated with low confidence">
            <a:extLst>
              <a:ext uri="{FF2B5EF4-FFF2-40B4-BE49-F238E27FC236}">
                <a16:creationId xmlns:a16="http://schemas.microsoft.com/office/drawing/2014/main" xmlns="" id="{E6AD8C6A-24EB-0568-61F5-457EAF86E2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411730"/>
            <a:ext cx="733533" cy="642295"/>
          </a:xfrm>
          <a:prstGeom prst="rect">
            <a:avLst/>
          </a:prstGeom>
        </p:spPr>
      </p:pic>
      <p:pic>
        <p:nvPicPr>
          <p:cNvPr id="26" name="Picture 25" descr="A planet in space&#10;&#10;Description automatically generated with low confidence">
            <a:extLst>
              <a:ext uri="{FF2B5EF4-FFF2-40B4-BE49-F238E27FC236}">
                <a16:creationId xmlns:a16="http://schemas.microsoft.com/office/drawing/2014/main" xmlns="" id="{E6AD8C6A-24EB-0568-61F5-457EAF86E2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1726" y="1526939"/>
            <a:ext cx="733533" cy="642295"/>
          </a:xfrm>
          <a:prstGeom prst="rect">
            <a:avLst/>
          </a:prstGeom>
        </p:spPr>
      </p:pic>
      <p:pic>
        <p:nvPicPr>
          <p:cNvPr id="27" name="Picture 26" descr="A planet in space&#10;&#10;Description automatically generated with low confidence">
            <a:extLst>
              <a:ext uri="{FF2B5EF4-FFF2-40B4-BE49-F238E27FC236}">
                <a16:creationId xmlns:a16="http://schemas.microsoft.com/office/drawing/2014/main" xmlns="" id="{E6AD8C6A-24EB-0568-61F5-457EAF86E2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8775" y="1638723"/>
            <a:ext cx="733533" cy="642295"/>
          </a:xfrm>
          <a:prstGeom prst="rect">
            <a:avLst/>
          </a:prstGeom>
        </p:spPr>
      </p:pic>
      <p:pic>
        <p:nvPicPr>
          <p:cNvPr id="28" name="Picture 27" descr="Logo&#10;&#10;Description automatically generated">
            <a:extLst>
              <a:ext uri="{FF2B5EF4-FFF2-40B4-BE49-F238E27FC236}">
                <a16:creationId xmlns:a16="http://schemas.microsoft.com/office/drawing/2014/main" xmlns="" id="{E967EE46-0AA8-85DB-50FD-2AACA99F18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5001" y="1541034"/>
            <a:ext cx="761450" cy="638086"/>
          </a:xfrm>
          <a:prstGeom prst="rect">
            <a:avLst/>
          </a:prstGeom>
        </p:spPr>
      </p:pic>
      <p:pic>
        <p:nvPicPr>
          <p:cNvPr id="29" name="Picture 28" descr="Logo&#10;&#10;Description automatically generated">
            <a:extLst>
              <a:ext uri="{FF2B5EF4-FFF2-40B4-BE49-F238E27FC236}">
                <a16:creationId xmlns:a16="http://schemas.microsoft.com/office/drawing/2014/main" xmlns="" id="{E967EE46-0AA8-85DB-50FD-2AACA99F18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1988" y="1601874"/>
            <a:ext cx="761450" cy="638086"/>
          </a:xfrm>
          <a:prstGeom prst="rect">
            <a:avLst/>
          </a:prstGeom>
        </p:spPr>
      </p:pic>
      <p:sp>
        <p:nvSpPr>
          <p:cNvPr id="30" name="Speech Bubble: Rectangle with Corners Rounded 8">
            <a:extLst>
              <a:ext uri="{FF2B5EF4-FFF2-40B4-BE49-F238E27FC236}">
                <a16:creationId xmlns:a16="http://schemas.microsoft.com/office/drawing/2014/main" xmlns="" id="{2A17D1E2-6645-4BC6-9E35-7655B0F2C4AD}"/>
              </a:ext>
            </a:extLst>
          </p:cNvPr>
          <p:cNvSpPr/>
          <p:nvPr/>
        </p:nvSpPr>
        <p:spPr>
          <a:xfrm>
            <a:off x="324306" y="241422"/>
            <a:ext cx="7056006" cy="739507"/>
          </a:xfrm>
          <a:prstGeom prst="wedgeRoundRectCallout">
            <a:avLst>
              <a:gd name="adj1" fmla="val 10078"/>
              <a:gd name="adj2" fmla="val 98421"/>
              <a:gd name="adj3" fmla="val 16667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00B050"/>
                </a:solidFill>
              </a:rPr>
              <a:t>What can you see on the table?</a:t>
            </a:r>
            <a:endParaRPr lang="en-US" sz="3200" dirty="0">
              <a:solidFill>
                <a:srgbClr val="00B050"/>
              </a:solidFill>
            </a:endParaRPr>
          </a:p>
        </p:txBody>
      </p:sp>
      <p:pic>
        <p:nvPicPr>
          <p:cNvPr id="31" name="Picture 30" descr="A picture containing tool&#10;&#10;Description automatically generated">
            <a:extLst>
              <a:ext uri="{FF2B5EF4-FFF2-40B4-BE49-F238E27FC236}">
                <a16:creationId xmlns="" xmlns:a16="http://schemas.microsoft.com/office/drawing/2014/main" id="{6705793B-901C-8160-DD9C-0CF03D0686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9883" y="1692010"/>
            <a:ext cx="740138" cy="535719"/>
          </a:xfrm>
          <a:prstGeom prst="rect">
            <a:avLst/>
          </a:prstGeom>
        </p:spPr>
      </p:pic>
      <p:pic>
        <p:nvPicPr>
          <p:cNvPr id="32" name="Picture 31" descr="A picture containing tool&#10;&#10;Description automatically generated">
            <a:extLst>
              <a:ext uri="{FF2B5EF4-FFF2-40B4-BE49-F238E27FC236}">
                <a16:creationId xmlns="" xmlns:a16="http://schemas.microsoft.com/office/drawing/2014/main" id="{6705793B-901C-8160-DD9C-0CF03D0686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4683" y="1841570"/>
            <a:ext cx="740138" cy="535719"/>
          </a:xfrm>
          <a:prstGeom prst="rect">
            <a:avLst/>
          </a:prstGeom>
        </p:spPr>
      </p:pic>
      <p:pic>
        <p:nvPicPr>
          <p:cNvPr id="33" name="Picture 32" descr="A picture containing tool&#10;&#10;Description automatically generated">
            <a:extLst>
              <a:ext uri="{FF2B5EF4-FFF2-40B4-BE49-F238E27FC236}">
                <a16:creationId xmlns="" xmlns:a16="http://schemas.microsoft.com/office/drawing/2014/main" id="{6705793B-901C-8160-DD9C-0CF03D0686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1780" y="1901720"/>
            <a:ext cx="740138" cy="53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53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4491573" y="1534643"/>
            <a:ext cx="3359808" cy="830997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70C0"/>
                </a:solidFill>
              </a:rPr>
              <a:t>onion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76056" y="2571750"/>
            <a:ext cx="2880320" cy="954107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/ˈ</a:t>
            </a:r>
            <a:r>
              <a:rPr lang="en-US" sz="2800" dirty="0" err="1"/>
              <a:t>ʌnjən</a:t>
            </a:r>
            <a:r>
              <a:rPr lang="en-US" sz="2800" dirty="0"/>
              <a:t>/</a:t>
            </a:r>
          </a:p>
          <a:p>
            <a:pPr algn="ctr"/>
            <a:r>
              <a:rPr lang="en-US" sz="2800" dirty="0" err="1"/>
              <a:t>củ</a:t>
            </a:r>
            <a:r>
              <a:rPr lang="en-US" sz="2800" dirty="0"/>
              <a:t> </a:t>
            </a:r>
            <a:r>
              <a:rPr lang="en-US" sz="2800" dirty="0" err="1"/>
              <a:t>hành</a:t>
            </a:r>
            <a:r>
              <a:rPr lang="en-US" sz="2800" dirty="0"/>
              <a:t> </a:t>
            </a:r>
            <a:r>
              <a:rPr lang="en-US" sz="2800" dirty="0" err="1"/>
              <a:t>tây</a:t>
            </a:r>
            <a:endParaRPr lang="en-US" sz="2800" dirty="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xmlns="" id="{4986A20E-8122-419D-9CF7-D97FCC5E5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938" y="250084"/>
            <a:ext cx="4690862" cy="588811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21DF2CFF-60B2-6601-F476-11ACD7D8FE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9672" y="1055646"/>
            <a:ext cx="2585230" cy="2565865"/>
          </a:xfrm>
          <a:prstGeom prst="rect">
            <a:avLst/>
          </a:prstGeom>
        </p:spPr>
      </p:pic>
      <p:pic>
        <p:nvPicPr>
          <p:cNvPr id="43" name="onion">
            <a:hlinkClick r:id="" action="ppaction://media"/>
            <a:extLst>
              <a:ext uri="{FF2B5EF4-FFF2-40B4-BE49-F238E27FC236}">
                <a16:creationId xmlns:a16="http://schemas.microsoft.com/office/drawing/2014/main" xmlns="" id="{91251F99-5D94-7CD3-9E7F-CAE43F4E5B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69626" y="883859"/>
            <a:ext cx="334750" cy="33475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xmlns="" id="{03A2521F-4E56-406C-A8BD-BD4C3273178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2310" y="471227"/>
            <a:ext cx="1069792" cy="73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955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800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  <p:bldLst>
      <p:bldP spid="38" grpId="0" animBg="1"/>
      <p:bldP spid="4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74009" y="2771931"/>
            <a:ext cx="2717910" cy="1077218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/</a:t>
            </a:r>
            <a:r>
              <a:rPr lang="en-US" sz="3200" dirty="0" err="1"/>
              <a:t>təˈmeɪtəʊ</a:t>
            </a:r>
            <a:r>
              <a:rPr lang="en-US" sz="3200" dirty="0"/>
              <a:t>/</a:t>
            </a:r>
          </a:p>
          <a:p>
            <a:pPr algn="ctr"/>
            <a:r>
              <a:rPr lang="en-US" sz="3200" dirty="0" err="1"/>
              <a:t>cà</a:t>
            </a:r>
            <a:r>
              <a:rPr lang="en-US" sz="3200" dirty="0"/>
              <a:t> </a:t>
            </a:r>
            <a:r>
              <a:rPr lang="en-US" sz="3200" dirty="0" err="1"/>
              <a:t>chua</a:t>
            </a:r>
            <a:endParaRPr lang="en-US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A5D53FE-DF5B-49C2-9D96-F07DCC89DB35}"/>
              </a:ext>
            </a:extLst>
          </p:cNvPr>
          <p:cNvSpPr txBox="1"/>
          <p:nvPr/>
        </p:nvSpPr>
        <p:spPr>
          <a:xfrm>
            <a:off x="5155068" y="1671493"/>
            <a:ext cx="2717910" cy="923330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0070C0"/>
                </a:solidFill>
              </a:rPr>
              <a:t>tomato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986A20E-8122-419D-9CF7-D97FCC5E5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2461"/>
            <a:ext cx="6829425" cy="8572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C4AE5BF-8F58-CFBF-2530-800C50C0D7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9632" y="1176208"/>
            <a:ext cx="2958224" cy="3028938"/>
          </a:xfrm>
          <a:prstGeom prst="rect">
            <a:avLst/>
          </a:prstGeom>
        </p:spPr>
      </p:pic>
      <p:pic>
        <p:nvPicPr>
          <p:cNvPr id="10" name="tomato">
            <a:hlinkClick r:id="" action="ppaction://media"/>
            <a:extLst>
              <a:ext uri="{FF2B5EF4-FFF2-40B4-BE49-F238E27FC236}">
                <a16:creationId xmlns:a16="http://schemas.microsoft.com/office/drawing/2014/main" xmlns="" id="{97A34C40-EF9F-6C3D-9AFF-2538DF5E83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49042" y="628615"/>
            <a:ext cx="487363" cy="4873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03A2521F-4E56-406C-A8BD-BD4C3273178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7849" y="427806"/>
            <a:ext cx="1557510" cy="106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156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58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4198168" y="3075806"/>
            <a:ext cx="1630955" cy="1077218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/</a:t>
            </a:r>
            <a:r>
              <a:rPr lang="en-US" sz="3200" dirty="0" err="1"/>
              <a:t>eɡ</a:t>
            </a:r>
            <a:r>
              <a:rPr lang="en-US" sz="3200" dirty="0"/>
              <a:t>/</a:t>
            </a:r>
          </a:p>
          <a:p>
            <a:pPr algn="ctr"/>
            <a:r>
              <a:rPr lang="en-US" sz="3200" dirty="0" err="1"/>
              <a:t>trứng</a:t>
            </a:r>
            <a:endParaRPr lang="en-US" sz="32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3613DFC5-E4EF-4356-BB18-428A91E22365}"/>
              </a:ext>
            </a:extLst>
          </p:cNvPr>
          <p:cNvSpPr txBox="1"/>
          <p:nvPr/>
        </p:nvSpPr>
        <p:spPr>
          <a:xfrm>
            <a:off x="4211960" y="1923678"/>
            <a:ext cx="1630955" cy="923330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0070C0"/>
                </a:solidFill>
              </a:rPr>
              <a:t>egg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xmlns="" id="{4986A20E-8122-419D-9CF7-D97FCC5E5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6" y="-48232"/>
            <a:ext cx="6829425" cy="85725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xmlns="" id="{7ECF4641-8EF4-075C-6A89-C0EA2BE7B1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576" y="932527"/>
            <a:ext cx="3090562" cy="3422606"/>
          </a:xfrm>
          <a:prstGeom prst="rect">
            <a:avLst/>
          </a:prstGeom>
        </p:spPr>
      </p:pic>
      <p:pic>
        <p:nvPicPr>
          <p:cNvPr id="43" name="egg">
            <a:hlinkClick r:id="" action="ppaction://media"/>
            <a:extLst>
              <a:ext uri="{FF2B5EF4-FFF2-40B4-BE49-F238E27FC236}">
                <a16:creationId xmlns:a16="http://schemas.microsoft.com/office/drawing/2014/main" xmlns="" id="{C7F52D2A-E254-5591-7CED-E1574072C3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96336" y="932527"/>
            <a:ext cx="487363" cy="487363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03A2521F-4E56-406C-A8BD-BD4C3273178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1262" y="275728"/>
            <a:ext cx="1557510" cy="106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09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296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  <p:bldLst>
      <p:bldP spid="37" grpId="0" animBg="1"/>
      <p:bldP spid="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44008" y="3142901"/>
            <a:ext cx="2959157" cy="1077218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/</a:t>
            </a:r>
            <a:r>
              <a:rPr lang="en-US" sz="3200" dirty="0" err="1"/>
              <a:t>pəˈteɪtəʊ</a:t>
            </a:r>
            <a:r>
              <a:rPr lang="en-US" sz="3200" dirty="0"/>
              <a:t>/</a:t>
            </a:r>
          </a:p>
          <a:p>
            <a:pPr algn="ctr"/>
            <a:r>
              <a:rPr lang="en-US" sz="3200" dirty="0" err="1"/>
              <a:t>khoai</a:t>
            </a:r>
            <a:r>
              <a:rPr lang="en-US" sz="3200" dirty="0"/>
              <a:t> </a:t>
            </a:r>
            <a:r>
              <a:rPr lang="en-US" sz="3200" dirty="0" err="1"/>
              <a:t>tây</a:t>
            </a:r>
            <a:endParaRPr lang="en-US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3CB647D-C73D-4B8A-A616-BB8FF8812DC4}"/>
              </a:ext>
            </a:extLst>
          </p:cNvPr>
          <p:cNvSpPr txBox="1"/>
          <p:nvPr/>
        </p:nvSpPr>
        <p:spPr>
          <a:xfrm>
            <a:off x="4355976" y="1745041"/>
            <a:ext cx="4164932" cy="1015663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70C0"/>
                </a:solidFill>
              </a:rPr>
              <a:t>potato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986A20E-8122-419D-9CF7-D97FCC5E5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9935" y="-65672"/>
            <a:ext cx="6829425" cy="8572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95D28DA-B830-C324-A720-DBD9C09F39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772" y="1106356"/>
            <a:ext cx="3328504" cy="3302702"/>
          </a:xfrm>
          <a:prstGeom prst="rect">
            <a:avLst/>
          </a:prstGeom>
        </p:spPr>
      </p:pic>
      <p:pic>
        <p:nvPicPr>
          <p:cNvPr id="12" name="potato">
            <a:hlinkClick r:id="" action="ppaction://media"/>
            <a:extLst>
              <a:ext uri="{FF2B5EF4-FFF2-40B4-BE49-F238E27FC236}">
                <a16:creationId xmlns:a16="http://schemas.microsoft.com/office/drawing/2014/main" xmlns="" id="{C82C59CA-1F8B-8EB1-0D53-23842BAD7E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118980" y="738613"/>
            <a:ext cx="487363" cy="4873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03A2521F-4E56-406C-A8BD-BD4C3273178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5475" y="218059"/>
            <a:ext cx="1557510" cy="106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17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36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986A20E-8122-419D-9CF7-D97FCC5E5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35790"/>
            <a:ext cx="6829425" cy="857250"/>
          </a:xfrm>
          <a:prstGeom prst="rect">
            <a:avLst/>
          </a:prstGeom>
        </p:spPr>
      </p:pic>
      <p:pic>
        <p:nvPicPr>
          <p:cNvPr id="6" name="lime">
            <a:hlinkClick r:id="" action="ppaction://media"/>
            <a:extLst>
              <a:ext uri="{FF2B5EF4-FFF2-40B4-BE49-F238E27FC236}">
                <a16:creationId xmlns:a16="http://schemas.microsoft.com/office/drawing/2014/main" xmlns="" id="{7E77E26F-4AD1-3FAB-9CF1-4D224D4511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55345" y="778642"/>
            <a:ext cx="487363" cy="4873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3A2521F-4E56-406C-A8BD-BD4C3273178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0271" y="1364269"/>
            <a:ext cx="1557510" cy="10665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A2C3076-0C5C-4E72-8FBD-024F6A8A14B8}"/>
              </a:ext>
            </a:extLst>
          </p:cNvPr>
          <p:cNvSpPr txBox="1"/>
          <p:nvPr/>
        </p:nvSpPr>
        <p:spPr>
          <a:xfrm>
            <a:off x="3923928" y="1897559"/>
            <a:ext cx="1907360" cy="646331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70C0"/>
                </a:solidFill>
              </a:rPr>
              <a:t>lime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9C92237-03F3-4005-A708-FB2855A7556F}"/>
              </a:ext>
            </a:extLst>
          </p:cNvPr>
          <p:cNvSpPr txBox="1"/>
          <p:nvPr/>
        </p:nvSpPr>
        <p:spPr>
          <a:xfrm>
            <a:off x="3922166" y="2942881"/>
            <a:ext cx="2130169" cy="677108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/</a:t>
            </a:r>
            <a:r>
              <a:rPr lang="en-US" dirty="0" err="1"/>
              <a:t>laɪm</a:t>
            </a:r>
            <a:r>
              <a:rPr lang="en-US" dirty="0"/>
              <a:t>/</a:t>
            </a:r>
          </a:p>
          <a:p>
            <a:pPr algn="ctr"/>
            <a:r>
              <a:rPr lang="en-US" sz="2000" dirty="0" err="1"/>
              <a:t>quả</a:t>
            </a:r>
            <a:r>
              <a:rPr lang="en-US" sz="2000" dirty="0"/>
              <a:t> </a:t>
            </a:r>
            <a:r>
              <a:rPr lang="en-US" sz="2000" dirty="0" err="1"/>
              <a:t>chanh</a:t>
            </a:r>
            <a:r>
              <a:rPr lang="en-US" sz="2000" dirty="0"/>
              <a:t>(</a:t>
            </a:r>
            <a:r>
              <a:rPr lang="en-US" sz="2000" dirty="0" err="1"/>
              <a:t>xanh</a:t>
            </a:r>
            <a:r>
              <a:rPr lang="en-US" sz="2000" dirty="0"/>
              <a:t>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04E3471-D8B7-BECF-F679-AAA2CE9F9CB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632" y="1059582"/>
            <a:ext cx="3083854" cy="315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11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007" y="2917311"/>
            <a:ext cx="1507826" cy="646331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70C0"/>
                </a:solidFill>
              </a:rPr>
              <a:t>onion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006" y="3703271"/>
            <a:ext cx="1389649" cy="646331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/ˈ</a:t>
            </a:r>
            <a:r>
              <a:rPr lang="en-US" dirty="0" err="1"/>
              <a:t>ʌnjən</a:t>
            </a:r>
            <a:r>
              <a:rPr lang="en-US" dirty="0"/>
              <a:t>/</a:t>
            </a:r>
          </a:p>
          <a:p>
            <a:pPr algn="ctr"/>
            <a:r>
              <a:rPr lang="en-US" dirty="0" err="1"/>
              <a:t>củ</a:t>
            </a:r>
            <a:r>
              <a:rPr lang="en-US" dirty="0"/>
              <a:t> </a:t>
            </a:r>
            <a:r>
              <a:rPr lang="en-US" dirty="0" err="1"/>
              <a:t>hành</a:t>
            </a:r>
            <a:r>
              <a:rPr lang="en-US" dirty="0"/>
              <a:t> </a:t>
            </a:r>
            <a:r>
              <a:rPr lang="en-US" dirty="0" err="1"/>
              <a:t>tây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920834" y="3677976"/>
            <a:ext cx="1479054" cy="646331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/</a:t>
            </a:r>
            <a:r>
              <a:rPr lang="en-US" dirty="0" err="1"/>
              <a:t>təˈmeɪtəʊ</a:t>
            </a:r>
            <a:r>
              <a:rPr lang="en-US" dirty="0"/>
              <a:t>/</a:t>
            </a:r>
          </a:p>
          <a:p>
            <a:pPr algn="ctr"/>
            <a:r>
              <a:rPr lang="en-US" dirty="0" err="1"/>
              <a:t>cà</a:t>
            </a:r>
            <a:r>
              <a:rPr lang="en-US" dirty="0"/>
              <a:t> </a:t>
            </a:r>
            <a:r>
              <a:rPr lang="en-US" dirty="0" err="1"/>
              <a:t>chua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924300" y="3842167"/>
            <a:ext cx="1225360" cy="646331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/</a:t>
            </a:r>
            <a:r>
              <a:rPr lang="en-US" dirty="0" err="1"/>
              <a:t>eɡ</a:t>
            </a:r>
            <a:r>
              <a:rPr lang="en-US" dirty="0"/>
              <a:t>/</a:t>
            </a:r>
          </a:p>
          <a:p>
            <a:pPr algn="ctr"/>
            <a:r>
              <a:rPr lang="en-US" dirty="0" err="1"/>
              <a:t>trứng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549461" y="3783788"/>
            <a:ext cx="1398286" cy="646331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/</a:t>
            </a:r>
            <a:r>
              <a:rPr lang="en-US" dirty="0" err="1"/>
              <a:t>pəˈteɪtəʊ</a:t>
            </a:r>
            <a:r>
              <a:rPr lang="en-US" dirty="0"/>
              <a:t>/</a:t>
            </a:r>
          </a:p>
          <a:p>
            <a:pPr algn="ctr"/>
            <a:r>
              <a:rPr lang="en-US" dirty="0" err="1"/>
              <a:t>khoai</a:t>
            </a:r>
            <a:r>
              <a:rPr lang="en-US" dirty="0"/>
              <a:t> </a:t>
            </a:r>
            <a:r>
              <a:rPr lang="en-US" dirty="0" err="1"/>
              <a:t>tây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A5D53FE-DF5B-49C2-9D96-F07DCC89DB35}"/>
              </a:ext>
            </a:extLst>
          </p:cNvPr>
          <p:cNvSpPr txBox="1"/>
          <p:nvPr/>
        </p:nvSpPr>
        <p:spPr>
          <a:xfrm>
            <a:off x="1962783" y="2902797"/>
            <a:ext cx="1674639" cy="646331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70C0"/>
                </a:solidFill>
              </a:rPr>
              <a:t>tomato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613DFC5-E4EF-4356-BB18-428A91E22365}"/>
              </a:ext>
            </a:extLst>
          </p:cNvPr>
          <p:cNvSpPr txBox="1"/>
          <p:nvPr/>
        </p:nvSpPr>
        <p:spPr>
          <a:xfrm>
            <a:off x="4006372" y="2954060"/>
            <a:ext cx="1225360" cy="646331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70C0"/>
                </a:solidFill>
              </a:rPr>
              <a:t>egg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3CB647D-C73D-4B8A-A616-BB8FF8812DC4}"/>
              </a:ext>
            </a:extLst>
          </p:cNvPr>
          <p:cNvSpPr txBox="1"/>
          <p:nvPr/>
        </p:nvSpPr>
        <p:spPr>
          <a:xfrm>
            <a:off x="5478208" y="3004207"/>
            <a:ext cx="1724661" cy="646331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70C0"/>
                </a:solidFill>
              </a:rPr>
              <a:t>potato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A2C3076-0C5C-4E72-8FBD-024F6A8A14B8}"/>
              </a:ext>
            </a:extLst>
          </p:cNvPr>
          <p:cNvSpPr txBox="1"/>
          <p:nvPr/>
        </p:nvSpPr>
        <p:spPr>
          <a:xfrm>
            <a:off x="7412928" y="3029726"/>
            <a:ext cx="1433028" cy="646331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70C0"/>
                </a:solidFill>
              </a:rPr>
              <a:t>lime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9C92237-03F3-4005-A708-FB2855A7556F}"/>
              </a:ext>
            </a:extLst>
          </p:cNvPr>
          <p:cNvSpPr txBox="1"/>
          <p:nvPr/>
        </p:nvSpPr>
        <p:spPr>
          <a:xfrm>
            <a:off x="7152497" y="3768399"/>
            <a:ext cx="1600427" cy="677108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/</a:t>
            </a:r>
            <a:r>
              <a:rPr lang="en-US" dirty="0" err="1"/>
              <a:t>laɪm</a:t>
            </a:r>
            <a:r>
              <a:rPr lang="en-US" dirty="0"/>
              <a:t>/</a:t>
            </a:r>
          </a:p>
          <a:p>
            <a:pPr algn="ctr"/>
            <a:r>
              <a:rPr lang="en-US" sz="2000" dirty="0" err="1"/>
              <a:t>quả</a:t>
            </a:r>
            <a:r>
              <a:rPr lang="en-US" sz="2000" dirty="0"/>
              <a:t> </a:t>
            </a:r>
            <a:r>
              <a:rPr lang="en-US" sz="2000" dirty="0" err="1"/>
              <a:t>chanh</a:t>
            </a:r>
            <a:r>
              <a:rPr lang="en-US" sz="2000" dirty="0"/>
              <a:t>(</a:t>
            </a:r>
            <a:r>
              <a:rPr lang="en-US" sz="2000" dirty="0" err="1"/>
              <a:t>xanh</a:t>
            </a:r>
            <a:r>
              <a:rPr lang="en-US" sz="2000" dirty="0"/>
              <a:t>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4986A20E-8122-419D-9CF7-D97FCC5E549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564" y="234072"/>
            <a:ext cx="5131048" cy="64406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21DF2CFF-60B2-6601-F476-11ACD7D8FE8F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64" y="1323058"/>
            <a:ext cx="1528713" cy="151726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0C4AE5BF-8F58-CFBF-2530-800C50C0D7E9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2783" y="1382873"/>
            <a:ext cx="1437105" cy="147145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7ECF4641-8EF4-075C-6A89-C0EA2BE7B11E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0" y="1419622"/>
            <a:ext cx="1385575" cy="153443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795D28DA-B830-C324-A720-DBD9C09F3996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9461" y="1405225"/>
            <a:ext cx="1477183" cy="14657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004E3471-D8B7-BECF-F679-AAA2CE9F9CBA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5951" y="1323058"/>
            <a:ext cx="1460005" cy="1494359"/>
          </a:xfrm>
          <a:prstGeom prst="rect">
            <a:avLst/>
          </a:prstGeom>
        </p:spPr>
      </p:pic>
      <p:pic>
        <p:nvPicPr>
          <p:cNvPr id="21" name="onion">
            <a:hlinkClick r:id="" action="ppaction://media"/>
            <a:extLst>
              <a:ext uri="{FF2B5EF4-FFF2-40B4-BE49-F238E27FC236}">
                <a16:creationId xmlns:a16="http://schemas.microsoft.com/office/drawing/2014/main" xmlns="" id="{91251F99-5D94-7CD3-9E7F-CAE43F4E5B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821965" y="450382"/>
            <a:ext cx="366163" cy="366163"/>
          </a:xfrm>
          <a:prstGeom prst="rect">
            <a:avLst/>
          </a:prstGeom>
        </p:spPr>
      </p:pic>
      <p:pic>
        <p:nvPicPr>
          <p:cNvPr id="22" name="tomato">
            <a:hlinkClick r:id="" action="ppaction://media"/>
            <a:extLst>
              <a:ext uri="{FF2B5EF4-FFF2-40B4-BE49-F238E27FC236}">
                <a16:creationId xmlns:a16="http://schemas.microsoft.com/office/drawing/2014/main" xmlns="" id="{97A34C40-EF9F-6C3D-9AFF-2538DF5E835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104972" y="817325"/>
            <a:ext cx="366163" cy="366163"/>
          </a:xfrm>
          <a:prstGeom prst="rect">
            <a:avLst/>
          </a:prstGeom>
        </p:spPr>
      </p:pic>
      <p:pic>
        <p:nvPicPr>
          <p:cNvPr id="23" name="egg">
            <a:hlinkClick r:id="" action="ppaction://media"/>
            <a:extLst>
              <a:ext uri="{FF2B5EF4-FFF2-40B4-BE49-F238E27FC236}">
                <a16:creationId xmlns:a16="http://schemas.microsoft.com/office/drawing/2014/main" xmlns="" id="{C7F52D2A-E254-5591-7CED-E1574072C37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581584" y="556104"/>
            <a:ext cx="366163" cy="366163"/>
          </a:xfrm>
          <a:prstGeom prst="rect">
            <a:avLst/>
          </a:prstGeom>
        </p:spPr>
      </p:pic>
      <p:pic>
        <p:nvPicPr>
          <p:cNvPr id="24" name="potato">
            <a:hlinkClick r:id="" action="ppaction://media"/>
            <a:extLst>
              <a:ext uri="{FF2B5EF4-FFF2-40B4-BE49-F238E27FC236}">
                <a16:creationId xmlns:a16="http://schemas.microsoft.com/office/drawing/2014/main" xmlns="" id="{C82C59CA-1F8B-8EB1-0D53-23842BAD7E7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019788" y="623129"/>
            <a:ext cx="366163" cy="366163"/>
          </a:xfrm>
          <a:prstGeom prst="rect">
            <a:avLst/>
          </a:prstGeom>
        </p:spPr>
      </p:pic>
      <p:pic>
        <p:nvPicPr>
          <p:cNvPr id="25" name="lime">
            <a:hlinkClick r:id="" action="ppaction://media"/>
            <a:extLst>
              <a:ext uri="{FF2B5EF4-FFF2-40B4-BE49-F238E27FC236}">
                <a16:creationId xmlns:a16="http://schemas.microsoft.com/office/drawing/2014/main" xmlns="" id="{7E77E26F-4AD1-3FAB-9CF1-4D224D451118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673002" y="686325"/>
            <a:ext cx="366163" cy="36616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03A2521F-4E56-406C-A8BD-BD4C3273178D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1290" y="423567"/>
            <a:ext cx="1170180" cy="801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53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180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158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29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1368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1464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592" y="0"/>
            <a:ext cx="7200800" cy="452577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635896" y="2571750"/>
            <a:ext cx="2472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Practice</a:t>
            </a:r>
          </a:p>
        </p:txBody>
      </p:sp>
    </p:spTree>
    <p:extLst>
      <p:ext uri="{BB962C8B-B14F-4D97-AF65-F5344CB8AC3E}">
        <p14:creationId xmlns:p14="http://schemas.microsoft.com/office/powerpoint/2010/main" val="230001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217658BF-3B81-487F-A73F-4D052B5B8C3D}"/>
              </a:ext>
            </a:extLst>
          </p:cNvPr>
          <p:cNvSpPr txBox="1"/>
          <p:nvPr/>
        </p:nvSpPr>
        <p:spPr>
          <a:xfrm>
            <a:off x="97813" y="160134"/>
            <a:ext cx="8453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00B0F0"/>
                </a:solidFill>
              </a:rPr>
              <a:t>Listen and choose the correct picture</a:t>
            </a:r>
          </a:p>
        </p:txBody>
      </p:sp>
      <p:sp>
        <p:nvSpPr>
          <p:cNvPr id="65" name="Arrow: Right 8">
            <a:extLst>
              <a:ext uri="{FF2B5EF4-FFF2-40B4-BE49-F238E27FC236}">
                <a16:creationId xmlns:a16="http://schemas.microsoft.com/office/drawing/2014/main" xmlns="" id="{724928A2-FEBE-443F-94D2-285DF5A073D5}"/>
              </a:ext>
            </a:extLst>
          </p:cNvPr>
          <p:cNvSpPr/>
          <p:nvPr/>
        </p:nvSpPr>
        <p:spPr>
          <a:xfrm>
            <a:off x="5085611" y="622155"/>
            <a:ext cx="1798291" cy="7974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Sound here</a:t>
            </a:r>
          </a:p>
        </p:txBody>
      </p:sp>
      <p:pic>
        <p:nvPicPr>
          <p:cNvPr id="66" name="Picture 65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EC34B768-E0B2-E5D7-771A-00B4A9ACA0E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54" y="1419622"/>
            <a:ext cx="1821675" cy="1661217"/>
          </a:xfrm>
          <a:prstGeom prst="rect">
            <a:avLst/>
          </a:prstGeom>
        </p:spPr>
      </p:pic>
      <p:pic>
        <p:nvPicPr>
          <p:cNvPr id="67" name="Picture 6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xmlns="" id="{87E50E52-E006-15A9-E8A3-708CFA0F6C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9231" y="1540113"/>
            <a:ext cx="1923514" cy="1661217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xmlns="" id="{84279DE0-27BF-306B-B48D-19DF6D51B7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8495" y="1502631"/>
            <a:ext cx="1725994" cy="1725994"/>
          </a:xfrm>
          <a:prstGeom prst="rect">
            <a:avLst/>
          </a:prstGeom>
        </p:spPr>
      </p:pic>
      <p:pic>
        <p:nvPicPr>
          <p:cNvPr id="69" name="Picture 68" descr="Logo&#10;&#10;Description automatically generated">
            <a:extLst>
              <a:ext uri="{FF2B5EF4-FFF2-40B4-BE49-F238E27FC236}">
                <a16:creationId xmlns:a16="http://schemas.microsoft.com/office/drawing/2014/main" xmlns="" id="{E967EE46-0AA8-85DB-50FD-2AACA99F18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8895" y="1649706"/>
            <a:ext cx="1975007" cy="1655032"/>
          </a:xfrm>
          <a:prstGeom prst="rect">
            <a:avLst/>
          </a:prstGeom>
        </p:spPr>
      </p:pic>
      <p:pic>
        <p:nvPicPr>
          <p:cNvPr id="70" name="Picture 69" descr="A planet in space&#10;&#10;Description automatically generated with low confidence">
            <a:extLst>
              <a:ext uri="{FF2B5EF4-FFF2-40B4-BE49-F238E27FC236}">
                <a16:creationId xmlns:a16="http://schemas.microsoft.com/office/drawing/2014/main" xmlns="" id="{B41F4699-A0B6-DED3-9CF5-15E71F606CD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3501" y="1469320"/>
            <a:ext cx="2302140" cy="2015803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C19DCA3A-3845-B0CB-644C-7D7C0DBA0BBE}"/>
              </a:ext>
            </a:extLst>
          </p:cNvPr>
          <p:cNvSpPr/>
          <p:nvPr/>
        </p:nvSpPr>
        <p:spPr>
          <a:xfrm>
            <a:off x="389866" y="3422413"/>
            <a:ext cx="979714" cy="5847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1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xmlns="" id="{24CEF7DA-B524-69B3-AC15-6A02F7903C64}"/>
              </a:ext>
            </a:extLst>
          </p:cNvPr>
          <p:cNvSpPr/>
          <p:nvPr/>
        </p:nvSpPr>
        <p:spPr>
          <a:xfrm>
            <a:off x="2158735" y="3422412"/>
            <a:ext cx="979714" cy="5847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2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56DAD785-AF31-A310-A340-08D74C6DACA7}"/>
              </a:ext>
            </a:extLst>
          </p:cNvPr>
          <p:cNvSpPr/>
          <p:nvPr/>
        </p:nvSpPr>
        <p:spPr>
          <a:xfrm>
            <a:off x="3802167" y="3460920"/>
            <a:ext cx="979714" cy="5847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3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xmlns="" id="{68BAB3C1-9078-968F-0C03-984F86E4B403}"/>
              </a:ext>
            </a:extLst>
          </p:cNvPr>
          <p:cNvSpPr/>
          <p:nvPr/>
        </p:nvSpPr>
        <p:spPr>
          <a:xfrm>
            <a:off x="5303099" y="3447770"/>
            <a:ext cx="979714" cy="5847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4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C5F48B49-E259-310D-9D11-C8135E41B977}"/>
              </a:ext>
            </a:extLst>
          </p:cNvPr>
          <p:cNvSpPr/>
          <p:nvPr/>
        </p:nvSpPr>
        <p:spPr>
          <a:xfrm>
            <a:off x="7014672" y="3457801"/>
            <a:ext cx="979714" cy="5847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5</a:t>
            </a: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xmlns="" id="{264DD77C-5274-C36D-E0AD-0D077A12255C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517" y="4337485"/>
            <a:ext cx="594412" cy="495343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xmlns="" id="{ACAE3D6C-38A3-25E6-872F-A5F334B14A0C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1386" y="4326208"/>
            <a:ext cx="594412" cy="495343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xmlns="" id="{563221BF-B47C-3B29-51F9-6FE2522377CE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550" y="4337485"/>
            <a:ext cx="594412" cy="495343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xmlns="" id="{909AE27A-81DF-C188-166E-AB580F9B6607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7323" y="4264302"/>
            <a:ext cx="594412" cy="495343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xmlns="" id="{1B7DCA22-7903-D669-652A-C04FBA2E0D8D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6233" y="4280484"/>
            <a:ext cx="533446" cy="541067"/>
          </a:xfrm>
          <a:prstGeom prst="rect">
            <a:avLst/>
          </a:prstGeom>
        </p:spPr>
      </p:pic>
      <p:pic>
        <p:nvPicPr>
          <p:cNvPr id="81" name="egg">
            <a:hlinkClick r:id="" action="ppaction://media"/>
            <a:extLst>
              <a:ext uri="{FF2B5EF4-FFF2-40B4-BE49-F238E27FC236}">
                <a16:creationId xmlns:a16="http://schemas.microsoft.com/office/drawing/2014/main" xmlns="" id="{A9FBD0BA-A42D-5EC0-9073-1BB3DF9751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774571" y="488367"/>
            <a:ext cx="487363" cy="487363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xmlns="" id="{61F9F0D8-18FE-4BAB-BED0-7450CC1F3878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5641" y="360235"/>
            <a:ext cx="1557510" cy="1066579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xmlns="" id="{F39C979D-47A2-272A-9046-111EA8657DF3}"/>
              </a:ext>
            </a:extLst>
          </p:cNvPr>
          <p:cNvSpPr txBox="1"/>
          <p:nvPr/>
        </p:nvSpPr>
        <p:spPr>
          <a:xfrm>
            <a:off x="383839" y="834847"/>
            <a:ext cx="4845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00B0F0"/>
                </a:solidFill>
              </a:rPr>
              <a:t>Click each number to check the answer.</a:t>
            </a:r>
          </a:p>
        </p:txBody>
      </p:sp>
    </p:spTree>
    <p:extLst>
      <p:ext uri="{BB962C8B-B14F-4D97-AF65-F5344CB8AC3E}">
        <p14:creationId xmlns:p14="http://schemas.microsoft.com/office/powerpoint/2010/main" val="2544160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296" fill="hold"/>
                                        <p:tgtEl>
                                          <p:spTgt spid="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1"/>
                </p:tgtEl>
              </p:cMediaNode>
            </p:audio>
          </p:childTnLst>
        </p:cTn>
      </p:par>
    </p:tnLst>
    <p:bldLst>
      <p:bldP spid="6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217658BF-3B81-487F-A73F-4D052B5B8C3D}"/>
              </a:ext>
            </a:extLst>
          </p:cNvPr>
          <p:cNvSpPr txBox="1"/>
          <p:nvPr/>
        </p:nvSpPr>
        <p:spPr>
          <a:xfrm>
            <a:off x="-14545" y="74230"/>
            <a:ext cx="8453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Listen and choose the correct picture</a:t>
            </a:r>
          </a:p>
        </p:txBody>
      </p:sp>
      <p:sp>
        <p:nvSpPr>
          <p:cNvPr id="63" name="Arrow: Right 8">
            <a:extLst>
              <a:ext uri="{FF2B5EF4-FFF2-40B4-BE49-F238E27FC236}">
                <a16:creationId xmlns:a16="http://schemas.microsoft.com/office/drawing/2014/main" xmlns="" id="{724928A2-FEBE-443F-94D2-285DF5A073D5}"/>
              </a:ext>
            </a:extLst>
          </p:cNvPr>
          <p:cNvSpPr/>
          <p:nvPr/>
        </p:nvSpPr>
        <p:spPr>
          <a:xfrm>
            <a:off x="5635961" y="469631"/>
            <a:ext cx="1798291" cy="7974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Sound here</a:t>
            </a:r>
          </a:p>
        </p:txBody>
      </p:sp>
      <p:pic>
        <p:nvPicPr>
          <p:cNvPr id="65" name="Picture 64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EC34B768-E0B2-E5D7-771A-00B4A9ACA0E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913" y="1561966"/>
            <a:ext cx="1821675" cy="1661217"/>
          </a:xfrm>
          <a:prstGeom prst="rect">
            <a:avLst/>
          </a:prstGeom>
        </p:spPr>
      </p:pic>
      <p:pic>
        <p:nvPicPr>
          <p:cNvPr id="66" name="Picture 6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xmlns="" id="{87E50E52-E006-15A9-E8A3-708CFA0F6C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9623" y="1624025"/>
            <a:ext cx="1923514" cy="1661217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xmlns="" id="{84279DE0-27BF-306B-B48D-19DF6D51B7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5808" y="1645927"/>
            <a:ext cx="1725994" cy="1725994"/>
          </a:xfrm>
          <a:prstGeom prst="rect">
            <a:avLst/>
          </a:prstGeom>
        </p:spPr>
      </p:pic>
      <p:pic>
        <p:nvPicPr>
          <p:cNvPr id="68" name="Picture 67" descr="Logo&#10;&#10;Description automatically generated">
            <a:extLst>
              <a:ext uri="{FF2B5EF4-FFF2-40B4-BE49-F238E27FC236}">
                <a16:creationId xmlns:a16="http://schemas.microsoft.com/office/drawing/2014/main" xmlns="" id="{E967EE46-0AA8-85DB-50FD-2AACA99F18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0299" y="1768842"/>
            <a:ext cx="1975007" cy="1655032"/>
          </a:xfrm>
          <a:prstGeom prst="rect">
            <a:avLst/>
          </a:prstGeom>
        </p:spPr>
      </p:pic>
      <p:pic>
        <p:nvPicPr>
          <p:cNvPr id="69" name="Picture 68" descr="A planet in space&#10;&#10;Description automatically generated with low confidence">
            <a:extLst>
              <a:ext uri="{FF2B5EF4-FFF2-40B4-BE49-F238E27FC236}">
                <a16:creationId xmlns:a16="http://schemas.microsoft.com/office/drawing/2014/main" xmlns="" id="{B41F4699-A0B6-DED3-9CF5-15E71F606CD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3706" y="1646862"/>
            <a:ext cx="2302140" cy="2015803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xmlns="" id="{C19DCA3A-3845-B0CB-644C-7D7C0DBA0BBE}"/>
              </a:ext>
            </a:extLst>
          </p:cNvPr>
          <p:cNvSpPr/>
          <p:nvPr/>
        </p:nvSpPr>
        <p:spPr>
          <a:xfrm>
            <a:off x="292057" y="3371921"/>
            <a:ext cx="979714" cy="5847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1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24CEF7DA-B524-69B3-AC15-6A02F7903C64}"/>
              </a:ext>
            </a:extLst>
          </p:cNvPr>
          <p:cNvSpPr/>
          <p:nvPr/>
        </p:nvSpPr>
        <p:spPr>
          <a:xfrm>
            <a:off x="2099398" y="3439127"/>
            <a:ext cx="979714" cy="5847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2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xmlns="" id="{56DAD785-AF31-A310-A340-08D74C6DACA7}"/>
              </a:ext>
            </a:extLst>
          </p:cNvPr>
          <p:cNvSpPr/>
          <p:nvPr/>
        </p:nvSpPr>
        <p:spPr>
          <a:xfrm>
            <a:off x="3974844" y="3468933"/>
            <a:ext cx="979714" cy="5847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3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68BAB3C1-9078-968F-0C03-984F86E4B403}"/>
              </a:ext>
            </a:extLst>
          </p:cNvPr>
          <p:cNvSpPr/>
          <p:nvPr/>
        </p:nvSpPr>
        <p:spPr>
          <a:xfrm>
            <a:off x="5635961" y="3468933"/>
            <a:ext cx="979714" cy="5847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4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xmlns="" id="{C5F48B49-E259-310D-9D11-C8135E41B977}"/>
              </a:ext>
            </a:extLst>
          </p:cNvPr>
          <p:cNvSpPr/>
          <p:nvPr/>
        </p:nvSpPr>
        <p:spPr>
          <a:xfrm>
            <a:off x="7359368" y="3455194"/>
            <a:ext cx="979714" cy="5847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5</a:t>
            </a:r>
          </a:p>
        </p:txBody>
      </p:sp>
      <p:pic>
        <p:nvPicPr>
          <p:cNvPr id="75" name="potato">
            <a:hlinkClick r:id="" action="ppaction://media"/>
            <a:extLst>
              <a:ext uri="{FF2B5EF4-FFF2-40B4-BE49-F238E27FC236}">
                <a16:creationId xmlns:a16="http://schemas.microsoft.com/office/drawing/2014/main" xmlns="" id="{0C1E19BC-2661-0E6F-371D-0DCE478097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09035" y="432333"/>
            <a:ext cx="487363" cy="487363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xmlns="" id="{61F9F0D8-18FE-4BAB-BED0-7450CC1F3878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5728" y="181320"/>
            <a:ext cx="1557510" cy="1066579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xmlns="" id="{264DD77C-5274-C36D-E0AD-0D077A12255C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71" y="4321355"/>
            <a:ext cx="594412" cy="495343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xmlns="" id="{ACAE3D6C-38A3-25E6-872F-A5F334B14A0C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2687" y="4302977"/>
            <a:ext cx="594412" cy="495343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xmlns="" id="{563221BF-B47C-3B29-51F9-6FE2522377CE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6514" y="4297093"/>
            <a:ext cx="594412" cy="495343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xmlns="" id="{909AE27A-81DF-C188-166E-AB580F9B6607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0341" y="4250662"/>
            <a:ext cx="594412" cy="495343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xmlns="" id="{1B7DCA22-7903-D669-652A-C04FBA2E0D8D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4168" y="4247688"/>
            <a:ext cx="533446" cy="541067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xmlns="" id="{356B8E48-1956-138B-D231-9AA95BD27EBB}"/>
              </a:ext>
            </a:extLst>
          </p:cNvPr>
          <p:cNvSpPr txBox="1"/>
          <p:nvPr/>
        </p:nvSpPr>
        <p:spPr>
          <a:xfrm>
            <a:off x="166751" y="546276"/>
            <a:ext cx="4845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00B0F0"/>
                </a:solidFill>
              </a:rPr>
              <a:t>Click each number to check the answer.</a:t>
            </a:r>
          </a:p>
        </p:txBody>
      </p:sp>
    </p:spTree>
    <p:extLst>
      <p:ext uri="{BB962C8B-B14F-4D97-AF65-F5344CB8AC3E}">
        <p14:creationId xmlns:p14="http://schemas.microsoft.com/office/powerpoint/2010/main" val="8452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368" fill="hold"/>
                                        <p:tgtEl>
                                          <p:spTgt spid="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5"/>
                </p:tgtEl>
              </p:cMediaNode>
            </p:audio>
          </p:childTnLst>
        </p:cTn>
      </p:par>
    </p:tnLst>
    <p:bldLst>
      <p:bldP spid="6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217658BF-3B81-487F-A73F-4D052B5B8C3D}"/>
              </a:ext>
            </a:extLst>
          </p:cNvPr>
          <p:cNvSpPr txBox="1"/>
          <p:nvPr/>
        </p:nvSpPr>
        <p:spPr>
          <a:xfrm>
            <a:off x="131333" y="30217"/>
            <a:ext cx="8453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Listen and choose the correct picture</a:t>
            </a:r>
          </a:p>
        </p:txBody>
      </p:sp>
      <p:sp>
        <p:nvSpPr>
          <p:cNvPr id="42" name="Arrow: Right 8">
            <a:extLst>
              <a:ext uri="{FF2B5EF4-FFF2-40B4-BE49-F238E27FC236}">
                <a16:creationId xmlns:a16="http://schemas.microsoft.com/office/drawing/2014/main" xmlns="" id="{724928A2-FEBE-443F-94D2-285DF5A073D5}"/>
              </a:ext>
            </a:extLst>
          </p:cNvPr>
          <p:cNvSpPr/>
          <p:nvPr/>
        </p:nvSpPr>
        <p:spPr>
          <a:xfrm>
            <a:off x="5476080" y="322604"/>
            <a:ext cx="1798291" cy="7974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Sound here</a:t>
            </a:r>
          </a:p>
        </p:txBody>
      </p:sp>
      <p:pic>
        <p:nvPicPr>
          <p:cNvPr id="43" name="Picture 42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EC34B768-E0B2-E5D7-771A-00B4A9ACA0E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345" y="1428151"/>
            <a:ext cx="1821675" cy="1661217"/>
          </a:xfrm>
          <a:prstGeom prst="rect">
            <a:avLst/>
          </a:prstGeom>
        </p:spPr>
      </p:pic>
      <p:pic>
        <p:nvPicPr>
          <p:cNvPr id="44" name="Picture 4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xmlns="" id="{87E50E52-E006-15A9-E8A3-708CFA0F6C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4149" y="1428904"/>
            <a:ext cx="1923514" cy="166121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84279DE0-27BF-306B-B48D-19DF6D51B7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0982" y="1559085"/>
            <a:ext cx="1725994" cy="1725994"/>
          </a:xfrm>
          <a:prstGeom prst="rect">
            <a:avLst/>
          </a:prstGeom>
        </p:spPr>
      </p:pic>
      <p:pic>
        <p:nvPicPr>
          <p:cNvPr id="46" name="Picture 45" descr="Logo&#10;&#10;Description automatically generated">
            <a:extLst>
              <a:ext uri="{FF2B5EF4-FFF2-40B4-BE49-F238E27FC236}">
                <a16:creationId xmlns:a16="http://schemas.microsoft.com/office/drawing/2014/main" xmlns="" id="{E967EE46-0AA8-85DB-50FD-2AACA99F180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3192" y="1655267"/>
            <a:ext cx="1975007" cy="1655032"/>
          </a:xfrm>
          <a:prstGeom prst="rect">
            <a:avLst/>
          </a:prstGeom>
        </p:spPr>
      </p:pic>
      <p:pic>
        <p:nvPicPr>
          <p:cNvPr id="47" name="Picture 46" descr="A planet in space&#10;&#10;Description automatically generated with low confidence">
            <a:extLst>
              <a:ext uri="{FF2B5EF4-FFF2-40B4-BE49-F238E27FC236}">
                <a16:creationId xmlns:a16="http://schemas.microsoft.com/office/drawing/2014/main" xmlns="" id="{B41F4699-A0B6-DED3-9CF5-15E71F606C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2505" y="1551873"/>
            <a:ext cx="2302140" cy="2015803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C19DCA3A-3845-B0CB-644C-7D7C0DBA0BBE}"/>
              </a:ext>
            </a:extLst>
          </p:cNvPr>
          <p:cNvSpPr/>
          <p:nvPr/>
        </p:nvSpPr>
        <p:spPr>
          <a:xfrm>
            <a:off x="286452" y="3136345"/>
            <a:ext cx="979714" cy="5847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1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24CEF7DA-B524-69B3-AC15-6A02F7903C64}"/>
              </a:ext>
            </a:extLst>
          </p:cNvPr>
          <p:cNvSpPr/>
          <p:nvPr/>
        </p:nvSpPr>
        <p:spPr>
          <a:xfrm>
            <a:off x="2023288" y="3136345"/>
            <a:ext cx="979714" cy="5847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2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56DAD785-AF31-A310-A340-08D74C6DACA7}"/>
              </a:ext>
            </a:extLst>
          </p:cNvPr>
          <p:cNvSpPr/>
          <p:nvPr/>
        </p:nvSpPr>
        <p:spPr>
          <a:xfrm>
            <a:off x="3730446" y="3258277"/>
            <a:ext cx="979714" cy="5847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3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xmlns="" id="{68BAB3C1-9078-968F-0C03-984F86E4B403}"/>
              </a:ext>
            </a:extLst>
          </p:cNvPr>
          <p:cNvSpPr/>
          <p:nvPr/>
        </p:nvSpPr>
        <p:spPr>
          <a:xfrm>
            <a:off x="5554563" y="3275289"/>
            <a:ext cx="979714" cy="5847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4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xmlns="" id="{C5F48B49-E259-310D-9D11-C8135E41B977}"/>
              </a:ext>
            </a:extLst>
          </p:cNvPr>
          <p:cNvSpPr/>
          <p:nvPr/>
        </p:nvSpPr>
        <p:spPr>
          <a:xfrm>
            <a:off x="7411770" y="3239281"/>
            <a:ext cx="979714" cy="5847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5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xmlns="" id="{264DD77C-5274-C36D-E0AD-0D077A12255C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7214" y="3943036"/>
            <a:ext cx="594412" cy="495343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xmlns="" id="{ACAE3D6C-38A3-25E6-872F-A5F334B14A0C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8664" y="3882925"/>
            <a:ext cx="594412" cy="495343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xmlns="" id="{563221BF-B47C-3B29-51F9-6FE2522377CE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2565" y="3943037"/>
            <a:ext cx="594412" cy="495343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xmlns="" id="{909AE27A-81DF-C188-166E-AB580F9B6607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4421" y="3905788"/>
            <a:ext cx="594412" cy="495343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xmlns="" id="{1B7DCA22-7903-D669-652A-C04FBA2E0D8D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729" y="3860064"/>
            <a:ext cx="533446" cy="541067"/>
          </a:xfrm>
          <a:prstGeom prst="rect">
            <a:avLst/>
          </a:prstGeom>
        </p:spPr>
      </p:pic>
      <p:pic>
        <p:nvPicPr>
          <p:cNvPr id="58" name="tomato">
            <a:hlinkClick r:id="" action="ppaction://media"/>
            <a:extLst>
              <a:ext uri="{FF2B5EF4-FFF2-40B4-BE49-F238E27FC236}">
                <a16:creationId xmlns:a16="http://schemas.microsoft.com/office/drawing/2014/main" xmlns="" id="{89B28A38-F740-D8CD-7482-83EE49C0BA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044932" y="507343"/>
            <a:ext cx="487363" cy="487363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xmlns="" id="{61F9F0D8-18FE-4BAB-BED0-7450CC1F3878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4820" y="174880"/>
            <a:ext cx="1557510" cy="1066579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531E0D66-FF8E-775F-A9CA-471B5C34A1B2}"/>
              </a:ext>
            </a:extLst>
          </p:cNvPr>
          <p:cNvSpPr txBox="1"/>
          <p:nvPr/>
        </p:nvSpPr>
        <p:spPr>
          <a:xfrm>
            <a:off x="106832" y="594596"/>
            <a:ext cx="4845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00B0F0"/>
                </a:solidFill>
              </a:rPr>
              <a:t>Click each number to check the answer.</a:t>
            </a:r>
          </a:p>
        </p:txBody>
      </p:sp>
    </p:spTree>
    <p:extLst>
      <p:ext uri="{BB962C8B-B14F-4D97-AF65-F5344CB8AC3E}">
        <p14:creationId xmlns:p14="http://schemas.microsoft.com/office/powerpoint/2010/main" val="402731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584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audio>
              <p:cMediaNode vol="80000">
                <p:cTn id="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8"/>
                </p:tgtEl>
              </p:cMediaNode>
            </p:audio>
          </p:childTnLst>
        </p:cTn>
      </p:par>
    </p:tnLst>
    <p:bldLst>
      <p:bldP spid="4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17658BF-3B81-487F-A73F-4D052B5B8C3D}"/>
              </a:ext>
            </a:extLst>
          </p:cNvPr>
          <p:cNvSpPr txBox="1"/>
          <p:nvPr/>
        </p:nvSpPr>
        <p:spPr>
          <a:xfrm>
            <a:off x="109938" y="-29585"/>
            <a:ext cx="8453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Listen and choose the correct picture</a:t>
            </a:r>
          </a:p>
        </p:txBody>
      </p:sp>
      <p:sp>
        <p:nvSpPr>
          <p:cNvPr id="8" name="Arrow: Right 8">
            <a:extLst>
              <a:ext uri="{FF2B5EF4-FFF2-40B4-BE49-F238E27FC236}">
                <a16:creationId xmlns:a16="http://schemas.microsoft.com/office/drawing/2014/main" xmlns="" id="{724928A2-FEBE-443F-94D2-285DF5A073D5}"/>
              </a:ext>
            </a:extLst>
          </p:cNvPr>
          <p:cNvSpPr/>
          <p:nvPr/>
        </p:nvSpPr>
        <p:spPr>
          <a:xfrm>
            <a:off x="5344489" y="585942"/>
            <a:ext cx="1798291" cy="7974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Sound here</a:t>
            </a:r>
          </a:p>
        </p:txBody>
      </p:sp>
      <p:pic>
        <p:nvPicPr>
          <p:cNvPr id="9" name="Picture 8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EC34B768-E0B2-E5D7-771A-00B4A9ACA0E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0" y="1222715"/>
            <a:ext cx="1821675" cy="1661217"/>
          </a:xfrm>
          <a:prstGeom prst="rect">
            <a:avLst/>
          </a:prstGeom>
        </p:spPr>
      </p:pic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xmlns="" id="{87E50E52-E006-15A9-E8A3-708CFA0F6C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2285" y="1287384"/>
            <a:ext cx="1923514" cy="16612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84279DE0-27BF-306B-B48D-19DF6D51B7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5675" y="1301813"/>
            <a:ext cx="1725994" cy="1725994"/>
          </a:xfrm>
          <a:prstGeom prst="rect">
            <a:avLst/>
          </a:prstGeom>
        </p:spPr>
      </p:pic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xmlns="" id="{E967EE46-0AA8-85DB-50FD-2AACA99F18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5460" y="1403101"/>
            <a:ext cx="1975007" cy="1655032"/>
          </a:xfrm>
          <a:prstGeom prst="rect">
            <a:avLst/>
          </a:prstGeom>
        </p:spPr>
      </p:pic>
      <p:pic>
        <p:nvPicPr>
          <p:cNvPr id="13" name="Picture 12" descr="A planet in space&#10;&#10;Description automatically generated with low confidence">
            <a:extLst>
              <a:ext uri="{FF2B5EF4-FFF2-40B4-BE49-F238E27FC236}">
                <a16:creationId xmlns:a16="http://schemas.microsoft.com/office/drawing/2014/main" xmlns="" id="{B41F4699-A0B6-DED3-9CF5-15E71F606CD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1454" y="1222715"/>
            <a:ext cx="2302140" cy="201580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19DCA3A-3845-B0CB-644C-7D7C0DBA0BBE}"/>
              </a:ext>
            </a:extLst>
          </p:cNvPr>
          <p:cNvSpPr/>
          <p:nvPr/>
        </p:nvSpPr>
        <p:spPr>
          <a:xfrm>
            <a:off x="355790" y="3118908"/>
            <a:ext cx="979714" cy="5847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24CEF7DA-B524-69B3-AC15-6A02F7903C64}"/>
              </a:ext>
            </a:extLst>
          </p:cNvPr>
          <p:cNvSpPr/>
          <p:nvPr/>
        </p:nvSpPr>
        <p:spPr>
          <a:xfrm>
            <a:off x="2155432" y="3118908"/>
            <a:ext cx="979714" cy="5847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56DAD785-AF31-A310-A340-08D74C6DACA7}"/>
              </a:ext>
            </a:extLst>
          </p:cNvPr>
          <p:cNvSpPr/>
          <p:nvPr/>
        </p:nvSpPr>
        <p:spPr>
          <a:xfrm>
            <a:off x="3851203" y="3118907"/>
            <a:ext cx="979714" cy="5847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68BAB3C1-9078-968F-0C03-984F86E4B403}"/>
              </a:ext>
            </a:extLst>
          </p:cNvPr>
          <p:cNvSpPr/>
          <p:nvPr/>
        </p:nvSpPr>
        <p:spPr>
          <a:xfrm>
            <a:off x="5391669" y="3084604"/>
            <a:ext cx="979714" cy="5847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C5F48B49-E259-310D-9D11-C8135E41B977}"/>
              </a:ext>
            </a:extLst>
          </p:cNvPr>
          <p:cNvSpPr/>
          <p:nvPr/>
        </p:nvSpPr>
        <p:spPr>
          <a:xfrm>
            <a:off x="7230414" y="3058133"/>
            <a:ext cx="979714" cy="5847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5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264DD77C-5274-C36D-E0AD-0D077A12255C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4320" y="3892934"/>
            <a:ext cx="594412" cy="49534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ACAE3D6C-38A3-25E6-872F-A5F334B14A0C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790" y="3938659"/>
            <a:ext cx="594412" cy="49534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563221BF-B47C-3B29-51F9-6FE2522377CE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8083" y="3938658"/>
            <a:ext cx="594412" cy="49534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909AE27A-81DF-C188-166E-AB580F9B6607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3065" y="3845651"/>
            <a:ext cx="594412" cy="49534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1B7DCA22-7903-D669-652A-C04FBA2E0D8D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0158" y="3892934"/>
            <a:ext cx="533446" cy="541067"/>
          </a:xfrm>
          <a:prstGeom prst="rect">
            <a:avLst/>
          </a:prstGeom>
        </p:spPr>
      </p:pic>
      <p:pic>
        <p:nvPicPr>
          <p:cNvPr id="24" name="onion">
            <a:hlinkClick r:id="" action="ppaction://media"/>
            <a:extLst>
              <a:ext uri="{FF2B5EF4-FFF2-40B4-BE49-F238E27FC236}">
                <a16:creationId xmlns:a16="http://schemas.microsoft.com/office/drawing/2014/main" xmlns="" id="{CDB70198-64A4-D0A6-69C1-3651B894E2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595604" y="452599"/>
            <a:ext cx="487363" cy="48736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61F9F0D8-18FE-4BAB-BED0-7450CC1F3878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7323" y="256876"/>
            <a:ext cx="1557510" cy="106657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F5EFE005-E9D4-69C2-F5AC-1017E814F8D8}"/>
              </a:ext>
            </a:extLst>
          </p:cNvPr>
          <p:cNvSpPr txBox="1"/>
          <p:nvPr/>
        </p:nvSpPr>
        <p:spPr>
          <a:xfrm>
            <a:off x="111068" y="723417"/>
            <a:ext cx="4845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00B0F0"/>
                </a:solidFill>
              </a:rPr>
              <a:t>Click each number to check the answer.</a:t>
            </a:r>
          </a:p>
        </p:txBody>
      </p:sp>
    </p:spTree>
    <p:extLst>
      <p:ext uri="{BB962C8B-B14F-4D97-AF65-F5344CB8AC3E}">
        <p14:creationId xmlns:p14="http://schemas.microsoft.com/office/powerpoint/2010/main" val="261815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80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17658BF-3B81-487F-A73F-4D052B5B8C3D}"/>
              </a:ext>
            </a:extLst>
          </p:cNvPr>
          <p:cNvSpPr txBox="1"/>
          <p:nvPr/>
        </p:nvSpPr>
        <p:spPr>
          <a:xfrm>
            <a:off x="0" y="12413"/>
            <a:ext cx="6322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Listen and choose the correct picture</a:t>
            </a:r>
          </a:p>
        </p:txBody>
      </p:sp>
      <p:sp>
        <p:nvSpPr>
          <p:cNvPr id="5" name="Arrow: Right 8">
            <a:extLst>
              <a:ext uri="{FF2B5EF4-FFF2-40B4-BE49-F238E27FC236}">
                <a16:creationId xmlns:a16="http://schemas.microsoft.com/office/drawing/2014/main" xmlns="" id="{724928A2-FEBE-443F-94D2-285DF5A073D5}"/>
              </a:ext>
            </a:extLst>
          </p:cNvPr>
          <p:cNvSpPr/>
          <p:nvPr/>
        </p:nvSpPr>
        <p:spPr>
          <a:xfrm>
            <a:off x="5073352" y="471328"/>
            <a:ext cx="1798291" cy="7974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Sound here</a:t>
            </a:r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EC34B768-E0B2-E5D7-771A-00B4A9ACA0E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4734" y="1578097"/>
            <a:ext cx="1821675" cy="1661217"/>
          </a:xfrm>
          <a:prstGeom prst="rect">
            <a:avLst/>
          </a:prstGeom>
        </p:spPr>
      </p:pic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xmlns="" id="{87E50E52-E006-15A9-E8A3-708CFA0F6C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1794" y="1706502"/>
            <a:ext cx="1923514" cy="16612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84279DE0-27BF-306B-B48D-19DF6D51B7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6442" y="1727710"/>
            <a:ext cx="1725994" cy="1725994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xmlns="" id="{E967EE46-0AA8-85DB-50FD-2AACA99F18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4993" y="1763191"/>
            <a:ext cx="1975007" cy="1655032"/>
          </a:xfrm>
          <a:prstGeom prst="rect">
            <a:avLst/>
          </a:prstGeom>
        </p:spPr>
      </p:pic>
      <p:pic>
        <p:nvPicPr>
          <p:cNvPr id="10" name="Picture 9" descr="A planet in space&#10;&#10;Description automatically generated with low confidence">
            <a:extLst>
              <a:ext uri="{FF2B5EF4-FFF2-40B4-BE49-F238E27FC236}">
                <a16:creationId xmlns:a16="http://schemas.microsoft.com/office/drawing/2014/main" xmlns="" id="{B41F4699-A0B6-DED3-9CF5-15E71F606CD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7094" y="1591816"/>
            <a:ext cx="2302140" cy="201580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C19DCA3A-3845-B0CB-644C-7D7C0DBA0BBE}"/>
              </a:ext>
            </a:extLst>
          </p:cNvPr>
          <p:cNvSpPr/>
          <p:nvPr/>
        </p:nvSpPr>
        <p:spPr>
          <a:xfrm>
            <a:off x="220827" y="3402015"/>
            <a:ext cx="979714" cy="5847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24CEF7DA-B524-69B3-AC15-6A02F7903C64}"/>
              </a:ext>
            </a:extLst>
          </p:cNvPr>
          <p:cNvSpPr/>
          <p:nvPr/>
        </p:nvSpPr>
        <p:spPr>
          <a:xfrm>
            <a:off x="1913679" y="3418223"/>
            <a:ext cx="979714" cy="5847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56DAD785-AF31-A310-A340-08D74C6DACA7}"/>
              </a:ext>
            </a:extLst>
          </p:cNvPr>
          <p:cNvSpPr/>
          <p:nvPr/>
        </p:nvSpPr>
        <p:spPr>
          <a:xfrm>
            <a:off x="3652336" y="3418222"/>
            <a:ext cx="979714" cy="5847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8BAB3C1-9078-968F-0C03-984F86E4B403}"/>
              </a:ext>
            </a:extLst>
          </p:cNvPr>
          <p:cNvSpPr/>
          <p:nvPr/>
        </p:nvSpPr>
        <p:spPr>
          <a:xfrm>
            <a:off x="5390993" y="3453704"/>
            <a:ext cx="979714" cy="5847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C5F48B49-E259-310D-9D11-C8135E41B977}"/>
              </a:ext>
            </a:extLst>
          </p:cNvPr>
          <p:cNvSpPr/>
          <p:nvPr/>
        </p:nvSpPr>
        <p:spPr>
          <a:xfrm>
            <a:off x="7355462" y="3315231"/>
            <a:ext cx="979714" cy="58477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5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264DD77C-5274-C36D-E0AD-0D077A12255C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3644" y="4148573"/>
            <a:ext cx="594412" cy="4953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ACAE3D6C-38A3-25E6-872F-A5F334B14A0C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003" y="4220223"/>
            <a:ext cx="594412" cy="49534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563221BF-B47C-3B29-51F9-6FE2522377CE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5027" y="4101202"/>
            <a:ext cx="594412" cy="51110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909AE27A-81DF-C188-166E-AB580F9B6607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458" y="4070488"/>
            <a:ext cx="594412" cy="49534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1B7DCA22-7903-D669-652A-C04FBA2E0D8D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6813" y="4148573"/>
            <a:ext cx="533446" cy="541067"/>
          </a:xfrm>
          <a:prstGeom prst="rect">
            <a:avLst/>
          </a:prstGeom>
        </p:spPr>
      </p:pic>
      <p:pic>
        <p:nvPicPr>
          <p:cNvPr id="21" name="lime">
            <a:hlinkClick r:id="" action="ppaction://media"/>
            <a:extLst>
              <a:ext uri="{FF2B5EF4-FFF2-40B4-BE49-F238E27FC236}">
                <a16:creationId xmlns:a16="http://schemas.microsoft.com/office/drawing/2014/main" xmlns="" id="{96FD2F6F-E41C-88CD-47E6-916EADC2B1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478301" y="552119"/>
            <a:ext cx="487363" cy="48736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61F9F0D8-18FE-4BAB-BED0-7450CC1F3878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0948" y="192303"/>
            <a:ext cx="1557510" cy="106657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65DBC123-668E-F39D-2679-612D1F6E80E9}"/>
              </a:ext>
            </a:extLst>
          </p:cNvPr>
          <p:cNvSpPr txBox="1"/>
          <p:nvPr/>
        </p:nvSpPr>
        <p:spPr>
          <a:xfrm>
            <a:off x="171047" y="525538"/>
            <a:ext cx="4845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00B0F0"/>
                </a:solidFill>
              </a:rPr>
              <a:t>Click each number to check the answer.</a:t>
            </a:r>
          </a:p>
        </p:txBody>
      </p:sp>
    </p:spTree>
    <p:extLst>
      <p:ext uri="{BB962C8B-B14F-4D97-AF65-F5344CB8AC3E}">
        <p14:creationId xmlns:p14="http://schemas.microsoft.com/office/powerpoint/2010/main" val="26091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46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059832" y="2499742"/>
            <a:ext cx="4572000" cy="576064"/>
          </a:xfrm>
        </p:spPr>
        <p:txBody>
          <a:bodyPr/>
          <a:lstStyle/>
          <a:p>
            <a:r>
              <a:rPr lang="en-US" sz="8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Structures</a:t>
            </a:r>
          </a:p>
          <a:p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009804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/>
          <p:cNvSpPr/>
          <p:nvPr/>
        </p:nvSpPr>
        <p:spPr>
          <a:xfrm>
            <a:off x="755576" y="0"/>
            <a:ext cx="7792211" cy="5119734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Structures</a:t>
            </a:r>
          </a:p>
          <a:p>
            <a:r>
              <a:rPr lang="en-US" sz="3600" i="1" dirty="0">
                <a:solidFill>
                  <a:schemeClr val="bg1"/>
                </a:solidFill>
              </a:rPr>
              <a:t>Are there any…? </a:t>
            </a:r>
          </a:p>
          <a:p>
            <a:r>
              <a:rPr lang="en-US" sz="3600" i="1" dirty="0">
                <a:solidFill>
                  <a:schemeClr val="bg1"/>
                </a:solidFill>
              </a:rPr>
              <a:t>- Yes, there are (some…)/ No, there aren’t.</a:t>
            </a:r>
          </a:p>
          <a:p>
            <a:r>
              <a:rPr lang="en-US" sz="3600" i="1" dirty="0">
                <a:solidFill>
                  <a:schemeClr val="bg1"/>
                </a:solidFill>
              </a:rPr>
              <a:t>Is there…?</a:t>
            </a:r>
          </a:p>
          <a:p>
            <a:pPr marL="571500" indent="-571500">
              <a:buFontTx/>
              <a:buChar char="-"/>
            </a:pPr>
            <a:r>
              <a:rPr lang="en-US" sz="3600" i="1" dirty="0" smtClean="0">
                <a:solidFill>
                  <a:schemeClr val="bg1"/>
                </a:solidFill>
              </a:rPr>
              <a:t>Yes</a:t>
            </a:r>
            <a:r>
              <a:rPr lang="en-US" sz="3600" i="1" dirty="0">
                <a:solidFill>
                  <a:schemeClr val="bg1"/>
                </a:solidFill>
              </a:rPr>
              <a:t>, there is (a/an</a:t>
            </a:r>
            <a:r>
              <a:rPr lang="en-US" sz="3600" i="1" dirty="0" smtClean="0">
                <a:solidFill>
                  <a:schemeClr val="bg1"/>
                </a:solidFill>
              </a:rPr>
              <a:t>…)</a:t>
            </a:r>
          </a:p>
          <a:p>
            <a:pPr marL="571500" indent="-571500">
              <a:buFontTx/>
              <a:buChar char="-"/>
            </a:pPr>
            <a:r>
              <a:rPr lang="en-US" sz="3600" i="1" dirty="0" smtClean="0">
                <a:solidFill>
                  <a:schemeClr val="bg1"/>
                </a:solidFill>
              </a:rPr>
              <a:t>No</a:t>
            </a:r>
            <a:r>
              <a:rPr lang="en-US" sz="3600" i="1" dirty="0">
                <a:solidFill>
                  <a:schemeClr val="bg1"/>
                </a:solidFill>
              </a:rPr>
              <a:t>, there isn’t.</a:t>
            </a:r>
          </a:p>
        </p:txBody>
      </p:sp>
    </p:spTree>
    <p:extLst>
      <p:ext uri="{BB962C8B-B14F-4D97-AF65-F5344CB8AC3E}">
        <p14:creationId xmlns:p14="http://schemas.microsoft.com/office/powerpoint/2010/main" val="186244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7AE562EC-8579-E0AA-CDF0-CA01111FC8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13756" y="74192"/>
            <a:ext cx="5479303" cy="77141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FF32DFD0-889B-20D9-A611-2246459C6D7C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002" y="2752132"/>
            <a:ext cx="2074923" cy="1320804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34404602-94AC-E96A-2A7A-9C2550D1D14A}"/>
              </a:ext>
            </a:extLst>
          </p:cNvPr>
          <p:cNvSpPr txBox="1"/>
          <p:nvPr/>
        </p:nvSpPr>
        <p:spPr>
          <a:xfrm>
            <a:off x="-45683" y="2189172"/>
            <a:ext cx="5472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there </a:t>
            </a:r>
            <a:r>
              <a:rPr lang="en-US" sz="4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any tomatoes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08950680-3929-65DA-681B-0E55E3A2796B}"/>
              </a:ext>
            </a:extLst>
          </p:cNvPr>
          <p:cNvSpPr txBox="1"/>
          <p:nvPr/>
        </p:nvSpPr>
        <p:spPr>
          <a:xfrm>
            <a:off x="-45683" y="3849766"/>
            <a:ext cx="74138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there </a:t>
            </a:r>
            <a:r>
              <a:rPr lang="en-US" sz="4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onion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13175CAF-6717-B3D2-CD0F-6C05048523F4}"/>
              </a:ext>
            </a:extLst>
          </p:cNvPr>
          <p:cNvSpPr txBox="1"/>
          <p:nvPr/>
        </p:nvSpPr>
        <p:spPr>
          <a:xfrm>
            <a:off x="5259216" y="1929856"/>
            <a:ext cx="63881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Yes, there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No, there aren’t.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2E93B3C2-09A5-38F6-0068-2957AB2188F6}"/>
              </a:ext>
            </a:extLst>
          </p:cNvPr>
          <p:cNvSpPr txBox="1"/>
          <p:nvPr/>
        </p:nvSpPr>
        <p:spPr>
          <a:xfrm>
            <a:off x="5259216" y="3589696"/>
            <a:ext cx="45511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Yes, there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is.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No, there isn’t.</a:t>
            </a:r>
          </a:p>
        </p:txBody>
      </p:sp>
      <p:pic>
        <p:nvPicPr>
          <p:cNvPr id="34" name="53-1">
            <a:hlinkClick r:id="" action="ppaction://media"/>
            <a:extLst>
              <a:ext uri="{FF2B5EF4-FFF2-40B4-BE49-F238E27FC236}">
                <a16:creationId xmlns:a16="http://schemas.microsoft.com/office/drawing/2014/main" xmlns="" id="{017FC304-9B78-0DAC-11B4-FCEBD21701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50802" y="1166516"/>
            <a:ext cx="487363" cy="487363"/>
          </a:xfrm>
          <a:prstGeom prst="rect">
            <a:avLst/>
          </a:prstGeom>
        </p:spPr>
      </p:pic>
      <p:pic>
        <p:nvPicPr>
          <p:cNvPr id="35" name="53-2">
            <a:hlinkClick r:id="" action="ppaction://media"/>
            <a:extLst>
              <a:ext uri="{FF2B5EF4-FFF2-40B4-BE49-F238E27FC236}">
                <a16:creationId xmlns:a16="http://schemas.microsoft.com/office/drawing/2014/main" xmlns="" id="{CD9D4D93-F3B0-0814-1437-A5C8CF31F2D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518785" y="1072993"/>
            <a:ext cx="487363" cy="487363"/>
          </a:xfrm>
          <a:prstGeom prst="rect">
            <a:avLst/>
          </a:prstGeom>
        </p:spPr>
      </p:pic>
      <p:pic>
        <p:nvPicPr>
          <p:cNvPr id="36" name="53-3">
            <a:hlinkClick r:id="" action="ppaction://media"/>
            <a:extLst>
              <a:ext uri="{FF2B5EF4-FFF2-40B4-BE49-F238E27FC236}">
                <a16:creationId xmlns:a16="http://schemas.microsoft.com/office/drawing/2014/main" xmlns="" id="{DBC9D06E-FC09-C4AB-67F6-C078B66B31B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84793" y="1141881"/>
            <a:ext cx="487363" cy="487363"/>
          </a:xfrm>
          <a:prstGeom prst="rect">
            <a:avLst/>
          </a:prstGeom>
        </p:spPr>
      </p:pic>
      <p:pic>
        <p:nvPicPr>
          <p:cNvPr id="37" name="53-4">
            <a:hlinkClick r:id="" action="ppaction://media"/>
            <a:extLst>
              <a:ext uri="{FF2B5EF4-FFF2-40B4-BE49-F238E27FC236}">
                <a16:creationId xmlns:a16="http://schemas.microsoft.com/office/drawing/2014/main" xmlns="" id="{F5050886-7803-DE00-FABC-C952B247F8F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84793" y="1117247"/>
            <a:ext cx="487363" cy="48736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26D9AE4D-4406-7D81-6FD7-788D9D4805E5}"/>
              </a:ext>
            </a:extLst>
          </p:cNvPr>
          <p:cNvSpPr txBox="1"/>
          <p:nvPr/>
        </p:nvSpPr>
        <p:spPr>
          <a:xfrm>
            <a:off x="2411760" y="793454"/>
            <a:ext cx="5593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 on each sentence to listen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9664" y="605433"/>
            <a:ext cx="1743610" cy="165506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063" y="459898"/>
            <a:ext cx="1944478" cy="198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44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2128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738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709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4850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  <p:bldLst>
      <p:bldP spid="30" grpId="0"/>
      <p:bldP spid="31" grpId="0"/>
      <p:bldP spid="32" grpId="0"/>
      <p:bldP spid="3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5281" y="816"/>
            <a:ext cx="6696744" cy="468774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619326" y="2499742"/>
            <a:ext cx="25368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Practice</a:t>
            </a:r>
          </a:p>
        </p:txBody>
      </p:sp>
    </p:spTree>
    <p:extLst>
      <p:ext uri="{BB962C8B-B14F-4D97-AF65-F5344CB8AC3E}">
        <p14:creationId xmlns:p14="http://schemas.microsoft.com/office/powerpoint/2010/main" val="90672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5D73D235-DE2D-1F45-6722-7FDDB3C948E2}"/>
              </a:ext>
            </a:extLst>
          </p:cNvPr>
          <p:cNvSpPr txBox="1"/>
          <p:nvPr/>
        </p:nvSpPr>
        <p:spPr>
          <a:xfrm>
            <a:off x="519663" y="127916"/>
            <a:ext cx="86432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 and make sentences.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3E76C0B1-FD5A-9BB3-8657-F25257663446}"/>
              </a:ext>
            </a:extLst>
          </p:cNvPr>
          <p:cNvSpPr txBox="1"/>
          <p:nvPr/>
        </p:nvSpPr>
        <p:spPr>
          <a:xfrm>
            <a:off x="395536" y="835802"/>
            <a:ext cx="82513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Are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any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______________?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Yes, _____________________</a:t>
            </a:r>
          </a:p>
        </p:txBody>
      </p:sp>
      <p:pic>
        <p:nvPicPr>
          <p:cNvPr id="24" name="Picture 23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5E2B2879-A180-FB20-4E6F-C584291C473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310" y="2408465"/>
            <a:ext cx="1821675" cy="1661217"/>
          </a:xfrm>
          <a:prstGeom prst="rect">
            <a:avLst/>
          </a:prstGeom>
        </p:spPr>
      </p:pic>
      <p:pic>
        <p:nvPicPr>
          <p:cNvPr id="25" name="Picture 24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4456379D-49BD-6EC2-01ED-3C13806988C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2282" y="2408465"/>
            <a:ext cx="1821675" cy="1661217"/>
          </a:xfrm>
          <a:prstGeom prst="rect">
            <a:avLst/>
          </a:prstGeom>
        </p:spPr>
      </p:pic>
      <p:pic>
        <p:nvPicPr>
          <p:cNvPr id="26" name="Picture 25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435552B9-2557-6B2F-FC0E-D4826686BC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3596" y="2571750"/>
            <a:ext cx="1821675" cy="1661217"/>
          </a:xfrm>
          <a:prstGeom prst="rect">
            <a:avLst/>
          </a:prstGeom>
        </p:spPr>
      </p:pic>
      <p:pic>
        <p:nvPicPr>
          <p:cNvPr id="27" name="Picture 26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48E60140-BD1D-BA45-58E5-75C3CDA0DBE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224" y="2571750"/>
            <a:ext cx="1821675" cy="16612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EFE6D934-F460-2CBD-3FFF-CFD201369A81}"/>
              </a:ext>
            </a:extLst>
          </p:cNvPr>
          <p:cNvSpPr txBox="1"/>
          <p:nvPr/>
        </p:nvSpPr>
        <p:spPr>
          <a:xfrm>
            <a:off x="4521222" y="766418"/>
            <a:ext cx="39232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tomatoes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507E67BE-E9EE-D5D9-B18C-0CFE813414F3}"/>
              </a:ext>
            </a:extLst>
          </p:cNvPr>
          <p:cNvSpPr txBox="1"/>
          <p:nvPr/>
        </p:nvSpPr>
        <p:spPr>
          <a:xfrm>
            <a:off x="2442309" y="1493948"/>
            <a:ext cx="39232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there are</a:t>
            </a:r>
          </a:p>
        </p:txBody>
      </p:sp>
    </p:spTree>
    <p:extLst>
      <p:ext uri="{BB962C8B-B14F-4D97-AF65-F5344CB8AC3E}">
        <p14:creationId xmlns:p14="http://schemas.microsoft.com/office/powerpoint/2010/main" val="109007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D73D235-DE2D-1F45-6722-7FDDB3C948E2}"/>
              </a:ext>
            </a:extLst>
          </p:cNvPr>
          <p:cNvSpPr txBox="1"/>
          <p:nvPr/>
        </p:nvSpPr>
        <p:spPr>
          <a:xfrm>
            <a:off x="610513" y="225855"/>
            <a:ext cx="86432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 and make sentences.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E76C0B1-FD5A-9BB3-8657-F25257663446}"/>
              </a:ext>
            </a:extLst>
          </p:cNvPr>
          <p:cNvSpPr txBox="1"/>
          <p:nvPr/>
        </p:nvSpPr>
        <p:spPr>
          <a:xfrm>
            <a:off x="645859" y="1083796"/>
            <a:ext cx="82513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Are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any_______________?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No, _____________________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FE6D934-F460-2CBD-3FFF-CFD201369A81}"/>
              </a:ext>
            </a:extLst>
          </p:cNvPr>
          <p:cNvSpPr txBox="1"/>
          <p:nvPr/>
        </p:nvSpPr>
        <p:spPr>
          <a:xfrm>
            <a:off x="5330475" y="1089303"/>
            <a:ext cx="39232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potatoes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07E67BE-E9EE-D5D9-B18C-0CFE813414F3}"/>
              </a:ext>
            </a:extLst>
          </p:cNvPr>
          <p:cNvSpPr txBox="1"/>
          <p:nvPr/>
        </p:nvSpPr>
        <p:spPr>
          <a:xfrm>
            <a:off x="1931701" y="1760905"/>
            <a:ext cx="39232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aren’t</a:t>
            </a:r>
          </a:p>
        </p:txBody>
      </p:sp>
      <p:pic>
        <p:nvPicPr>
          <p:cNvPr id="8" name="Picture 7" descr="A planet in space&#10;&#10;Description automatically generated with low confidence">
            <a:extLst>
              <a:ext uri="{FF2B5EF4-FFF2-40B4-BE49-F238E27FC236}">
                <a16:creationId xmlns:a16="http://schemas.microsoft.com/office/drawing/2014/main" xmlns="" id="{E6AD8C6A-24EB-0568-61F5-457EAF86E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323" y="2957735"/>
            <a:ext cx="2302140" cy="2015803"/>
          </a:xfrm>
          <a:prstGeom prst="rect">
            <a:avLst/>
          </a:prstGeom>
        </p:spPr>
      </p:pic>
      <p:pic>
        <p:nvPicPr>
          <p:cNvPr id="9" name="Picture 8" descr="A planet in space&#10;&#10;Description automatically generated with low confidence">
            <a:extLst>
              <a:ext uri="{FF2B5EF4-FFF2-40B4-BE49-F238E27FC236}">
                <a16:creationId xmlns:a16="http://schemas.microsoft.com/office/drawing/2014/main" xmlns="" id="{84A981A1-D30F-19D4-B4CF-7A4482B8CF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736" y="2787774"/>
            <a:ext cx="2302140" cy="2015803"/>
          </a:xfrm>
          <a:prstGeom prst="rect">
            <a:avLst/>
          </a:prstGeom>
        </p:spPr>
      </p:pic>
      <p:pic>
        <p:nvPicPr>
          <p:cNvPr id="10" name="Picture 9" descr="A planet in space&#10;&#10;Description automatically generated with low confidence">
            <a:extLst>
              <a:ext uri="{FF2B5EF4-FFF2-40B4-BE49-F238E27FC236}">
                <a16:creationId xmlns:a16="http://schemas.microsoft.com/office/drawing/2014/main" xmlns="" id="{E7FABDAA-B3B5-29AE-FB5A-53C4103E7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3263" y="3127697"/>
            <a:ext cx="2302140" cy="2015803"/>
          </a:xfrm>
          <a:prstGeom prst="rect">
            <a:avLst/>
          </a:prstGeom>
        </p:spPr>
      </p:pic>
      <p:pic>
        <p:nvPicPr>
          <p:cNvPr id="11" name="Picture 10" descr="A planet in space&#10;&#10;Description automatically generated with low confidence">
            <a:extLst>
              <a:ext uri="{FF2B5EF4-FFF2-40B4-BE49-F238E27FC236}">
                <a16:creationId xmlns:a16="http://schemas.microsoft.com/office/drawing/2014/main" xmlns="" id="{3D7C7307-3A4A-7478-BE89-34A4BDD80D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2291" y="2519511"/>
            <a:ext cx="2302140" cy="201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920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D73D235-DE2D-1F45-6722-7FDDB3C948E2}"/>
              </a:ext>
            </a:extLst>
          </p:cNvPr>
          <p:cNvSpPr txBox="1"/>
          <p:nvPr/>
        </p:nvSpPr>
        <p:spPr>
          <a:xfrm>
            <a:off x="493634" y="235293"/>
            <a:ext cx="86432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 and make sentences.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E76C0B1-FD5A-9BB3-8657-F25257663446}"/>
              </a:ext>
            </a:extLst>
          </p:cNvPr>
          <p:cNvSpPr txBox="1"/>
          <p:nvPr/>
        </p:nvSpPr>
        <p:spPr>
          <a:xfrm>
            <a:off x="689576" y="1109054"/>
            <a:ext cx="82513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Is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 _________________?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No, _____________________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07E67BE-E9EE-D5D9-B18C-0CFE813414F3}"/>
              </a:ext>
            </a:extLst>
          </p:cNvPr>
          <p:cNvSpPr txBox="1"/>
          <p:nvPr/>
        </p:nvSpPr>
        <p:spPr>
          <a:xfrm>
            <a:off x="2527376" y="1832329"/>
            <a:ext cx="39232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isn’t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2A5CEA5-1144-2672-E213-872AA86E3B5D}"/>
              </a:ext>
            </a:extLst>
          </p:cNvPr>
          <p:cNvSpPr txBox="1"/>
          <p:nvPr/>
        </p:nvSpPr>
        <p:spPr>
          <a:xfrm>
            <a:off x="4355976" y="1092021"/>
            <a:ext cx="39232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lime</a:t>
            </a:r>
          </a:p>
        </p:txBody>
      </p:sp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xmlns="" id="{8FA8BAF3-6C6B-2343-DAC9-3C97B61ED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7744" y="2448270"/>
            <a:ext cx="2808312" cy="242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77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D73D235-DE2D-1F45-6722-7FDDB3C948E2}"/>
              </a:ext>
            </a:extLst>
          </p:cNvPr>
          <p:cNvSpPr txBox="1"/>
          <p:nvPr/>
        </p:nvSpPr>
        <p:spPr>
          <a:xfrm>
            <a:off x="323528" y="123478"/>
            <a:ext cx="86432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 and make sentences.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E76C0B1-FD5A-9BB3-8657-F25257663446}"/>
              </a:ext>
            </a:extLst>
          </p:cNvPr>
          <p:cNvSpPr txBox="1"/>
          <p:nvPr/>
        </p:nvSpPr>
        <p:spPr>
          <a:xfrm>
            <a:off x="519470" y="1066227"/>
            <a:ext cx="82513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Is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an_________________?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Yes, _____________________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FE6D934-F460-2CBD-3FFF-CFD201369A81}"/>
              </a:ext>
            </a:extLst>
          </p:cNvPr>
          <p:cNvSpPr txBox="1"/>
          <p:nvPr/>
        </p:nvSpPr>
        <p:spPr>
          <a:xfrm>
            <a:off x="4211960" y="1020060"/>
            <a:ext cx="39232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07E67BE-E9EE-D5D9-B18C-0CFE813414F3}"/>
              </a:ext>
            </a:extLst>
          </p:cNvPr>
          <p:cNvSpPr txBox="1"/>
          <p:nvPr/>
        </p:nvSpPr>
        <p:spPr>
          <a:xfrm>
            <a:off x="2373537" y="1814944"/>
            <a:ext cx="39232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87BB09B-4A73-D70C-0FB8-2E889DD139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736" y="2517166"/>
            <a:ext cx="2520280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12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2571750"/>
            <a:ext cx="9144000" cy="576063"/>
          </a:xfrm>
        </p:spPr>
        <p:txBody>
          <a:bodyPr/>
          <a:lstStyle/>
          <a:p>
            <a:r>
              <a:rPr lang="en-US" sz="18000" dirty="0" smtClean="0">
                <a:solidFill>
                  <a:srgbClr val="FF62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Game</a:t>
            </a:r>
            <a:r>
              <a:rPr lang="en-US" sz="20000" dirty="0" smtClean="0">
                <a:solidFill>
                  <a:srgbClr val="FF62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US" sz="20000" dirty="0">
              <a:solidFill>
                <a:srgbClr val="FF62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68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0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27559"/>
            <a:ext cx="8280920" cy="5152516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F6649C3A-3028-1045-9050-8B4D037870AD}"/>
              </a:ext>
            </a:extLst>
          </p:cNvPr>
          <p:cNvSpPr/>
          <p:nvPr/>
        </p:nvSpPr>
        <p:spPr>
          <a:xfrm>
            <a:off x="3988961" y="3147814"/>
            <a:ext cx="4759503" cy="7500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WRAP-UP</a:t>
            </a:r>
          </a:p>
        </p:txBody>
      </p:sp>
    </p:spTree>
    <p:extLst>
      <p:ext uri="{BB962C8B-B14F-4D97-AF65-F5344CB8AC3E}">
        <p14:creationId xmlns:p14="http://schemas.microsoft.com/office/powerpoint/2010/main" val="185288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23728" y="123478"/>
            <a:ext cx="4466479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Friday</a:t>
            </a:r>
            <a:r>
              <a:rPr lang="en-US" sz="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April </a:t>
            </a:r>
            <a:r>
              <a:rPr lang="en-US" sz="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sz="35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  <a:p>
            <a:r>
              <a:rPr lang="en-US" sz="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8: Food</a:t>
            </a:r>
            <a:endParaRPr lang="en-US" sz="3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520" y="1293029"/>
            <a:ext cx="2616422" cy="33239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5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New words</a:t>
            </a:r>
          </a:p>
          <a:p>
            <a:pPr marL="914400" indent="-914400">
              <a:buAutoNum type="arabicPeriod"/>
            </a:pPr>
            <a:r>
              <a:rPr lang="en-US" sz="35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Onion</a:t>
            </a:r>
          </a:p>
          <a:p>
            <a:pPr marL="914400" indent="-914400">
              <a:buAutoNum type="arabicPeriod"/>
            </a:pPr>
            <a:r>
              <a:rPr lang="en-US" sz="35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Tomato</a:t>
            </a:r>
          </a:p>
          <a:p>
            <a:pPr marL="914400" indent="-914400">
              <a:buAutoNum type="arabicPeriod"/>
            </a:pPr>
            <a:r>
              <a:rPr lang="en-US" sz="35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Egg</a:t>
            </a:r>
          </a:p>
          <a:p>
            <a:pPr marL="914400" indent="-914400">
              <a:buAutoNum type="arabicPeriod"/>
            </a:pPr>
            <a:r>
              <a:rPr lang="en-US" sz="35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Potato </a:t>
            </a:r>
          </a:p>
          <a:p>
            <a:pPr marL="914400" indent="-914400">
              <a:buAutoNum type="arabicPeriod"/>
            </a:pPr>
            <a:r>
              <a:rPr lang="en-US" sz="35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Lime </a:t>
            </a:r>
            <a:endParaRPr lang="en-US" sz="35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59832" y="1280904"/>
            <a:ext cx="6312570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5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Structures</a:t>
            </a:r>
          </a:p>
          <a:p>
            <a:r>
              <a:rPr lang="en-US" sz="35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Are there any tomatoes? </a:t>
            </a:r>
          </a:p>
          <a:p>
            <a:pPr marL="571500" indent="-571500">
              <a:buFontTx/>
              <a:buChar char="-"/>
            </a:pPr>
            <a:r>
              <a:rPr lang="en-US" sz="35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Yes, there </a:t>
            </a:r>
            <a:r>
              <a:rPr lang="en-US" sz="35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(some tomatoes).</a:t>
            </a:r>
            <a:endParaRPr lang="en-US" sz="3500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Tx/>
              <a:buChar char="-"/>
            </a:pPr>
            <a:r>
              <a:rPr lang="en-US" sz="35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No, there aren’t.</a:t>
            </a:r>
          </a:p>
          <a:p>
            <a:r>
              <a:rPr lang="en-US" sz="3500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Is there an egg?</a:t>
            </a:r>
          </a:p>
          <a:p>
            <a:pPr marL="571500" indent="-571500">
              <a:buFontTx/>
              <a:buChar char="-"/>
            </a:pPr>
            <a:r>
              <a:rPr lang="en-US" sz="3500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Yes, there </a:t>
            </a:r>
            <a:r>
              <a:rPr lang="en-US" sz="3500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(an egg).</a:t>
            </a:r>
            <a:endParaRPr lang="en-US" sz="3500" i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Tx/>
              <a:buChar char="-"/>
            </a:pPr>
            <a:r>
              <a:rPr lang="en-US" sz="3500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No, there isn’t.</a:t>
            </a:r>
            <a:endParaRPr lang="en-US" sz="35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15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</a:t>
            </a:r>
            <a:r>
              <a:rPr lang="en-US" altLang="ko-KR" sz="6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for your listening!</a:t>
            </a:r>
            <a:endParaRPr lang="ko-KR" altLang="en-US" sz="6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82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Cover and End Slide Master">
  <a:themeElements>
    <a:clrScheme name="ALLPPT-COLOR-A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F2619"/>
      </a:accent1>
      <a:accent2>
        <a:srgbClr val="8388E3"/>
      </a:accent2>
      <a:accent3>
        <a:srgbClr val="EC771B"/>
      </a:accent3>
      <a:accent4>
        <a:srgbClr val="B2F608"/>
      </a:accent4>
      <a:accent5>
        <a:srgbClr val="F6E213"/>
      </a:accent5>
      <a:accent6>
        <a:srgbClr val="CBCBCB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F2619"/>
      </a:accent1>
      <a:accent2>
        <a:srgbClr val="8388E3"/>
      </a:accent2>
      <a:accent3>
        <a:srgbClr val="EC771B"/>
      </a:accent3>
      <a:accent4>
        <a:srgbClr val="B2F608"/>
      </a:accent4>
      <a:accent5>
        <a:srgbClr val="F6E213"/>
      </a:accent5>
      <a:accent6>
        <a:srgbClr val="CBCBCB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F2619"/>
      </a:accent1>
      <a:accent2>
        <a:srgbClr val="8388E3"/>
      </a:accent2>
      <a:accent3>
        <a:srgbClr val="EC771B"/>
      </a:accent3>
      <a:accent4>
        <a:srgbClr val="B2F608"/>
      </a:accent4>
      <a:accent5>
        <a:srgbClr val="F6E213"/>
      </a:accent5>
      <a:accent6>
        <a:srgbClr val="CBCBCB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1386</TotalTime>
  <Words>479</Words>
  <Application>Microsoft Office PowerPoint</Application>
  <PresentationFormat>On-screen Show (16:9)</PresentationFormat>
  <Paragraphs>156</Paragraphs>
  <Slides>32</Slides>
  <Notes>0</Notes>
  <HiddenSlides>0</HiddenSlides>
  <MMClips>24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Arial Unicode MS</vt:lpstr>
      <vt:lpstr>맑은 고딕</vt:lpstr>
      <vt:lpstr>Arial</vt:lpstr>
      <vt:lpstr>Arial Black</vt:lpstr>
      <vt:lpstr>Lucida Sans Unicode</vt:lpstr>
      <vt:lpstr>Tahoma</vt:lpstr>
      <vt:lpstr>Times New Roman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Microsoft account</cp:lastModifiedBy>
  <cp:revision>107</cp:revision>
  <dcterms:created xsi:type="dcterms:W3CDTF">2016-12-05T23:26:54Z</dcterms:created>
  <dcterms:modified xsi:type="dcterms:W3CDTF">2023-04-21T02:56:44Z</dcterms:modified>
</cp:coreProperties>
</file>