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av" ContentType="audio/wav"/>
  <Default Extension="gif" ContentType="image/gif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5"/>
  </p:notesMasterIdLst>
  <p:sldIdLst>
    <p:sldId id="269" r:id="rId2"/>
    <p:sldId id="330" r:id="rId3"/>
    <p:sldId id="331" r:id="rId4"/>
    <p:sldId id="307" r:id="rId5"/>
    <p:sldId id="308" r:id="rId6"/>
    <p:sldId id="309" r:id="rId7"/>
    <p:sldId id="310" r:id="rId8"/>
    <p:sldId id="311" r:id="rId9"/>
    <p:sldId id="312" r:id="rId10"/>
    <p:sldId id="313" r:id="rId11"/>
    <p:sldId id="314" r:id="rId12"/>
    <p:sldId id="315" r:id="rId13"/>
    <p:sldId id="316" r:id="rId14"/>
    <p:sldId id="317" r:id="rId15"/>
    <p:sldId id="318" r:id="rId16"/>
    <p:sldId id="319" r:id="rId17"/>
    <p:sldId id="320" r:id="rId18"/>
    <p:sldId id="321" r:id="rId19"/>
    <p:sldId id="322" r:id="rId20"/>
    <p:sldId id="323" r:id="rId21"/>
    <p:sldId id="259" r:id="rId22"/>
    <p:sldId id="261" r:id="rId23"/>
    <p:sldId id="262" r:id="rId24"/>
    <p:sldId id="264" r:id="rId25"/>
    <p:sldId id="270" r:id="rId26"/>
    <p:sldId id="271" r:id="rId27"/>
    <p:sldId id="304" r:id="rId28"/>
    <p:sldId id="272" r:id="rId29"/>
    <p:sldId id="273" r:id="rId30"/>
    <p:sldId id="274" r:id="rId31"/>
    <p:sldId id="305" r:id="rId32"/>
    <p:sldId id="329" r:id="rId33"/>
    <p:sldId id="277" r:id="rId3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56" autoAdjust="0"/>
    <p:restoredTop sz="81785" autoAdjust="0"/>
  </p:normalViewPr>
  <p:slideViewPr>
    <p:cSldViewPr>
      <p:cViewPr varScale="1">
        <p:scale>
          <a:sx n="60" d="100"/>
          <a:sy n="60" d="100"/>
        </p:scale>
        <p:origin x="1668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34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35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2EF291-8D4B-4295-885B-63A4DB4719A4}" type="datetimeFigureOut">
              <a:rPr lang="en-US" smtClean="0"/>
              <a:pPr/>
              <a:t>11/24/2022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27D17E-45FF-432A-A08D-C54785CA1EB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93393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US" sz="1200" dirty="0" smtClean="0">
                <a:effectLst/>
                <a:latin typeface="MyriadPro"/>
              </a:rPr>
              <a:t>Read the text as a whole class.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US" sz="1200" dirty="0" smtClean="0"/>
              <a:t>Have students read the text individually.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US" sz="1200" dirty="0" smtClean="0"/>
              <a:t>Play</a:t>
            </a:r>
            <a:r>
              <a:rPr lang="en-US" sz="1200" baseline="0" dirty="0" smtClean="0"/>
              <a:t> “Whisper game”</a:t>
            </a:r>
            <a:endParaRPr lang="en-US" sz="1200" dirty="0" smtClean="0"/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US" sz="1200" dirty="0" smtClean="0"/>
              <a:t>Demonstrate the activity using the example. </a:t>
            </a:r>
            <a:endParaRPr lang="en-US" sz="2800" dirty="0" smtClean="0"/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lang="en-US" sz="120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4EA44A-927D-4D59-858E-589BCB488996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49715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4EA44A-927D-4D59-858E-589BCB488996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77857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27D17E-45FF-432A-A08D-C54785CA1EB6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58642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1C95A1-7EF8-46DC-8B06-FD2FA2FFAF7E}" type="datetimeFigureOut">
              <a:rPr lang="en-US" smtClean="0"/>
              <a:pPr/>
              <a:t>11/24/2022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D9B00C-783B-4D65-8020-902D5EC9453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1C95A1-7EF8-46DC-8B06-FD2FA2FFAF7E}" type="datetimeFigureOut">
              <a:rPr lang="en-US" smtClean="0"/>
              <a:pPr/>
              <a:t>11/24/2022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D9B00C-783B-4D65-8020-902D5EC9453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1C95A1-7EF8-46DC-8B06-FD2FA2FFAF7E}" type="datetimeFigureOut">
              <a:rPr lang="en-US" smtClean="0"/>
              <a:pPr/>
              <a:t>11/24/2022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D9B00C-783B-4D65-8020-902D5EC9453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1C95A1-7EF8-46DC-8B06-FD2FA2FFAF7E}" type="datetimeFigureOut">
              <a:rPr lang="en-US" smtClean="0"/>
              <a:pPr/>
              <a:t>11/24/2022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D9B00C-783B-4D65-8020-902D5EC9453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1C95A1-7EF8-46DC-8B06-FD2FA2FFAF7E}" type="datetimeFigureOut">
              <a:rPr lang="en-US" smtClean="0"/>
              <a:pPr/>
              <a:t>11/24/2022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D9B00C-783B-4D65-8020-902D5EC9453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1C95A1-7EF8-46DC-8B06-FD2FA2FFAF7E}" type="datetimeFigureOut">
              <a:rPr lang="en-US" smtClean="0"/>
              <a:pPr/>
              <a:t>11/24/2022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D9B00C-783B-4D65-8020-902D5EC9453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1C95A1-7EF8-46DC-8B06-FD2FA2FFAF7E}" type="datetimeFigureOut">
              <a:rPr lang="en-US" smtClean="0"/>
              <a:pPr/>
              <a:t>11/24/2022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D9B00C-783B-4D65-8020-902D5EC9453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1C95A1-7EF8-46DC-8B06-FD2FA2FFAF7E}" type="datetimeFigureOut">
              <a:rPr lang="en-US" smtClean="0"/>
              <a:pPr/>
              <a:t>11/24/2022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D9B00C-783B-4D65-8020-902D5EC9453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1C95A1-7EF8-46DC-8B06-FD2FA2FFAF7E}" type="datetimeFigureOut">
              <a:rPr lang="en-US" smtClean="0"/>
              <a:pPr/>
              <a:t>11/24/2022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D9B00C-783B-4D65-8020-902D5EC9453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1C95A1-7EF8-46DC-8B06-FD2FA2FFAF7E}" type="datetimeFigureOut">
              <a:rPr lang="en-US" smtClean="0"/>
              <a:pPr/>
              <a:t>11/24/2022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D9B00C-783B-4D65-8020-902D5EC9453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1C95A1-7EF8-46DC-8B06-FD2FA2FFAF7E}" type="datetimeFigureOut">
              <a:rPr lang="en-US" smtClean="0"/>
              <a:pPr/>
              <a:t>11/24/2022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D9B00C-783B-4D65-8020-902D5EC9453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6694302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4274997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5455739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7727818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7614036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4248739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7190019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6682267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0119394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3061043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335523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640522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4270828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3425234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4171573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084992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8913568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851989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image" Target="../media/image1.jp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1C95A1-7EF8-46DC-8B06-FD2FA2FFAF7E}" type="datetimeFigureOut">
              <a:rPr lang="en-US" smtClean="0"/>
              <a:pPr/>
              <a:t>11/24/2022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D9B00C-783B-4D65-8020-902D5EC9453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  <p:sldLayoutId id="2147483676" r:id="rId28"/>
    <p:sldLayoutId id="2147483682" r:id="rId29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en/hand-open-wave-cartoon-brown-306764/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5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9.w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16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10.w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17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11.w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12.wmf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slide" Target="slide29.xml"/><Relationship Id="rId13" Type="http://schemas.openxmlformats.org/officeDocument/2006/relationships/slide" Target="slide31.xml"/><Relationship Id="rId3" Type="http://schemas.openxmlformats.org/officeDocument/2006/relationships/audio" Target="../media/audio2.wav"/><Relationship Id="rId7" Type="http://schemas.openxmlformats.org/officeDocument/2006/relationships/slide" Target="slide26.xml"/><Relationship Id="rId12" Type="http://schemas.openxmlformats.org/officeDocument/2006/relationships/slide" Target="slide28.xml"/><Relationship Id="rId2" Type="http://schemas.openxmlformats.org/officeDocument/2006/relationships/slide" Target="slide23.xml"/><Relationship Id="rId16" Type="http://schemas.openxmlformats.org/officeDocument/2006/relationships/image" Target="../media/image2.gif"/><Relationship Id="rId1" Type="http://schemas.openxmlformats.org/officeDocument/2006/relationships/slideLayout" Target="../slideLayouts/slideLayout2.xml"/><Relationship Id="rId6" Type="http://schemas.openxmlformats.org/officeDocument/2006/relationships/audio" Target="../media/audio3.wav"/><Relationship Id="rId11" Type="http://schemas.openxmlformats.org/officeDocument/2006/relationships/slide" Target="slide30.xml"/><Relationship Id="rId5" Type="http://schemas.openxmlformats.org/officeDocument/2006/relationships/slide" Target="slide25.xml"/><Relationship Id="rId15" Type="http://schemas.openxmlformats.org/officeDocument/2006/relationships/image" Target="../media/image27.gif"/><Relationship Id="rId10" Type="http://schemas.openxmlformats.org/officeDocument/2006/relationships/slide" Target="slide27.xml"/><Relationship Id="rId4" Type="http://schemas.openxmlformats.org/officeDocument/2006/relationships/slide" Target="slide24.xml"/><Relationship Id="rId9" Type="http://schemas.openxmlformats.org/officeDocument/2006/relationships/audio" Target="../media/audio4.wav"/><Relationship Id="rId14" Type="http://schemas.openxmlformats.org/officeDocument/2006/relationships/audio" Target="../media/audio5.wav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.bin"/><Relationship Id="rId3" Type="http://schemas.openxmlformats.org/officeDocument/2006/relationships/audio" Target="../media/audio6.wav"/><Relationship Id="rId7" Type="http://schemas.openxmlformats.org/officeDocument/2006/relationships/audio" Target="../media/audio2.wav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slide" Target="slide33.xml"/><Relationship Id="rId5" Type="http://schemas.openxmlformats.org/officeDocument/2006/relationships/slide" Target="slide22.xml"/><Relationship Id="rId4" Type="http://schemas.openxmlformats.org/officeDocument/2006/relationships/audio" Target="../media/audio7.wav"/><Relationship Id="rId9" Type="http://schemas.openxmlformats.org/officeDocument/2006/relationships/image" Target="../media/image28.w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audio" Target="../media/audio7.wav"/><Relationship Id="rId7" Type="http://schemas.openxmlformats.org/officeDocument/2006/relationships/image" Target="../media/image29.jpeg"/><Relationship Id="rId2" Type="http://schemas.openxmlformats.org/officeDocument/2006/relationships/audio" Target="../media/audio6.wav"/><Relationship Id="rId1" Type="http://schemas.openxmlformats.org/officeDocument/2006/relationships/slideLayout" Target="../slideLayouts/slideLayout2.xml"/><Relationship Id="rId6" Type="http://schemas.openxmlformats.org/officeDocument/2006/relationships/audio" Target="../media/audio2.wav"/><Relationship Id="rId5" Type="http://schemas.openxmlformats.org/officeDocument/2006/relationships/slide" Target="slide33.xml"/><Relationship Id="rId4" Type="http://schemas.openxmlformats.org/officeDocument/2006/relationships/slide" Target="slide22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.bin"/><Relationship Id="rId3" Type="http://schemas.openxmlformats.org/officeDocument/2006/relationships/audio" Target="../media/audio6.wav"/><Relationship Id="rId7" Type="http://schemas.openxmlformats.org/officeDocument/2006/relationships/audio" Target="../media/audio2.wav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slide" Target="slide33.xml"/><Relationship Id="rId5" Type="http://schemas.openxmlformats.org/officeDocument/2006/relationships/slide" Target="slide22.xml"/><Relationship Id="rId4" Type="http://schemas.openxmlformats.org/officeDocument/2006/relationships/audio" Target="../media/audio7.wav"/><Relationship Id="rId9" Type="http://schemas.openxmlformats.org/officeDocument/2006/relationships/image" Target="../media/image30.wmf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audio" Target="../media/audio2.wav"/><Relationship Id="rId3" Type="http://schemas.openxmlformats.org/officeDocument/2006/relationships/notesSlide" Target="../notesSlides/notesSlide3.xml"/><Relationship Id="rId7" Type="http://schemas.openxmlformats.org/officeDocument/2006/relationships/slide" Target="slide3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slide" Target="slide22.xml"/><Relationship Id="rId5" Type="http://schemas.openxmlformats.org/officeDocument/2006/relationships/audio" Target="../media/audio7.wav"/><Relationship Id="rId10" Type="http://schemas.openxmlformats.org/officeDocument/2006/relationships/image" Target="../media/image31.wmf"/><Relationship Id="rId4" Type="http://schemas.openxmlformats.org/officeDocument/2006/relationships/audio" Target="../media/audio6.wav"/><Relationship Id="rId9" Type="http://schemas.openxmlformats.org/officeDocument/2006/relationships/oleObject" Target="../embeddings/oleObject7.bin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audio" Target="../media/audio8.wav"/><Relationship Id="rId1" Type="http://schemas.openxmlformats.org/officeDocument/2006/relationships/slideLayout" Target="../slideLayouts/slideLayout2.xml"/><Relationship Id="rId4" Type="http://schemas.openxmlformats.org/officeDocument/2006/relationships/slide" Target="slide2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audio" Target="../media/audio7.wav"/><Relationship Id="rId7" Type="http://schemas.openxmlformats.org/officeDocument/2006/relationships/image" Target="../media/image33.jpg"/><Relationship Id="rId2" Type="http://schemas.openxmlformats.org/officeDocument/2006/relationships/audio" Target="../media/audio6.wav"/><Relationship Id="rId1" Type="http://schemas.openxmlformats.org/officeDocument/2006/relationships/slideLayout" Target="../slideLayouts/slideLayout2.xml"/><Relationship Id="rId6" Type="http://schemas.openxmlformats.org/officeDocument/2006/relationships/audio" Target="../media/audio2.wav"/><Relationship Id="rId5" Type="http://schemas.openxmlformats.org/officeDocument/2006/relationships/slide" Target="slide33.xml"/><Relationship Id="rId4" Type="http://schemas.openxmlformats.org/officeDocument/2006/relationships/slide" Target="slide22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.bin"/><Relationship Id="rId3" Type="http://schemas.openxmlformats.org/officeDocument/2006/relationships/audio" Target="../media/audio6.wav"/><Relationship Id="rId7" Type="http://schemas.openxmlformats.org/officeDocument/2006/relationships/audio" Target="../media/audio2.wav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slide" Target="slide33.xml"/><Relationship Id="rId5" Type="http://schemas.openxmlformats.org/officeDocument/2006/relationships/slide" Target="slide22.xml"/><Relationship Id="rId4" Type="http://schemas.openxmlformats.org/officeDocument/2006/relationships/audio" Target="../media/audio7.wav"/><Relationship Id="rId9" Type="http://schemas.openxmlformats.org/officeDocument/2006/relationships/image" Target="../media/image34.wmf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9.bin"/><Relationship Id="rId3" Type="http://schemas.openxmlformats.org/officeDocument/2006/relationships/audio" Target="../media/audio6.wav"/><Relationship Id="rId7" Type="http://schemas.openxmlformats.org/officeDocument/2006/relationships/audio" Target="../media/audio2.wav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6" Type="http://schemas.openxmlformats.org/officeDocument/2006/relationships/slide" Target="slide33.xml"/><Relationship Id="rId5" Type="http://schemas.openxmlformats.org/officeDocument/2006/relationships/slide" Target="slide22.xml"/><Relationship Id="rId4" Type="http://schemas.openxmlformats.org/officeDocument/2006/relationships/audio" Target="../media/audio7.wav"/><Relationship Id="rId9" Type="http://schemas.openxmlformats.org/officeDocument/2006/relationships/image" Target="../media/image35.wm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slide" Target="slide2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9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4" descr="Picture20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579563" cy="1579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45" name="WordArt 5">
            <a:hlinkHover r:id="" action="ppaction://noaction" highlightClick="1">
              <a:snd r:embed="rId3" name="applause.wav"/>
            </a:hlinkHover>
          </p:cNvPr>
          <p:cNvSpPr>
            <a:spLocks noChangeArrowheads="1" noChangeShapeType="1" noTextEdit="1"/>
          </p:cNvSpPr>
          <p:nvPr/>
        </p:nvSpPr>
        <p:spPr bwMode="auto">
          <a:xfrm>
            <a:off x="1035050" y="609600"/>
            <a:ext cx="7162800" cy="3810000"/>
          </a:xfrm>
          <a:prstGeom prst="rect">
            <a:avLst/>
          </a:prstGeom>
        </p:spPr>
        <p:txBody>
          <a:bodyPr spcFirstLastPara="1" wrap="none" fromWordArt="1">
            <a:prstTxWarp prst="textArchUp">
              <a:avLst>
                <a:gd name="adj" fmla="val 10893444"/>
              </a:avLst>
            </a:prstTxWarp>
          </a:bodyPr>
          <a:lstStyle/>
          <a:p>
            <a:pPr algn="ctr"/>
            <a:r>
              <a:rPr lang="en-US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FF"/>
                </a:solidFill>
                <a:latin typeface="Arial Black"/>
              </a:rPr>
              <a:t>Welcome to our class!</a:t>
            </a:r>
          </a:p>
        </p:txBody>
      </p:sp>
      <p:pic>
        <p:nvPicPr>
          <p:cNvPr id="4" name="Picture 6" descr="17403"/>
          <p:cNvPicPr>
            <a:picLocks noGrp="1" noChangeAspect="1" noChangeArrowheads="1"/>
          </p:cNvPicPr>
          <p:nvPr>
            <p:ph idx="1"/>
          </p:nvPr>
        </p:nvPicPr>
        <p:blipFill>
          <a:blip r:embed="rId4"/>
          <a:srcRect/>
          <a:stretch>
            <a:fillRect/>
          </a:stretch>
        </p:blipFill>
        <p:spPr>
          <a:xfrm>
            <a:off x="3200400" y="1676400"/>
            <a:ext cx="2832100" cy="4525963"/>
          </a:xfrm>
          <a:noFill/>
          <a:ln/>
        </p:spPr>
      </p:pic>
    </p:spTree>
  </p:cSld>
  <p:clrMapOvr>
    <a:masterClrMapping/>
  </p:clrMapOvr>
  <p:transition spd="med">
    <p:blinds dir="vert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clrChange>
              <a:clrFrom>
                <a:srgbClr val="D9F4A6"/>
              </a:clrFrom>
              <a:clrTo>
                <a:srgbClr val="D9F4A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04800"/>
            <a:ext cx="9181324" cy="55626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886200" y="2133600"/>
            <a:ext cx="51054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solidFill>
                  <a:srgbClr val="FF0000"/>
                </a:solidFill>
              </a:rPr>
              <a:t>Unit 3: School</a:t>
            </a:r>
          </a:p>
          <a:p>
            <a:pPr algn="ctr"/>
            <a:r>
              <a:rPr lang="en-US" sz="4800" b="1" dirty="0">
                <a:solidFill>
                  <a:srgbClr val="00B050"/>
                </a:solidFill>
              </a:rPr>
              <a:t>Lesson 4.3</a:t>
            </a:r>
          </a:p>
          <a:p>
            <a:pPr algn="ctr"/>
            <a:r>
              <a:rPr lang="en-US" sz="4800" b="1">
                <a:solidFill>
                  <a:srgbClr val="0070C0"/>
                </a:solidFill>
              </a:rPr>
              <a:t>Page </a:t>
            </a:r>
            <a:r>
              <a:rPr lang="en-US" sz="4800" b="1" smtClean="0">
                <a:solidFill>
                  <a:srgbClr val="0070C0"/>
                </a:solidFill>
              </a:rPr>
              <a:t>49</a:t>
            </a:r>
            <a:endParaRPr lang="en-US" sz="48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8476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8600" y="228600"/>
            <a:ext cx="8676916" cy="6317673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BA386DE9-345A-400C-B2BB-B32B155C2C38}"/>
              </a:ext>
            </a:extLst>
          </p:cNvPr>
          <p:cNvSpPr/>
          <p:nvPr/>
        </p:nvSpPr>
        <p:spPr>
          <a:xfrm>
            <a:off x="5562600" y="248653"/>
            <a:ext cx="3219425" cy="83601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5000" b="1" dirty="0">
                <a:solidFill>
                  <a:schemeClr val="accent6">
                    <a:lumMod val="75000"/>
                  </a:schemeClr>
                </a:solidFill>
              </a:rPr>
              <a:t>WARM UP</a:t>
            </a:r>
          </a:p>
        </p:txBody>
      </p:sp>
    </p:spTree>
    <p:extLst>
      <p:ext uri="{BB962C8B-B14F-4D97-AF65-F5344CB8AC3E}">
        <p14:creationId xmlns:p14="http://schemas.microsoft.com/office/powerpoint/2010/main" val="3454241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E133E79B-1A83-58C0-3171-FD3D37DCA4AD}"/>
              </a:ext>
            </a:extLst>
          </p:cNvPr>
          <p:cNvSpPr txBox="1"/>
          <p:nvPr/>
        </p:nvSpPr>
        <p:spPr>
          <a:xfrm>
            <a:off x="908462" y="3057154"/>
            <a:ext cx="7169727" cy="1338828"/>
          </a:xfrm>
          <a:prstGeom prst="rect">
            <a:avLst/>
          </a:prstGeom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2700" dirty="0">
                <a:solidFill>
                  <a:srgbClr val="000000"/>
                </a:solidFill>
                <a:latin typeface="Arial" panose="020B0604020202020204" pitchFamily="34" charset="0"/>
              </a:rPr>
              <a:t>Have students run around the classroom touching things in the color that the students shout out: "</a:t>
            </a:r>
            <a:r>
              <a:rPr lang="en-US" sz="2700" b="1" dirty="0">
                <a:solidFill>
                  <a:srgbClr val="000000"/>
                </a:solidFill>
                <a:latin typeface="Arial" panose="020B0604020202020204" pitchFamily="34" charset="0"/>
              </a:rPr>
              <a:t>green</a:t>
            </a:r>
            <a:r>
              <a:rPr lang="en-US" sz="2700" dirty="0">
                <a:solidFill>
                  <a:srgbClr val="000000"/>
                </a:solidFill>
                <a:latin typeface="Arial" panose="020B0604020202020204" pitchFamily="34" charset="0"/>
              </a:rPr>
              <a:t>".</a:t>
            </a:r>
            <a:endParaRPr lang="x-none" sz="27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096B54F2-FB16-3538-9DD6-B67534079392}"/>
              </a:ext>
            </a:extLst>
          </p:cNvPr>
          <p:cNvSpPr txBox="1"/>
          <p:nvPr/>
        </p:nvSpPr>
        <p:spPr>
          <a:xfrm>
            <a:off x="996287" y="996498"/>
            <a:ext cx="1595501" cy="507831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x-none" sz="2700" dirty="0"/>
              <a:t>Let’s play!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E0C62D42-5A11-B1C4-053A-AB007D201B80}"/>
              </a:ext>
            </a:extLst>
          </p:cNvPr>
          <p:cNvSpPr txBox="1"/>
          <p:nvPr/>
        </p:nvSpPr>
        <p:spPr>
          <a:xfrm>
            <a:off x="2591788" y="1600287"/>
            <a:ext cx="1980212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5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Arial" panose="020B0604020202020204" pitchFamily="34" charset="0"/>
              </a:rPr>
              <a:t>Touch</a:t>
            </a:r>
            <a:endParaRPr lang="x-none" sz="45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8" name="Picture 7" descr="Logo&#10;&#10;Description automatically generated">
            <a:extLst>
              <a:ext uri="{FF2B5EF4-FFF2-40B4-BE49-F238E27FC236}">
                <a16:creationId xmlns:a16="http://schemas.microsoft.com/office/drawing/2014/main" xmlns="" id="{B4749E54-2FB4-303F-C72A-402204F6316E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837473B0-CC2E-450A-ABE3-18F120FF3D39}">
                <a1611:picAttrSrcUrl xmlns:a1611="http://schemas.microsoft.com/office/drawing/2016/11/main" xmlns="" r:id="rId3"/>
              </a:ext>
            </a:extLst>
          </a:blip>
          <a:stretch>
            <a:fillRect/>
          </a:stretch>
        </p:blipFill>
        <p:spPr>
          <a:xfrm rot="19014362">
            <a:off x="5445989" y="1195011"/>
            <a:ext cx="1699161" cy="1799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0933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86824546-2D7B-ADF0-288F-B080581C2111}"/>
              </a:ext>
            </a:extLst>
          </p:cNvPr>
          <p:cNvSpPr txBox="1"/>
          <p:nvPr/>
        </p:nvSpPr>
        <p:spPr>
          <a:xfrm>
            <a:off x="5527964" y="2769178"/>
            <a:ext cx="1854455" cy="784830"/>
          </a:xfrm>
          <a:prstGeom prst="rect">
            <a:avLst/>
          </a:prstGeom>
          <a:solidFill>
            <a:schemeClr val="bg1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4500" b="1" dirty="0">
                <a:solidFill>
                  <a:srgbClr val="0070C0"/>
                </a:solidFill>
              </a:rPr>
              <a:t>orange </a:t>
            </a:r>
            <a:endParaRPr lang="en-US" sz="4500" dirty="0">
              <a:solidFill>
                <a:srgbClr val="0070C0"/>
              </a:solidFill>
            </a:endParaRPr>
          </a:p>
        </p:txBody>
      </p:sp>
      <p:pic>
        <p:nvPicPr>
          <p:cNvPr id="5" name="Picture 4" descr="Icon&#10;&#10;Description automatically generated">
            <a:extLst>
              <a:ext uri="{FF2B5EF4-FFF2-40B4-BE49-F238E27FC236}">
                <a16:creationId xmlns="" xmlns:a16="http://schemas.microsoft.com/office/drawing/2014/main" id="{59D9351C-A831-CFE8-3F79-CF3573CC9B2D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1664" y="1499389"/>
            <a:ext cx="3751118" cy="3637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5520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810BAAB8-8A23-E98A-1CAD-7E97FB8AAFDA}"/>
              </a:ext>
            </a:extLst>
          </p:cNvPr>
          <p:cNvSpPr txBox="1"/>
          <p:nvPr/>
        </p:nvSpPr>
        <p:spPr>
          <a:xfrm>
            <a:off x="6086466" y="2888926"/>
            <a:ext cx="1987271" cy="784830"/>
          </a:xfrm>
          <a:prstGeom prst="rect">
            <a:avLst/>
          </a:prstGeom>
          <a:solidFill>
            <a:schemeClr val="bg1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4500" dirty="0">
                <a:solidFill>
                  <a:srgbClr val="0070C0"/>
                </a:solidFill>
              </a:rPr>
              <a:t>green</a:t>
            </a:r>
          </a:p>
        </p:txBody>
      </p:sp>
      <p:pic>
        <p:nvPicPr>
          <p:cNvPr id="4" name="Picture 3" descr="Icon&#10;&#10;Description automatically generated">
            <a:extLst>
              <a:ext uri="{FF2B5EF4-FFF2-40B4-BE49-F238E27FC236}">
                <a16:creationId xmlns="" xmlns:a16="http://schemas.microsoft.com/office/drawing/2014/main" id="{7CD2B0D0-FC3A-D76D-663E-0E4AADFE11D0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2836" y="1580141"/>
            <a:ext cx="3699164" cy="3587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4164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/>
          <p:cNvGraphicFramePr>
            <a:graphicFrameLocks noChangeAspect="1"/>
          </p:cNvGraphicFramePr>
          <p:nvPr>
            <p:extLst/>
          </p:nvPr>
        </p:nvGraphicFramePr>
        <p:xfrm>
          <a:off x="716972" y="1319026"/>
          <a:ext cx="4072587" cy="41314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2" name="Bitmap Image" r:id="rId3" imgW="3295800" imgH="3343320" progId="PBrush">
                  <p:embed/>
                </p:oleObj>
              </mc:Choice>
              <mc:Fallback>
                <p:oleObj name="Bitmap Image" r:id="rId3" imgW="3295800" imgH="3343320" progId="PBrush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16972" y="1319026"/>
                        <a:ext cx="4072587" cy="413144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64491E9E-29AE-DDC4-DBFE-0FE9C8E152F3}"/>
              </a:ext>
            </a:extLst>
          </p:cNvPr>
          <p:cNvSpPr txBox="1"/>
          <p:nvPr/>
        </p:nvSpPr>
        <p:spPr>
          <a:xfrm>
            <a:off x="6086467" y="2888926"/>
            <a:ext cx="1223216" cy="784830"/>
          </a:xfrm>
          <a:prstGeom prst="rect">
            <a:avLst/>
          </a:prstGeom>
          <a:solidFill>
            <a:schemeClr val="bg1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4500" dirty="0">
                <a:solidFill>
                  <a:srgbClr val="0070C0"/>
                </a:solidFill>
              </a:rPr>
              <a:t>pink</a:t>
            </a:r>
          </a:p>
        </p:txBody>
      </p:sp>
    </p:spTree>
    <p:extLst>
      <p:ext uri="{BB962C8B-B14F-4D97-AF65-F5344CB8AC3E}">
        <p14:creationId xmlns:p14="http://schemas.microsoft.com/office/powerpoint/2010/main" val="3238141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/>
          <p:cNvGraphicFramePr>
            <a:graphicFrameLocks noChangeAspect="1"/>
          </p:cNvGraphicFramePr>
          <p:nvPr>
            <p:extLst/>
          </p:nvPr>
        </p:nvGraphicFramePr>
        <p:xfrm>
          <a:off x="935182" y="1460612"/>
          <a:ext cx="3888473" cy="390932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6" name="Bitmap Image" r:id="rId3" imgW="3552840" imgH="3571920" progId="PBrush">
                  <p:embed/>
                </p:oleObj>
              </mc:Choice>
              <mc:Fallback>
                <p:oleObj name="Bitmap Image" r:id="rId3" imgW="3552840" imgH="3571920" progId="PBrush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35182" y="1460612"/>
                        <a:ext cx="3888473" cy="390932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08D99D42-05CC-0FB5-4C16-08C593AA15E9}"/>
              </a:ext>
            </a:extLst>
          </p:cNvPr>
          <p:cNvSpPr txBox="1"/>
          <p:nvPr/>
        </p:nvSpPr>
        <p:spPr>
          <a:xfrm>
            <a:off x="6086467" y="2888926"/>
            <a:ext cx="2153525" cy="784830"/>
          </a:xfrm>
          <a:prstGeom prst="rect">
            <a:avLst/>
          </a:prstGeom>
          <a:solidFill>
            <a:schemeClr val="bg1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4500" dirty="0">
                <a:solidFill>
                  <a:srgbClr val="0070C0"/>
                </a:solidFill>
              </a:rPr>
              <a:t>purple</a:t>
            </a:r>
          </a:p>
        </p:txBody>
      </p:sp>
    </p:spTree>
    <p:extLst>
      <p:ext uri="{BB962C8B-B14F-4D97-AF65-F5344CB8AC3E}">
        <p14:creationId xmlns:p14="http://schemas.microsoft.com/office/powerpoint/2010/main" val="2763254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/>
          <p:cNvGraphicFramePr>
            <a:graphicFrameLocks noChangeAspect="1"/>
          </p:cNvGraphicFramePr>
          <p:nvPr>
            <p:extLst/>
          </p:nvPr>
        </p:nvGraphicFramePr>
        <p:xfrm>
          <a:off x="1039092" y="1569379"/>
          <a:ext cx="3532908" cy="35065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0" name="Bitmap Image" r:id="rId3" imgW="3209760" imgH="3343320" progId="PBrush">
                  <p:embed/>
                </p:oleObj>
              </mc:Choice>
              <mc:Fallback>
                <p:oleObj name="Bitmap Image" r:id="rId3" imgW="3209760" imgH="3343320" progId="PBrush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39092" y="1569379"/>
                        <a:ext cx="3532908" cy="350658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CABC4DD7-6628-A73C-278F-B1C8A7B6D072}"/>
              </a:ext>
            </a:extLst>
          </p:cNvPr>
          <p:cNvSpPr txBox="1"/>
          <p:nvPr/>
        </p:nvSpPr>
        <p:spPr>
          <a:xfrm>
            <a:off x="6086467" y="2888926"/>
            <a:ext cx="1223216" cy="784830"/>
          </a:xfrm>
          <a:prstGeom prst="rect">
            <a:avLst/>
          </a:prstGeom>
          <a:solidFill>
            <a:schemeClr val="bg1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4500" dirty="0">
                <a:solidFill>
                  <a:srgbClr val="0070C0"/>
                </a:solidFill>
              </a:rPr>
              <a:t>gray</a:t>
            </a:r>
          </a:p>
        </p:txBody>
      </p:sp>
    </p:spTree>
    <p:extLst>
      <p:ext uri="{BB962C8B-B14F-4D97-AF65-F5344CB8AC3E}">
        <p14:creationId xmlns:p14="http://schemas.microsoft.com/office/powerpoint/2010/main" val="2128154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/>
          <p:cNvGraphicFramePr>
            <a:graphicFrameLocks noChangeAspect="1"/>
          </p:cNvGraphicFramePr>
          <p:nvPr>
            <p:extLst/>
          </p:nvPr>
        </p:nvGraphicFramePr>
        <p:xfrm>
          <a:off x="1184565" y="1522269"/>
          <a:ext cx="3636818" cy="36750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4" name="Bitmap Image" r:id="rId3" imgW="1571760" imgH="1743120" progId="PBrush">
                  <p:embed/>
                </p:oleObj>
              </mc:Choice>
              <mc:Fallback>
                <p:oleObj name="Bitmap Image" r:id="rId3" imgW="1571760" imgH="1743120" progId="PBrush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84565" y="1522269"/>
                        <a:ext cx="3636818" cy="367501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A593360A-F560-B2EA-B696-FA9A196FD958}"/>
              </a:ext>
            </a:extLst>
          </p:cNvPr>
          <p:cNvSpPr txBox="1"/>
          <p:nvPr/>
        </p:nvSpPr>
        <p:spPr>
          <a:xfrm>
            <a:off x="5578918" y="2605507"/>
            <a:ext cx="2120746" cy="784830"/>
          </a:xfrm>
          <a:prstGeom prst="rect">
            <a:avLst/>
          </a:prstGeom>
          <a:solidFill>
            <a:schemeClr val="bg1"/>
          </a:solidFill>
          <a:ln w="28575">
            <a:solidFill>
              <a:srgbClr val="0070C0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4500" dirty="0">
                <a:solidFill>
                  <a:srgbClr val="0070C0"/>
                </a:solidFill>
              </a:rPr>
              <a:t>black</a:t>
            </a:r>
          </a:p>
        </p:txBody>
      </p:sp>
    </p:spTree>
    <p:extLst>
      <p:ext uri="{BB962C8B-B14F-4D97-AF65-F5344CB8AC3E}">
        <p14:creationId xmlns:p14="http://schemas.microsoft.com/office/powerpoint/2010/main" val="59599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211AB80D-C1CE-49EC-BD8F-D627C101687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9600" y="886915"/>
            <a:ext cx="7848599" cy="5410199"/>
          </a:xfrm>
          <a:prstGeom prst="rect">
            <a:avLst/>
          </a:prstGeom>
        </p:spPr>
      </p:pic>
      <p:sp>
        <p:nvSpPr>
          <p:cNvPr id="3" name="Speech Bubble: Rectangle with Corners Rounded 8">
            <a:extLst>
              <a:ext uri="{FF2B5EF4-FFF2-40B4-BE49-F238E27FC236}">
                <a16:creationId xmlns:a16="http://schemas.microsoft.com/office/drawing/2014/main" xmlns="" id="{2A17D1E2-6645-4BC6-9E35-7655B0F2C4AD}"/>
              </a:ext>
            </a:extLst>
          </p:cNvPr>
          <p:cNvSpPr/>
          <p:nvPr/>
        </p:nvSpPr>
        <p:spPr>
          <a:xfrm>
            <a:off x="3429000" y="609600"/>
            <a:ext cx="2816976" cy="554630"/>
          </a:xfrm>
          <a:prstGeom prst="wedgeRoundRectCallout">
            <a:avLst>
              <a:gd name="adj1" fmla="val -53511"/>
              <a:gd name="adj2" fmla="val 104106"/>
              <a:gd name="adj3" fmla="val 16667"/>
            </a:avLst>
          </a:prstGeom>
          <a:solidFill>
            <a:schemeClr val="bg1"/>
          </a:solidFill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rgbClr val="00B050"/>
                </a:solidFill>
              </a:rPr>
              <a:t>It’s time to learn …</a:t>
            </a:r>
          </a:p>
        </p:txBody>
      </p:sp>
    </p:spTree>
    <p:extLst>
      <p:ext uri="{BB962C8B-B14F-4D97-AF65-F5344CB8AC3E}">
        <p14:creationId xmlns:p14="http://schemas.microsoft.com/office/powerpoint/2010/main" val="4197325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200" y="247373"/>
            <a:ext cx="8281244" cy="630231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581400" y="3722901"/>
            <a:ext cx="2015413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50" dirty="0">
                <a:solidFill>
                  <a:schemeClr val="bg1"/>
                </a:solidFill>
              </a:rPr>
              <a:t>Reading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2669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AD5A938F-A3DB-612C-3A9E-4DC21FAC927A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19200" y="457200"/>
            <a:ext cx="5000625" cy="60007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Picture 6" descr="Text&#10;&#10;Description automatically generated">
            <a:extLst>
              <a:ext uri="{FF2B5EF4-FFF2-40B4-BE49-F238E27FC236}">
                <a16:creationId xmlns:a16="http://schemas.microsoft.com/office/drawing/2014/main" xmlns="" id="{2B9FCA9E-7620-761E-154B-88818474E0C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04800" y="1371600"/>
            <a:ext cx="8686800" cy="4800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956126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Text&#10;&#10;Description automatically generated">
            <a:extLst>
              <a:ext uri="{FF2B5EF4-FFF2-40B4-BE49-F238E27FC236}">
                <a16:creationId xmlns:a16="http://schemas.microsoft.com/office/drawing/2014/main" xmlns="" id="{2B9FCA9E-7620-761E-154B-88818474E0C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04800" y="762000"/>
            <a:ext cx="8687577" cy="337029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TextBox 1"/>
          <p:cNvSpPr txBox="1"/>
          <p:nvPr/>
        </p:nvSpPr>
        <p:spPr>
          <a:xfrm>
            <a:off x="304800" y="4448052"/>
            <a:ext cx="8687577" cy="677108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3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Minh </a:t>
            </a:r>
            <a:r>
              <a:rPr lang="en-US" sz="3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has a blue </a:t>
            </a:r>
            <a:r>
              <a:rPr lang="en-US" sz="3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notebook. True/ False</a:t>
            </a:r>
            <a:endParaRPr lang="en-US" sz="3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xmlns="" id="{F1B01CE1-2EB6-EEC4-0FBE-3D4F2DFD13E1}"/>
              </a:ext>
            </a:extLst>
          </p:cNvPr>
          <p:cNvSpPr/>
          <p:nvPr/>
        </p:nvSpPr>
        <p:spPr>
          <a:xfrm>
            <a:off x="7658100" y="4448052"/>
            <a:ext cx="1257300" cy="707886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sz="135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1981200" y="2590800"/>
            <a:ext cx="1917441" cy="699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803789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Text&#10;&#10;Description automatically generated">
            <a:extLst>
              <a:ext uri="{FF2B5EF4-FFF2-40B4-BE49-F238E27FC236}">
                <a16:creationId xmlns:a16="http://schemas.microsoft.com/office/drawing/2014/main" xmlns="" id="{2B9FCA9E-7620-761E-154B-88818474E0C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04800" y="838200"/>
            <a:ext cx="8559602" cy="350388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TextBox 1"/>
          <p:cNvSpPr txBox="1"/>
          <p:nvPr/>
        </p:nvSpPr>
        <p:spPr>
          <a:xfrm>
            <a:off x="304800" y="4620390"/>
            <a:ext cx="8559602" cy="707886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Minh can paint a fish. </a:t>
            </a:r>
            <a:r>
              <a:rPr lang="en-US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True 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/ </a:t>
            </a:r>
            <a:r>
              <a:rPr lang="en-US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False</a:t>
            </a:r>
            <a:endParaRPr lang="en-US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xmlns="" id="{F1B01CE1-2EB6-EEC4-0FBE-3D4F2DFD13E1}"/>
              </a:ext>
            </a:extLst>
          </p:cNvPr>
          <p:cNvSpPr/>
          <p:nvPr/>
        </p:nvSpPr>
        <p:spPr>
          <a:xfrm>
            <a:off x="5996711" y="4724400"/>
            <a:ext cx="1318489" cy="59024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sz="1350"/>
          </a:p>
        </p:txBody>
      </p:sp>
      <p:cxnSp>
        <p:nvCxnSpPr>
          <p:cNvPr id="6" name="Straight Connector 5"/>
          <p:cNvCxnSpPr/>
          <p:nvPr/>
        </p:nvCxnSpPr>
        <p:spPr>
          <a:xfrm>
            <a:off x="990600" y="3733800"/>
            <a:ext cx="1756490" cy="699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25699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Text&#10;&#10;Description automatically generated">
            <a:extLst>
              <a:ext uri="{FF2B5EF4-FFF2-40B4-BE49-F238E27FC236}">
                <a16:creationId xmlns:a16="http://schemas.microsoft.com/office/drawing/2014/main" xmlns="" id="{2B9FCA9E-7620-761E-154B-88818474E0C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44929" y="457201"/>
            <a:ext cx="8594272" cy="3733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TextBox 1"/>
          <p:cNvSpPr txBox="1"/>
          <p:nvPr/>
        </p:nvSpPr>
        <p:spPr>
          <a:xfrm>
            <a:off x="231074" y="4426196"/>
            <a:ext cx="8313576" cy="1323439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Minh can make yellow with orange and red. </a:t>
            </a:r>
            <a:r>
              <a:rPr lang="en-US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True / False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xmlns="" id="{F1B01CE1-2EB6-EEC4-0FBE-3D4F2DFD13E1}"/>
              </a:ext>
            </a:extLst>
          </p:cNvPr>
          <p:cNvSpPr/>
          <p:nvPr/>
        </p:nvSpPr>
        <p:spPr>
          <a:xfrm>
            <a:off x="3816416" y="5087915"/>
            <a:ext cx="1441384" cy="614549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sz="135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968891" y="3962400"/>
            <a:ext cx="3239609" cy="1609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385984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&#10;&#10;Description automatically generated">
            <a:extLst>
              <a:ext uri="{FF2B5EF4-FFF2-40B4-BE49-F238E27FC236}">
                <a16:creationId xmlns:a16="http://schemas.microsoft.com/office/drawing/2014/main" xmlns="" id="{2D122E48-157C-2EA2-A3AC-E1F3BBA661CB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4763" y="383778"/>
            <a:ext cx="4152900" cy="5334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Picture 4" descr="A picture containing cup, indoor, drink, cluttered&#10;&#10;Description automatically generated">
            <a:extLst>
              <a:ext uri="{FF2B5EF4-FFF2-40B4-BE49-F238E27FC236}">
                <a16:creationId xmlns:a16="http://schemas.microsoft.com/office/drawing/2014/main" xmlns="" id="{4DE7B9C8-EF45-D209-49D2-4BB459738A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6049" y="2372255"/>
            <a:ext cx="7382458" cy="282768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xmlns="" id="{3CA47800-1A0F-92E0-A4D3-3DE091E6625F}"/>
              </a:ext>
            </a:extLst>
          </p:cNvPr>
          <p:cNvSpPr/>
          <p:nvPr/>
        </p:nvSpPr>
        <p:spPr>
          <a:xfrm>
            <a:off x="2701213" y="2153617"/>
            <a:ext cx="1175657" cy="2754524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sz="1350"/>
          </a:p>
        </p:txBody>
      </p:sp>
      <p:sp>
        <p:nvSpPr>
          <p:cNvPr id="7" name="TextBox 6"/>
          <p:cNvSpPr txBox="1"/>
          <p:nvPr/>
        </p:nvSpPr>
        <p:spPr>
          <a:xfrm>
            <a:off x="390490" y="1123177"/>
            <a:ext cx="8313576" cy="707886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What is Minh’s favorite color?</a:t>
            </a:r>
            <a:endParaRPr lang="en-US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20875" y="5562600"/>
            <a:ext cx="4941725" cy="707886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It’s yellow.</a:t>
            </a:r>
            <a:endParaRPr lang="en-US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87059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1034" y="794270"/>
            <a:ext cx="9186029" cy="522356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016125" y="4023816"/>
            <a:ext cx="2015413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50" dirty="0">
                <a:solidFill>
                  <a:schemeClr val="bg1"/>
                </a:solidFill>
              </a:rPr>
              <a:t>Writing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3684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256D6EF7-2BF4-DFF1-7AEE-12A76521AB67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0793" y="1116925"/>
            <a:ext cx="6924675" cy="48577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4BED84AE-C482-3835-003D-760A8E28AA87}"/>
              </a:ext>
            </a:extLst>
          </p:cNvPr>
          <p:cNvSpPr txBox="1"/>
          <p:nvPr/>
        </p:nvSpPr>
        <p:spPr>
          <a:xfrm>
            <a:off x="1255815" y="2131760"/>
            <a:ext cx="6286336" cy="507831"/>
          </a:xfrm>
          <a:prstGeom prst="rect">
            <a:avLst/>
          </a:prstGeom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2700" dirty="0"/>
              <a:t>Have students read the text in Part E again.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7E60EF24-8D62-21EF-F9DA-389635C17854}"/>
              </a:ext>
            </a:extLst>
          </p:cNvPr>
          <p:cNvSpPr txBox="1"/>
          <p:nvPr/>
        </p:nvSpPr>
        <p:spPr>
          <a:xfrm>
            <a:off x="1294623" y="3188853"/>
            <a:ext cx="6205355" cy="923330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2700" dirty="0">
                <a:latin typeface="+mj-lt"/>
              </a:rPr>
              <a:t>Have students fill in the blanks about their favorite color. </a:t>
            </a:r>
          </a:p>
        </p:txBody>
      </p:sp>
    </p:spTree>
    <p:extLst>
      <p:ext uri="{BB962C8B-B14F-4D97-AF65-F5344CB8AC3E}">
        <p14:creationId xmlns:p14="http://schemas.microsoft.com/office/powerpoint/2010/main" val="1773427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, screenshot&#10;&#10;Description automatically generated">
            <a:extLst>
              <a:ext uri="{FF2B5EF4-FFF2-40B4-BE49-F238E27FC236}">
                <a16:creationId xmlns:a16="http://schemas.microsoft.com/office/drawing/2014/main" xmlns="" id="{4580172D-2D71-4248-147B-D6D560EA2694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1727798"/>
            <a:ext cx="9143999" cy="374085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A51CF47A-43B5-806C-5E9E-0B831425A95A}"/>
              </a:ext>
            </a:extLst>
          </p:cNvPr>
          <p:cNvSpPr txBox="1"/>
          <p:nvPr/>
        </p:nvSpPr>
        <p:spPr>
          <a:xfrm>
            <a:off x="507670" y="1243050"/>
            <a:ext cx="1465594" cy="507831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x-none" sz="2700" dirty="0"/>
              <a:t>Example: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CB9C6210-DE5D-2CF8-730E-0FD6D365EBE3}"/>
              </a:ext>
            </a:extLst>
          </p:cNvPr>
          <p:cNvSpPr txBox="1"/>
          <p:nvPr/>
        </p:nvSpPr>
        <p:spPr>
          <a:xfrm>
            <a:off x="2656099" y="2272903"/>
            <a:ext cx="652999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x-none" sz="2700" dirty="0">
                <a:solidFill>
                  <a:srgbClr val="FF0000"/>
                </a:solidFill>
              </a:rPr>
              <a:t>red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7E829081-3346-29B4-C3DE-25D0E8A3352E}"/>
              </a:ext>
            </a:extLst>
          </p:cNvPr>
          <p:cNvSpPr txBox="1"/>
          <p:nvPr/>
        </p:nvSpPr>
        <p:spPr>
          <a:xfrm>
            <a:off x="1566057" y="2750962"/>
            <a:ext cx="1815177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700" dirty="0">
                <a:solidFill>
                  <a:srgbClr val="FF0000"/>
                </a:solidFill>
              </a:rPr>
              <a:t>a </a:t>
            </a:r>
            <a:r>
              <a:rPr lang="x-none" sz="2700" dirty="0">
                <a:solidFill>
                  <a:srgbClr val="FF0000"/>
                </a:solidFill>
              </a:rPr>
              <a:t>red pencil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372ECA07-04C4-8D18-0F5C-3A7B1E779B4A}"/>
              </a:ext>
            </a:extLst>
          </p:cNvPr>
          <p:cNvSpPr txBox="1"/>
          <p:nvPr/>
        </p:nvSpPr>
        <p:spPr>
          <a:xfrm>
            <a:off x="1566057" y="3285903"/>
            <a:ext cx="2078069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700" dirty="0">
                <a:solidFill>
                  <a:srgbClr val="FF0000"/>
                </a:solidFill>
              </a:rPr>
              <a:t>my </a:t>
            </a:r>
            <a:r>
              <a:rPr lang="x-none" sz="2700" dirty="0">
                <a:solidFill>
                  <a:srgbClr val="FF0000"/>
                </a:solidFill>
              </a:rPr>
              <a:t>red pencil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BDB980F2-A19D-13B3-93C7-F82DCF8EC373}"/>
              </a:ext>
            </a:extLst>
          </p:cNvPr>
          <p:cNvSpPr txBox="1"/>
          <p:nvPr/>
        </p:nvSpPr>
        <p:spPr>
          <a:xfrm>
            <a:off x="2000991" y="3787506"/>
            <a:ext cx="1961114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700" dirty="0">
                <a:solidFill>
                  <a:srgbClr val="FF0000"/>
                </a:solidFill>
              </a:rPr>
              <a:t>a </a:t>
            </a:r>
            <a:r>
              <a:rPr lang="x-none" sz="2700" dirty="0">
                <a:solidFill>
                  <a:srgbClr val="FF0000"/>
                </a:solidFill>
              </a:rPr>
              <a:t>pencil case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D7BFD2E3-AFEF-E91E-1F51-AF553AE669D6}"/>
              </a:ext>
            </a:extLst>
          </p:cNvPr>
          <p:cNvSpPr txBox="1"/>
          <p:nvPr/>
        </p:nvSpPr>
        <p:spPr>
          <a:xfrm>
            <a:off x="2000991" y="4311925"/>
            <a:ext cx="784189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700" dirty="0">
                <a:solidFill>
                  <a:srgbClr val="FF0000"/>
                </a:solidFill>
              </a:rPr>
              <a:t>pink</a:t>
            </a:r>
            <a:endParaRPr lang="x-none" sz="2700" dirty="0">
              <a:solidFill>
                <a:srgbClr val="FF000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0F247118-ECF5-3676-5A22-E8085F4116CA}"/>
              </a:ext>
            </a:extLst>
          </p:cNvPr>
          <p:cNvSpPr txBox="1"/>
          <p:nvPr/>
        </p:nvSpPr>
        <p:spPr>
          <a:xfrm>
            <a:off x="3526972" y="4311925"/>
            <a:ext cx="20875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red and white</a:t>
            </a:r>
            <a:endParaRPr lang="x-none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23981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3" y="160338"/>
            <a:ext cx="3810000" cy="30535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AutoShape 2" descr="data:image/jpeg;base64,/9j/4AAQSkZJRgABAQAAAQABAAD/2wCEAAkGBxQTEhUUExIUFBQXGBUXFRgUFRcXFxkXGRgXFxYXFBUYHCggGR8lHBcYIjEiJSkrLi4uGB80OTMsNygtLisBCgoKDg0OGxAQGzIkICU4NDY3NDctNTQuMDQ0Nyw0NDQ1Ly8vLDQsNTYuLDQsLTQsNywsLy8sLDc0LCw0Li0sLP/AABEIAOgA2QMBEQACEQEDEQH/xAAcAAEAAgMBAQEAAAAAAAAAAAAABQYBAwQCBwj/xABUEAABAwIDBAQJBQoKCQUAAAABAAIDBBEFITEGEkFRBxNhcRQiMkKBkZPB0hVScqGxFyMzVFVikpTR4RZDRFNkoqOywvAkNWNlc4KE0/ElNkWz4v/EABoBAQADAQEBAAAAAAAAAAAAAAADBAUCAQb/xAA/EQEAAgECAwUFBgMGBQUAAAAAAQIDBBEFITESQVFhcROBkaHwFCIyUrHRQsHxBiRicpLhFTNUgqIWIzRDU//aAAwDAQACEQMRAD8A+4oCAgICAgICAgICAgICAgICAgICAgICAgICAgICAgICAgICAgICAgICAgICAgICAgICAgICAgICAgICDyXIMhBlAQEBAugICAgICDBQYug9ICAgICAgICAgICAgIMEoKVge00vyvV0NSQPFZLSeKGgx28cA6uOY14tfwFgF2QEFF2oxyaqqfk3D5Cx4AdWVLRfweM+Yw/zrtBxHrLQtOz+DR0lOyni3ixm9m9xc9znOL3uc46kucT6UEgUHlB6CD5x0kPrKKqhxSnL5qeNhiq4ATYRkk9Y1vpzdwLW6i9gu2z2OwVsDZ6eQPY79JruLXt81w5e5BJIKBWl2LVr4GyPZh9I4NnMbt01FSLHqd4eYweUOZ7iAvpKDICDKAgise2ggpGgzOO87JjGjee88mtH2nLMKPJlrjj7y5o9Bm1dpjFHKOszyiPWfqUNSdIVMZBHKyamJ0M7N1vpIJt3nLtUVdXSZ2nePVoZeAamtO3jmt4j8s7z+kfLn5OzGMZlMng1I1r5rBz3vv1UTTxcRq783tC7vktv2KdflCrptJjjH7fUztTuiPxWny8I83JU7HOlF5a6qMmoLHBjQbcGcr9q4nTzbrad0+Pi9cU7Y8FOz5xvPxZ2CrpiKinqHmSSmk3A86uab7pJ4nI655hNPa071t1h7xnBhicefDHZrkjfbwnvWxWWKICAgIMFBgBBSOk7ZSWobHV0Z3a6lO/CRlvtGbojzvwByzI0cSgktgdsY8Sg3wNyeOzaiE+VG/uOe6bGx7CNQUHDtVtFNLN8nYcQaoj7/ADaspIz5zuchHkt9KCe2X2dhoYBDCCcy6R7s3ySHypJHcSf3IJdBDbQ7RR0jqZj2Pe6pnZAzctkXec4kjIdmaCYsgygw4XFjmOKD5JtNsxPg8zsSwpt4Naukz3CzUujHADM5eRw8W7QEtX7d+HxwU2FP/wBIqml0jzrSRDKR8oByeCd1ovmbG+bbhc9n8Fio6eOnhFmMFrnynHVz3Hi4nMoJIBBA7d7R/J9FLVdX1hZuBrC7dBL3tYLmx0vf0IJ1huAewIPSCobGMFRNU1rxvPMroYr57kUdgA3le+f71VwfftbJPjt7m5xSZ0+LFpKco7MWnztPj6dzs6QWw+AzOnYHBrfE+cJD4rC08Dcj0X4LvUxX2c9pBwWc322kYp2mZ5+nWd/c3bGYJ4LSsYfwhG/KTmd86juGno7V7gx+zpEd6Pims+16m14/D0j0/wB+qZnmaxrnuIDWgucTwAFyT6FLM7RvKhSs3tFaxvMq1sBC4xS1LxZ1VK+UA6iO9ox6gT3EKDTR92bz3zu1uM3rGWmnr0x1ivv71pVhjiAUHnePJB6QEBAQfDek8mnxCSpwlzxVshe6v6podGyMgAPkJyD/ADt2x8kOyIJIfSejWmpG0MT6Ml7JRvySPN5Xyn8IZncXh1weVskFpQEFB6ST/pmDj+mA+poQX5AQEFf202lbRQAhnWzykR00I8qWV2QFvmi9yeXaQg+XRYTVbOyR1x3ZqefdbiDImhoie5xIMQGQa0us3QE5ZbwsH2nD66OeNksTw+N4DmOboQUHQgoHTl/qmW+nWQX9o1BfggygpOwMvUz1tG7JzJnSsHNj7ZjuG4f+cKpp57NrY58X0HGa+2w4NVXpNYrPrH1PwdW3vjuooeElVGXDm1tyQfX9S61HOa180PB/uVz5fCk7esrYrLFVTa+Z1RJHh8RIMvj1DhqyBpz7i42H/lVs09uYxR39fRs8MpGnpbW5I5V5V87T+3X+i0QxBjQ1oAa0ANA0AAsAPQrERtyhkWtNpm1p3mXteuRAQEBAQEFM2r2jmfN8n4dY1bgDNKc46SM+e/m8jyWdxPC4TOzGzUNFB1MYLt67pZH+M+V7vKfKTqSg+eUzv4P4kY3ZYXWuLmE+TTzcieA0Gfm2NzuFB9dBQEFA6S8qvBz/AE0D1gIL+gII/H8Zio4H1E7t2NgueZPBrRxJOQCCsbG4LLPN8p1zbVDwRTQnSlgOgsf4xw8o65kZZhBcqumZKx0cjQ9jwWua4XDmkWIIQfJLz7OTnJ82ETP+k+me73f3vpah9Xw3EIp42ywyNkjeLtc03BH7ezggpXTmy+DVB5OgP9swe9Beqd92tPMA+sINiCm7bYVKySOvpReaEWkYP4yLO4txIue23aAquelomMlOsfo3uE6rFfHbRaidqX6T+W319c5Tmz+OQ1kbZYiCR5TTbfY46gjh38VNiy1yRvDO1uhzaPJOPJHv7p+vk9bRY0ylhMjvGcfFjYPKe8+S1o11TJkild5c6LR31WXsV5R1me6I75lybJ4O+Fr5ZzvVM5D5j83LxY29jRl/kLnDjmsb26z1TcR1dMtox4eWOnKvn4z6yn1MzhAQEBAQEEBtpXVUcG7RQmWold1bHZBkVwSZpScgG29JsOxBs2R2bjoYBGwl8jjvzyuzfLKc3yPcczc3tfRBNoIrajAIq6mkpphdjxkR5THDyXsPAg+8aEoKZ0eYnXUswwutp5ZOr3uoqmNvEYWglvWOOmgaNTmAQLXIfSEHz3pVdafCD/vCAesgIPoSAgqdfs3JVYi2apLTSUwa6lhBJ35yLummba126NGfPLO4WxAQaqqmZIx0cjGvY4FrmuALXA6gg6hBW9kdhoMOlmfTyTCOWxELn3jYeJaDmToLm5tkg5umGDfwesHJrHfoysd7kFi2fm36Wnf86GJ3rY0oJBAQVTFdhony9fBJJSzG93QmwN9SW5cuBAPG6rX01Zt2qztLZ0/GstMXsc1YyU8Ld3v/AK7dzqwnZYRyieeeSqmaLMdLbdZz6tgyaTzXVMO09q07yh1PE5yY/Y4qRjpPWI6z6z3rCp2YICAgICAgIKJiXSR1UskbcLxKXcc5m+ynO47dNiWG+YyyKDm+6fJ+RsU/VygfdQf+RsU/VygfdTPHCMU/Vv3oMHpV/wB04p+r/vQY+6m7hg+Kfq5QVLb3bh9RJh5OG10PU1kMoEsRaZC036uLm88Agt33T5PyLin6uUGx3Sa4C5wjE78vByTb7PRqg8fdVHHCsUH/AE3/AOkGD0tRjXDMUH/TN+NBj7sFL51HiLe+nb/3EGfuy4ePKZVs+lBb7HIMt6aMK/nZR3wv9wQRW2vSjhlTh9VDHUOMkkT2saYZRdxHii5bYZ80HXsl0qYZHRUsUtXuysghZIDDObOaxrXDeDCDmOBQTjOlPCTpXM9LJR9rEHQzpHws/wAvg9JI+0INjekDDD/L6b0yAfag2DbrDfyhS+2Z+1BtG2WH/j9Lw/j4+OnHig8jbbDvyhR/rEXxIJmkqmSsbJG9sjHC7XMcHNI5hwyKDcgICAgIMEoMXQekEXjW0NNSgdfK1hOjc3OPaGtubduijyZaU/FK5pNBqNVO2Gu/n3fGXJgm2NJVP6uKXx+DXtLSbfNvke7Vc49RjvO0Sn1fB9XpadvJX7vjHNPqZmKD0mi9ThA/p8Z9QugvhzQekBAQEEfV43TRu3ZKiFrvmukaHfo3uuJyUidplZx6PUZK9qmO0x47Ts3wTxyt3mOZI3MXaQ4XGouF1ExPOEOTHfHPZvExPmhNu6Rhw2uPVtv4LUW8UXuIn2svXDk6PcNgkwuiL4InE08Vy6NpJs0DO4QTj9naQ60lMe+GM/4UHO/Y7Dzrh9Ge+mi+FBrdsRhx/wDj6T9XiH+FBrdsJhv5PpfYs/Ygx/APDvxCn9mEHk9H2GfiFP7MILBSUzImNjjY1jGANa1oAa0DQADRBuQEBAQEEbjmMxUrN+VxFzZrWi73u4NY3iVxkyVpG9lrSaPLqr9jFHrPdEeMyg6Hb+mdII5WzUzjp17N0G/aCbd5sFDXVUmdp3j1aObgOprj9pjmuSI/LO/17uaU2rxrwaDeYN+aRwjgbrvSOyb6Br9XFSZsnYry6z0U+HaP7Tm7Np2rWN7T4RHVr2e2bZAOsktNUvzlmeLuLjqGE+S0aAC2gXmPDFec858XWt4hfP8Acp93HHSsdNvPxnxRfSNgrXU5qowGVEBbI17QA4hpFw48bajtHaVHqscTXtx1hd4FrLVzxp7zvjvymO7n9bLRhdX1sMUv84xj/wBJod71YpbtVifFj6jF7LLbHP8ADMx8JU3b9wNfg7Te5qZHDS3isbe/rXSFewEEVtJjjaSIOLTI97gyKNvlPedGjl3/APhR5ckUjdd0OitqsnZidoiN5mekRHegZqnGQOsEVIRr1QLi+3Im4BPcVBM6jrtHo0q4+DTPYm9/83Lb4bb/ACSOyu1jKsPa5phnj/CxvyItkXC9sr5G+Y48LyYc8ZOXSYVeJcLvo5raJ7VLdLR3/XzcBlmxNzhFI6ChaS0yMylnINjuHzWXyvx9YHG9s08p2r85WOxh4bWJyVi+ae6fw09Y75/T9ZOk2MoY2gCmjPa8b7u/edcqSunxR3KmXjGtyTvbJPu5R8IRDaNtFicLIQRHVNk327x3Q5jd7eDTxyHrKi7MY80RXpZenJbW8OvfLO9sUxtO3PaZ223+u5YNrGXoasc6ecf2blbfPozoudfCaL/gtHquEFpQEHnfHAg9yGzxNK1jS97g1rQSS42AA1JJ0XkzERvLqtbWmK1jeZVc7T1FQT4BS9ZGLjr5juRkj5jfKcO1V/bXv/y67+c9GxHDdPp4/vmXsz+Wsb2989IcrNqqummjZiEEbI5HbrZoSdwO/OuT7srnOy5jNkpaIyxynvhPbhmk1OK19FeZtXnNbddvLp/Nd1bfPCAgICAgp9bIDjcDZNBTOMIOnWFzt4t7dxp9AVW0/wB4iJ8G7irMcIyWp17cdr02jb3bysONYPDVRmOZgc3gfOafnMPAqe+Ot42sy9Lq82lye0xTtPyn18VH2bwWSPEWU8s3XR0kT5Ib+b1hDWtPc254gcFUxY5jL2ZneK9H0Ou1mPJoJz46dm2WYi3ntzmfj8X0dXnyqD24mDKCpJ4xub6XeKPrIUOonbFZo8IpN9diiPGJ+HP+Ts2egMdLTsOrYYmnvDACu8UbUiPJX1uSMmpyXjvtM/OVP25N8YwVv59Y71RsXas+gIKjj5Hyrh4d5O7UFvLf3f8Awq2T/nU3823o4n/huomvXeu/putyssR876S8E3pYHwEsqJ3GBwB3Q9had4vPYMj2HsCo6rHvMTXrPJ9TwDW9jHkpm546R2vHad+W3r+vrK/UlM2NjY2ANa0BrQOAAsFdiIiNofM5Mlsl5vad5nm3L1wqszeuxZlsxSwOcTyklNgP0M1Xn72ePKP1bFZ9jwy3jktEe6vP9eSa2hbelqBzhlH9RysMdX+iJ98Hoz+Y4eqR49yC4IKjijn1tW+kbI6KCBrHVBjNnvc/NkYdwbbM+kKtffJeaRO0R1benimi0tdVasWveZiu/SIjrO3jv0+LVUdHNMBenfNTyDR7JHHPtBOncQvJ0lP4d4l3T+0Opmds0VvXwmI+vjuruD1FRW1EdJVvdNTMdJ98jYQyZ0Zy61+V2js1JGtwVBjm+S0Uvzj9Wpqsen0WC2p00RXJMRymedYnwjxn9N+nR9TjYGgBoAAFgALAAaADgtF8dMzM7yq3ShGDhsxIzaYiOw9awZegn1qtq4/9qWz/AGetMcQx7d+/6SslDfq2b2u62/fYXVivSGTl27dtum8t69RiAgw+9ja1+F9L9qEKgaDGPxulHdGfexVezqPzQ3Yz8Hj/AOq/x/3QW0+CYkA2rfPFJJTXczqmbrrXG9lugOAAvY8LqHLjzfjmY3hpaDW8MmZ01aWrXJyneeXl38vX0duByYnVQtmirqfddqDELtPFrhuahd4/bXr2otHwV9XXhmlzTiyYLbx/i6+cc0W6nxGLEhGamMTTxAiTqgWODL+LbdsCA0n1c1HtmjLt2ucx4LntOHZeH9uMU9iluna5xv39fNYjhWL/AI/D7FvwKf2eo/PHwZf2rhH/AOFv9U/ugdosOxB74aSasZL15J3RE0BrY7OLnkNBtfhxKhy0yzMUm2+/k0dDqeH0pfVYsM17Hf2p7+W0c/6J0YJiv5SZ7BnwqX2ef8/yZ323hX/TT/qn91Vx/D6wYph0UtYH1DhUmCURNAitHeS7QLO3gLZ6J7LP+f5H23hW3/xp/wBU/utnyFin5Ub+rs/YvfZZ/wA/yefbuGf9N/5yise2SxB7WymtE0sJ34miJrHb2RO64cctDkbBRZMGaY37W8wuaPivDqWnH7Hs1vyme1vG3o59mJ66sadzFNyRtw+J8LN9udvSO1eYpy5I5X5+GybiFNDo7bW029Z6Wi07S6MS2YxN09O7wwSFhfaTq2NEVwLkt8++mhXtsGabVntb/wAkWDifDK4ctfY9nfblvM9r3923VJnBMV4Ykz2DPhUns8/5/kp/beFd+mn/AFT+7mxKHFKeJ8smIQ7jGlxvC2/YBZmpOXpXl4z0ibTePglwX4XqMlcdNPbef8U/u5sBwrFQwzsmp2uqLSvErTvZgboNmZWHDgucdM+3aiY5ptZquFTaMNqWmKco2nl59/j397troMY6p4e+iLSxwdbrL2sb28XWyk21PjCn2uDT/Dk+X7oHo3mxH5Og8DbSup/vgj67f6zKR4dvWIHlb3osn958ia8GmeuT5LKKzGRrTUju5zh9r07Wo8IPY8HnpkvHuj9lfwHEcQZVVoZSxSSl0bpm9YG7vindDSXZiygx3yxe21ebT1mn4ffTYJvlmKxExE9nrz578nbtDtHiTIHCSibDv/ew8TNcQ5/ijdAOq7yZs0V51296vouHcNvmiaZpttz27M84jm6MJxGvpoWQswk7rGgC07M+bjYak3J711S+WlYrFPmi1Om0Goy2y21XOZ/JP7+51fwrrR5WEzf8sgd9jF17fJ30lD/wrRz+HVV98bfzQO121D6hkdM+hqYy+RjnNc0lz42Hee2MWFzkCoM2ebxFJrMNPhnDKae9tRXPS20TETvyiZ5Rv4J77oUQ8ukrGd8I+JT/AGuO+s/Bmf8Ap/LP4cuOf+7/AGZb0k0WjjKw8nRm/wBV0+2Yyf7Oa3+GIn0stVDVtljZIwkse0OaSCLgi4NjmrNbRaN4YuXFbFecduscpb16jEBAKD55imHS4VM6qpWl9K43nhHmfnMHADnw000pXpbBbt0/D3w+n0+oxcUxRptRO2WPw28fKfrn69bng2Kw1TBNC4OGn5zSbEtcNWnTLuVql63jtVYOq0ubS3nFljaflPnHi7ZZA1pc4gNAJJOQAGZJK7mdletZtMRHWVY2VaameWvcCGvHVUwIsRC05ut+c7NV8P37Tkn0j0a/EZjT4aaKs84+9b/NPd7o5LUrDHUDaNt9oML7Iawj2ZHvQX9AQVXaTY1sz/CKd5p6oZh7cg4/ngeq/ruq+XTxae1WdpbOg4vbBT2Gavbxz3T3en16bI6m2xnpHCLE4S3g2eMXY7XMgd3DP80KONRbHyyx71q/CMGrrOTh99/8M8pj68+XnK6UdZHKwPje17Do5pBH1K3W0WjeGBlxXxWml42mO6VVxiQV9UylZ41PC4SVThm1zh5EN9DnmR7wq159rfsR0jr+zY01Z0OmnU25XvG1I74jvt+37SuKtMNqqm3Y4c2uH1FBSOg4/wDo1N3z/wD3SIL4go2LS+B4tHO7KGqYInngJG2DSfUz0F3JU7z7PPFu63J9Fpq/bOGWwx+PFPaj0nr/AD+Sc2zwZ9XTGONwbIHMewuJAu08SASMrqbPjnJTaOrO4VrK6TURkvG9dpifSU1CDujeILrC5GQJ4kBTQz7bbzt0e0eKjs6fC62as1ijHg9NyNjeWQd5yBHC44Ktj+/km/dHKG1rY+y6Sml/it963l4R8Ocx4+q3KyxWHNB1F0exOzKPBAQEBBghBTMQ2ILJDNh85pZOLALxO7N3gOyxHIBVbabae1jnafk3sPGovj9jrae0r4/xR7/6T5tjcArakBldUR9SLb0dMCOstY2keQCB2D6k9lkvyyTy8u95Ou0Wmnt6PHPb7pt/D6Rz5+q3RRhoDWgBoAAAFgAMgAFaiNmHa02mZnrL0jxQsf8A/cGG/wDAq/7pQX1AQEGqop2yNLHta9pyLXAEEdoK8mImNpdUvalotWdphVJOjum3y6OSeFrvKZFJZp7DcE29KrfZKb7xMw24/tBqex2cla3mOkzXnH6LJhWGRU8YjhYGMHAcTzcTmT2lWKUrSNqwydRqcuovOTLbeXYukDy/QoKB0Euvg8PY+Yf2jj70H0FBE7T4Gysp3wuyJzY619148l3uPYSo8uOMlezK7w/W30eeMtffHjHfH13oDYvaJzXeA1niVMfitLj+FaNLO4m3rGfNQYM07+zv1j5tLivD6zX7ZpeeO3X/AAz/ACj9PguqtsBV9q8QfI4UNMfv0o++vGkMPnOd2kGwHbwyVfNaZn2des/KGvw7BTHX7Znj7lekfmt3R6R3/wBU9hlCyCJkUYsxgDR+09pOZ71NWsViKwzc+a+fJbJed5l1LpEICAgICAg8EZoPQCDKAgIKDtI0/L+FkDLqqy/d1Z95CC+XQekBAQEBBhyDAag+f9BYthTRymnH9dB9CQEELtJszBWNAkBa9vkSMye308R2FRZcNckc1/QcSzaO0zjneJ6xPSUTS4BiDB1fykTHoCYmmQD6Tr39ajjFljl2+XouZNfoLz2/s20/5p2+EbJvAMDjpWuDN5z3nekkkO9I93NzvsH71LjxxSOShrNbk1Vom20RHSI5REeUJVSKYgICAgICDyUGQEGHPA1IHeUGh+IRDWWMd72j3oND8dpRrVQDvlYPeg1HaWjGtZTe3j+JBRtq9o6YYvhUjamBzAKtkjmzMIZvNj3S8g2Fzln2oLsNp6L8dpfbxfEg9t2ko/xym9vH8SDazHaY6VMB7pWH3oNzcShOk0Z7nt/ag3MqGHR7T3EFB73kGAEHpB896Df9XO7Kmo/vBB9CQEBB5IQZAQZQEBAQLoCAUFN2g2FfVTulOJ18LHWAigl6tjQABkAM7m5uc80EcOiKmP4SsxCX6dTf7GIPQ6GsLvd0UrzzdPJf6iEG5vQ/hH4oT3zz/wDcQb2dFOEj+RN9Mkx+16DY3owwofyGP9KQ/a5BTekLYqgpp8MMdIxrJayOGVo3rPa+ws6570F0PRlhX4jF63/Eg8Houwn8RZ+nJ8aDW/onwk/yJvolmH2PQaT0P4R+KH28/wD3EGl/Q1hJ/iHjumk97kGB0O4cGlrPCIwTfxJiPtBQaz0P0w8itxFn0agfAgz9yu3kYtijf+o/YAgqXRlsbUVFG6SHFaumHXTN3GElhLTbetvDM8UFs/gLijfIx+f/AJ6drvtkQZ/gpjbfJxwH6VJF77oMDBNoW6YpSyfTp2t/uxoApNpG/wAowx/e2UfZGEGd/aRvm4W/237QgfKG0bdaTDn/AEXvb/ekQWDZGsxKQyeH00EDQG9X1Um+XHPev4xAAy9aCyoCDzuoPSAgIK1trthHhrYXyxSvikk3HyMF2xD5z+d+AGtj3EJ+jq2SsbJG9r2PAc1zTcEHQghBuQEFc2d2n8MqKhsMd6WG0YnvlJN57Yxxa0W8bnzBugr/AE0+LTUcv81XUzz3eOPtsg+hoCAgICAgICD5/wBB3+qwec1Qf65QfQEHjrW727vDetfduL2va9tbX4oPaAgICAgICAgICAg0V9FHNG6KVjZI3gtc1wuCDzCD5KWz7OT3BfPhEz8xm59M5x17v730rXD61BWxvjErXtMTmh4eCN0sIvvb2lrZoKDX4pPjD3U1C50NACW1NYMjLbyoaS+t9C/TXhbeC9YThkVNCyCBgZFGN1rRwHadSScyTmSSUFM6c474POfmugcPasb/AIkF5ppN5jXfOaD6xdBtQEBAQEBBh5yKCgdBTf8A0eE83zH+1cPcg+gIKL0g7DOqnNrKSV8GIQtHVPDiGvDbkRuByF7kX0zsbjQOvo42yGIQubK3qquA9XUxaEOBI3gDmASDlwII5Ehb0FEweslxOuNRHK9mH0j3Mi3CQKqcCz5HEeVE29gNCfSEF7QEBAQEBAQEBBF7T1FMyllNYWCm3SJd/Qg5WAGZJ4AZ3tbNB8H2ahd18GH1j6qDCah8slIyS0ZmBcOrjmc03a067oObntNhvAgP0PSUzImNjjY1jGgNa1oAa0DQADRBtQVLpZh38IrByj3v0Htf/hQTOy02/RUr9d6CB3rjaUEogICAgICDRWv3Y3nk1x9QKCm9Cce7g1Lfj1x9c0lkF5QEHzHpJwOWknbjNCPvsQ/0uMZCWHIOc63IDPsDXeZmGzFNrPlZkNHhryDUMD6uUa00Byew8BK43aB6dCHAL/hOHR00McELd2ONoawdg5niTqTxJKDrQEBAQEBAQYJQRu0GOw0cDp537rG8s3OcdGsbxJKCp4NgU+IysrcSYWRtO9SUTtIxwlqR50hHmnye/IBObe7KR4lSPgdZrx40L+LJBoe46Ecjzsgh+i7ax9Qx9HV+LX0viTNdq9oNmyjnwBI4kHRwQXtBXukNl8Lrh/Rpz6mOPuQY6P5L4ZQn+jQD1RtHuQWABB6QEBAQYugi9q6jq6Gqf82nnd6o3FBF9F0O5hNEOcLXfp3f/iQWlAQVfbraQ00bIYGCWsqT1dNEdCfOkkHzGDM+4XID55hlLLs1VRmV/W0FXuMmkDQ3qpwDc2Hm+UQPm3yJbmH2dj94Aggg5gjMEHQg8UHsBBlAQEBAQEHJilUYopJGxvlLGlwjjF3vIGTWjmUFZwLZ6WaZtbiFnTj8BAM46Zrg3eb+e+7Qd46WHIWC4oCD510mbMTCRmKYflW048doBPXxDVpaPKIFxbUjLUNQWzY/aBtfSRVTY3xiQHxX6gtJa6xGrbg2PEcBogbZx72H1jedNUD1xOQcXRqQcLo7aCFg56Ze5BZkBAQEAoPKCt9JEu7hVaf9hK39Jpb70HZsTFuYdRt5U1OP7JqCaQcONYtFSwvnneGRsF3E/UGjiScgOJKCr7B4VJLJJidW0tqKgWhjdrT0oN44xyc7ynd+gN0FnxrCoquF8EzN+N4s4fWC08CDYg8CEHzjZDHJcKqjheIPvC4k0NQ7JhaT+DcfNzOh8k5eSWoPqyAgICAgICAgICAgIACCM2jZekqci77zNkBcnxHZADMnsQRXRjSPiwukZI1zHiPNrhZwu5zgCDobEZILQgICAgICCn9LzrYPWfQaPXIwe9BYsDbamgHKKMf1Ag7kETjGzlPVSwSTs6wwFzo2uJ6vedbxnM0cRbK+lyglSEABBE7UbNU9fAYKlm83VpGT2O4OY7gfqOhuEHvZrBhR00dOJZJRGCA+V288gkkAnkL2A4AAIJRAQEBAQEBAQEBAQEBAQEBAQEBAQaqqmZI0skY17Dq17Q5psbi7Tkcwg2oCAgICAgICAgICAgICAgICAgICAgICAgICAgICAgICAgICAgICAgICAgICAgICAgICAgICAgICAgICAgICAgICAgIK7jTHCVjGPkaC0k2kfwPAb2Z0HpWTrpyTmrSlpjl3OJ33c1Jv9bF99kcxxOsj+R/OzGX1dxMGKclc+P78zWfGfKfr6gjqk4zL/NF2mYnLeQItvHTPj6luu2SZh/EOOmlQctL6nPif83QZIlyIiLgQP49wINz2kEWt/nQOunguPHDmnkJXn67oNngreb/aP+JA8Fbzf7R/xIHgreb/AGj/AIkDwVvN/tH/ABIHgreb/aP+JA8Fbzf7R/xIHgreb/aP+JA8Fbzf7R/xIHgreb/aP+JA8Fbzf7R/xIHgreb/AGj/AIkHNV4eTmyV7SM7Fzy0+jeBz7/rzUOXHe3Ottv0/k8kooS4XeXdwfILHj53+fqHmG17Rvb6+vrwIdPgreb/AGj/AIlO9PBW83+0f8SDgxOXqy2we64cfwkvC2QsTmd4+pVdRntimIiN99/Hy8p8Xky3PyJHVynt6x/1eMrT17po9692ys75H591nIN3greb/aP+JA8Fbzf7R/xIHgreb/aP+JBnwcc3fpv/AGoI7GsLfI5r43gOaCLOGRBvcHXnaxCz9ZpL5bRfHbaY+E/XvczDkwvB5esbJK4DduQ0WOt+WQ58VBptFm9pGTLbp3QRE97d8gtF7NdfLMSWyDSwebbybDTOwvfO+u6PkJum67mby3ubEZ3bnqg9wYM1hBaHgj/ankRy5E/5JQI8GbcHddcW1k0tlcAC18ggk99/zB+l+5A6x/zP637kHpjnXzaAOd7/AFWQbEBAQEBAQEBAQEBAQcGJxSuLeqNsnX8a2fi7p0z4qrqaZrTHs526/wAvL1eTu3Fktz4zLXNvEN7cAfG+tWnryWzW8qO/0SAe/MlBktl4OZfLVpI7bZ3HrKDG7N86O/0HW428/uQbYw++ZZu8gDf139yDcg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139" y="3276600"/>
            <a:ext cx="2819400" cy="304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533400"/>
            <a:ext cx="5105400" cy="2209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5200" y="3733800"/>
            <a:ext cx="2619375" cy="2200275"/>
          </a:xfrm>
          <a:prstGeom prst="rect">
            <a:avLst/>
          </a:prstGeom>
        </p:spPr>
      </p:pic>
      <p:pic>
        <p:nvPicPr>
          <p:cNvPr id="3074" name="Picture 2" descr="https://encrypted-tbn1.gstatic.com/images?q=tbn:ANd9GcRsbPynu-EjTw40ccwnECpNoADkPE2fwhL4x3yau58OW7m1AbfI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3762374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89658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3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9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hlinkClick r:id="rId2" action="ppaction://hlinksldjump">
              <a:snd r:embed="rId3" name="arrow.wav"/>
            </a:hlinkClick>
          </p:cNvPr>
          <p:cNvSpPr/>
          <p:nvPr/>
        </p:nvSpPr>
        <p:spPr>
          <a:xfrm>
            <a:off x="2209800" y="508000"/>
            <a:ext cx="1607126" cy="1364673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7200" b="1" dirty="0" smtClean="0"/>
              <a:t>1</a:t>
            </a:r>
            <a:endParaRPr lang="en-US" sz="7200" b="1" dirty="0"/>
          </a:p>
        </p:txBody>
      </p:sp>
      <p:sp>
        <p:nvSpPr>
          <p:cNvPr id="5" name="Rectangle 4">
            <a:hlinkClick r:id="rId4" action="ppaction://hlinksldjump">
              <a:snd r:embed="rId3" name="arrow.wav"/>
            </a:hlinkClick>
          </p:cNvPr>
          <p:cNvSpPr/>
          <p:nvPr/>
        </p:nvSpPr>
        <p:spPr>
          <a:xfrm>
            <a:off x="3810000" y="508000"/>
            <a:ext cx="1676400" cy="13716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6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2</a:t>
            </a:r>
            <a:endParaRPr lang="en-US" sz="66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6" name="Rectangle 5">
            <a:hlinkClick r:id="rId5" action="ppaction://hlinksldjump">
              <a:snd r:embed="rId6" name="breeze.wav"/>
            </a:hlinkClick>
          </p:cNvPr>
          <p:cNvSpPr/>
          <p:nvPr/>
        </p:nvSpPr>
        <p:spPr>
          <a:xfrm>
            <a:off x="5486400" y="508000"/>
            <a:ext cx="1676400" cy="13716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n-US" sz="66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3</a:t>
            </a:r>
            <a:endParaRPr lang="en-US" sz="66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7" name="Rectangle 6">
            <a:hlinkClick r:id="rId7" action="ppaction://hlinksldjump"/>
          </p:cNvPr>
          <p:cNvSpPr/>
          <p:nvPr/>
        </p:nvSpPr>
        <p:spPr>
          <a:xfrm>
            <a:off x="2209800" y="1879600"/>
            <a:ext cx="1627909" cy="13716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66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.VnBodoni" pitchFamily="34" charset="0"/>
              </a:rPr>
              <a:t>4</a:t>
            </a:r>
            <a:endParaRPr lang="en-US" sz="66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.VnBodoni" pitchFamily="34" charset="0"/>
            </a:endParaRPr>
          </a:p>
        </p:txBody>
      </p:sp>
      <p:sp>
        <p:nvSpPr>
          <p:cNvPr id="8" name="Rectangle 7">
            <a:hlinkClick r:id="rId8" action="ppaction://hlinksldjump">
              <a:snd r:embed="rId9" name="chimes.wav"/>
            </a:hlinkClick>
          </p:cNvPr>
          <p:cNvSpPr/>
          <p:nvPr/>
        </p:nvSpPr>
        <p:spPr>
          <a:xfrm>
            <a:off x="2209800" y="3251200"/>
            <a:ext cx="1607127" cy="13716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6600" dirty="0" smtClean="0">
                <a:latin typeface=".VnAristoteH" pitchFamily="34" charset="0"/>
              </a:rPr>
              <a:t>7</a:t>
            </a:r>
            <a:endParaRPr lang="en-US" sz="6600" dirty="0">
              <a:latin typeface=".VnAristoteH" pitchFamily="34" charset="0"/>
            </a:endParaRPr>
          </a:p>
        </p:txBody>
      </p:sp>
      <p:sp>
        <p:nvSpPr>
          <p:cNvPr id="9" name="Rectangle 8">
            <a:hlinkClick r:id="rId10" action="ppaction://hlinksldjump"/>
          </p:cNvPr>
          <p:cNvSpPr/>
          <p:nvPr/>
        </p:nvSpPr>
        <p:spPr>
          <a:xfrm>
            <a:off x="3810000" y="1879600"/>
            <a:ext cx="1676400" cy="13716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6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.VnBodoni" pitchFamily="34" charset="0"/>
              </a:rPr>
              <a:t>5</a:t>
            </a:r>
            <a:endParaRPr lang="en-US" sz="66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.VnBodoni" pitchFamily="34" charset="0"/>
            </a:endParaRPr>
          </a:p>
        </p:txBody>
      </p:sp>
      <p:sp>
        <p:nvSpPr>
          <p:cNvPr id="10" name="Rectangle 9">
            <a:hlinkClick r:id="rId11" action="ppaction://hlinksldjump">
              <a:snd r:embed="rId3" name="arrow.wav"/>
            </a:hlinkClick>
          </p:cNvPr>
          <p:cNvSpPr/>
          <p:nvPr/>
        </p:nvSpPr>
        <p:spPr>
          <a:xfrm>
            <a:off x="3810000" y="3251200"/>
            <a:ext cx="1676400" cy="13716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6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.VnCooper" pitchFamily="34" charset="0"/>
              </a:rPr>
              <a:t>8</a:t>
            </a:r>
            <a:endParaRPr lang="en-US" sz="66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.VnCooper" pitchFamily="34" charset="0"/>
            </a:endParaRPr>
          </a:p>
        </p:txBody>
      </p:sp>
      <p:sp>
        <p:nvSpPr>
          <p:cNvPr id="11" name="Rectangle 10">
            <a:hlinkClick r:id="rId12" action="ppaction://hlinksldjump">
              <a:snd r:embed="rId3" name="arrow.wav"/>
            </a:hlinkClick>
          </p:cNvPr>
          <p:cNvSpPr/>
          <p:nvPr/>
        </p:nvSpPr>
        <p:spPr>
          <a:xfrm>
            <a:off x="5486400" y="1879600"/>
            <a:ext cx="1676400" cy="13716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6600" dirty="0" smtClean="0">
                <a:latin typeface=".VnBodoni" pitchFamily="34" charset="0"/>
              </a:rPr>
              <a:t>6</a:t>
            </a:r>
            <a:endParaRPr lang="en-US" sz="6600" dirty="0">
              <a:latin typeface=".VnBodoni" pitchFamily="34" charset="0"/>
            </a:endParaRPr>
          </a:p>
        </p:txBody>
      </p:sp>
      <p:sp>
        <p:nvSpPr>
          <p:cNvPr id="12" name="Rectangle 11">
            <a:hlinkClick r:id="rId13" action="ppaction://hlinksldjump">
              <a:snd r:embed="rId14" name="wind.wav"/>
            </a:hlinkClick>
          </p:cNvPr>
          <p:cNvSpPr/>
          <p:nvPr/>
        </p:nvSpPr>
        <p:spPr>
          <a:xfrm>
            <a:off x="5486400" y="3251200"/>
            <a:ext cx="1676400" cy="13716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6600" dirty="0" smtClean="0">
                <a:latin typeface=".VnTifani Heavy" pitchFamily="34" charset="0"/>
              </a:rPr>
              <a:t>9</a:t>
            </a:r>
            <a:endParaRPr lang="en-US" sz="6600" dirty="0">
              <a:latin typeface=".VnTifani Heavy" pitchFamily="34" charset="0"/>
            </a:endParaRPr>
          </a:p>
        </p:txBody>
      </p:sp>
      <p:pic>
        <p:nvPicPr>
          <p:cNvPr id="15" name="Picture 1087" descr="happyface2"/>
          <p:cNvPicPr>
            <a:picLocks noGrp="1" noChangeAspect="1" noChangeArrowheads="1" noCrop="1"/>
          </p:cNvPicPr>
          <p:nvPr>
            <p:ph idx="1"/>
          </p:nvPr>
        </p:nvPicPr>
        <p:blipFill>
          <a:blip r:embed="rId15"/>
          <a:srcRect/>
          <a:stretch>
            <a:fillRect/>
          </a:stretch>
        </p:blipFill>
        <p:spPr bwMode="auto">
          <a:xfrm>
            <a:off x="3988535" y="4648200"/>
            <a:ext cx="1700331" cy="15114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Oval 496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457200" y="1193800"/>
            <a:ext cx="533400" cy="381000"/>
          </a:xfrm>
          <a:prstGeom prst="ellipse">
            <a:avLst/>
          </a:prstGeom>
          <a:solidFill>
            <a:srgbClr val="FFFF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000" b="1" dirty="0" smtClean="0">
                <a:solidFill>
                  <a:srgbClr val="0000FF"/>
                </a:solidFill>
              </a:rPr>
              <a:t>O1</a:t>
            </a:r>
            <a:endParaRPr lang="en-US" sz="2000" b="1" dirty="0">
              <a:solidFill>
                <a:srgbClr val="0000FF"/>
              </a:solidFill>
            </a:endParaRPr>
          </a:p>
        </p:txBody>
      </p:sp>
      <p:sp>
        <p:nvSpPr>
          <p:cNvPr id="19" name="Oval 496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457200" y="1651000"/>
            <a:ext cx="533400" cy="381000"/>
          </a:xfrm>
          <a:prstGeom prst="ellipse">
            <a:avLst/>
          </a:prstGeom>
          <a:solidFill>
            <a:srgbClr val="FFFF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000" b="1" dirty="0" smtClean="0">
                <a:solidFill>
                  <a:srgbClr val="0000FF"/>
                </a:solidFill>
              </a:rPr>
              <a:t>O</a:t>
            </a:r>
            <a:r>
              <a:rPr lang="en-US" sz="2000" b="1" dirty="0">
                <a:solidFill>
                  <a:srgbClr val="0000FF"/>
                </a:solidFill>
              </a:rPr>
              <a:t>2</a:t>
            </a:r>
          </a:p>
        </p:txBody>
      </p:sp>
      <p:sp>
        <p:nvSpPr>
          <p:cNvPr id="20" name="Oval 496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457200" y="2565400"/>
            <a:ext cx="533400" cy="381000"/>
          </a:xfrm>
          <a:prstGeom prst="ellipse">
            <a:avLst/>
          </a:prstGeom>
          <a:solidFill>
            <a:srgbClr val="FFFF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000" b="1" dirty="0" smtClean="0">
                <a:solidFill>
                  <a:srgbClr val="0000FF"/>
                </a:solidFill>
              </a:rPr>
              <a:t>O4</a:t>
            </a:r>
            <a:endParaRPr lang="en-US" sz="2000" b="1" dirty="0">
              <a:solidFill>
                <a:srgbClr val="0000FF"/>
              </a:solidFill>
            </a:endParaRPr>
          </a:p>
        </p:txBody>
      </p:sp>
      <p:sp>
        <p:nvSpPr>
          <p:cNvPr id="21" name="Oval 496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457200" y="2108200"/>
            <a:ext cx="533400" cy="381000"/>
          </a:xfrm>
          <a:prstGeom prst="ellipse">
            <a:avLst/>
          </a:prstGeom>
          <a:solidFill>
            <a:srgbClr val="FFFF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000" b="1" dirty="0" smtClean="0">
                <a:solidFill>
                  <a:srgbClr val="0000FF"/>
                </a:solidFill>
              </a:rPr>
              <a:t>O</a:t>
            </a:r>
            <a:r>
              <a:rPr lang="en-US" sz="2000" b="1" dirty="0">
                <a:solidFill>
                  <a:srgbClr val="0000FF"/>
                </a:solidFill>
              </a:rPr>
              <a:t>3</a:t>
            </a:r>
          </a:p>
        </p:txBody>
      </p:sp>
      <p:sp>
        <p:nvSpPr>
          <p:cNvPr id="22" name="Oval 496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457200" y="3022600"/>
            <a:ext cx="533400" cy="381000"/>
          </a:xfrm>
          <a:prstGeom prst="ellipse">
            <a:avLst/>
          </a:prstGeom>
          <a:solidFill>
            <a:srgbClr val="FFFF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000" b="1" dirty="0" smtClean="0">
                <a:solidFill>
                  <a:srgbClr val="0000FF"/>
                </a:solidFill>
              </a:rPr>
              <a:t>O5</a:t>
            </a:r>
            <a:endParaRPr lang="en-US" sz="2000" b="1" dirty="0">
              <a:solidFill>
                <a:srgbClr val="0000FF"/>
              </a:solidFill>
            </a:endParaRPr>
          </a:p>
        </p:txBody>
      </p:sp>
      <p:sp>
        <p:nvSpPr>
          <p:cNvPr id="23" name="Oval 496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457200" y="3479800"/>
            <a:ext cx="533400" cy="381000"/>
          </a:xfrm>
          <a:prstGeom prst="ellipse">
            <a:avLst/>
          </a:prstGeom>
          <a:solidFill>
            <a:srgbClr val="FFFF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000" b="1" dirty="0" smtClean="0">
                <a:solidFill>
                  <a:srgbClr val="0000FF"/>
                </a:solidFill>
              </a:rPr>
              <a:t>O6</a:t>
            </a:r>
            <a:endParaRPr lang="en-US" sz="2000" b="1" dirty="0">
              <a:solidFill>
                <a:srgbClr val="0000FF"/>
              </a:solidFill>
            </a:endParaRPr>
          </a:p>
        </p:txBody>
      </p:sp>
      <p:sp>
        <p:nvSpPr>
          <p:cNvPr id="24" name="Oval 496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457200" y="3937000"/>
            <a:ext cx="533400" cy="381000"/>
          </a:xfrm>
          <a:prstGeom prst="ellipse">
            <a:avLst/>
          </a:prstGeom>
          <a:solidFill>
            <a:srgbClr val="FFFF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000" b="1" dirty="0" smtClean="0">
                <a:solidFill>
                  <a:srgbClr val="0000FF"/>
                </a:solidFill>
              </a:rPr>
              <a:t>O7</a:t>
            </a:r>
            <a:endParaRPr lang="en-US" sz="2000" b="1" dirty="0">
              <a:solidFill>
                <a:srgbClr val="0000FF"/>
              </a:solidFill>
            </a:endParaRPr>
          </a:p>
        </p:txBody>
      </p:sp>
      <p:sp>
        <p:nvSpPr>
          <p:cNvPr id="25" name="Oval 496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457200" y="4394200"/>
            <a:ext cx="533400" cy="381000"/>
          </a:xfrm>
          <a:prstGeom prst="ellipse">
            <a:avLst/>
          </a:prstGeom>
          <a:solidFill>
            <a:srgbClr val="FFFF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000" b="1" dirty="0" smtClean="0">
                <a:solidFill>
                  <a:srgbClr val="0000FF"/>
                </a:solidFill>
              </a:rPr>
              <a:t>O8</a:t>
            </a:r>
            <a:endParaRPr lang="en-US" sz="2000" b="1" dirty="0">
              <a:solidFill>
                <a:srgbClr val="0000FF"/>
              </a:solidFill>
            </a:endParaRPr>
          </a:p>
        </p:txBody>
      </p:sp>
      <p:sp>
        <p:nvSpPr>
          <p:cNvPr id="26" name="Oval 496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457200" y="4851400"/>
            <a:ext cx="533400" cy="381000"/>
          </a:xfrm>
          <a:prstGeom prst="ellipse">
            <a:avLst/>
          </a:prstGeom>
          <a:solidFill>
            <a:srgbClr val="FFFF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000" b="1" dirty="0" smtClean="0">
                <a:solidFill>
                  <a:srgbClr val="0000FF"/>
                </a:solidFill>
              </a:rPr>
              <a:t>O9</a:t>
            </a:r>
            <a:endParaRPr lang="en-US" sz="2000" b="1" dirty="0">
              <a:solidFill>
                <a:srgbClr val="0000FF"/>
              </a:solidFill>
            </a:endParaRPr>
          </a:p>
        </p:txBody>
      </p:sp>
      <p:sp>
        <p:nvSpPr>
          <p:cNvPr id="36" name="Oval 496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8001000" y="1193800"/>
            <a:ext cx="533400" cy="381000"/>
          </a:xfrm>
          <a:prstGeom prst="ellipse">
            <a:avLst/>
          </a:prstGeom>
          <a:solidFill>
            <a:srgbClr val="FFFF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000" b="1" dirty="0" smtClean="0">
                <a:solidFill>
                  <a:srgbClr val="0000FF"/>
                </a:solidFill>
              </a:rPr>
              <a:t>X1</a:t>
            </a:r>
            <a:endParaRPr lang="en-US" sz="2000" b="1" dirty="0">
              <a:solidFill>
                <a:srgbClr val="0000FF"/>
              </a:solidFill>
            </a:endParaRPr>
          </a:p>
        </p:txBody>
      </p:sp>
      <p:sp>
        <p:nvSpPr>
          <p:cNvPr id="37" name="Oval 496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8001000" y="1651000"/>
            <a:ext cx="533400" cy="381000"/>
          </a:xfrm>
          <a:prstGeom prst="ellipse">
            <a:avLst/>
          </a:prstGeom>
          <a:solidFill>
            <a:srgbClr val="FFFF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000" b="1" dirty="0" smtClean="0">
                <a:solidFill>
                  <a:srgbClr val="0000FF"/>
                </a:solidFill>
              </a:rPr>
              <a:t>X2</a:t>
            </a:r>
            <a:endParaRPr lang="en-US" sz="2000" b="1" dirty="0">
              <a:solidFill>
                <a:srgbClr val="0000FF"/>
              </a:solidFill>
            </a:endParaRPr>
          </a:p>
        </p:txBody>
      </p:sp>
      <p:sp>
        <p:nvSpPr>
          <p:cNvPr id="38" name="Oval 496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8001000" y="2565400"/>
            <a:ext cx="533400" cy="381000"/>
          </a:xfrm>
          <a:prstGeom prst="ellipse">
            <a:avLst/>
          </a:prstGeom>
          <a:solidFill>
            <a:srgbClr val="FFFF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000" b="1" dirty="0" smtClean="0">
                <a:solidFill>
                  <a:srgbClr val="0000FF"/>
                </a:solidFill>
              </a:rPr>
              <a:t>X4</a:t>
            </a:r>
            <a:endParaRPr lang="en-US" sz="2000" b="1" dirty="0">
              <a:solidFill>
                <a:srgbClr val="0000FF"/>
              </a:solidFill>
            </a:endParaRPr>
          </a:p>
        </p:txBody>
      </p:sp>
      <p:sp>
        <p:nvSpPr>
          <p:cNvPr id="39" name="Oval 496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8001000" y="2108200"/>
            <a:ext cx="533400" cy="381000"/>
          </a:xfrm>
          <a:prstGeom prst="ellipse">
            <a:avLst/>
          </a:prstGeom>
          <a:solidFill>
            <a:srgbClr val="FFFF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000" b="1" dirty="0" smtClean="0">
                <a:solidFill>
                  <a:srgbClr val="0000FF"/>
                </a:solidFill>
              </a:rPr>
              <a:t>X3</a:t>
            </a:r>
            <a:endParaRPr lang="en-US" sz="2000" b="1" dirty="0">
              <a:solidFill>
                <a:srgbClr val="0000FF"/>
              </a:solidFill>
            </a:endParaRPr>
          </a:p>
        </p:txBody>
      </p:sp>
      <p:sp>
        <p:nvSpPr>
          <p:cNvPr id="40" name="Oval 496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8001000" y="3022600"/>
            <a:ext cx="533400" cy="381000"/>
          </a:xfrm>
          <a:prstGeom prst="ellipse">
            <a:avLst/>
          </a:prstGeom>
          <a:solidFill>
            <a:srgbClr val="FFFF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000" b="1" dirty="0" smtClean="0">
                <a:solidFill>
                  <a:srgbClr val="0000FF"/>
                </a:solidFill>
              </a:rPr>
              <a:t>X5</a:t>
            </a:r>
            <a:endParaRPr lang="en-US" sz="2000" b="1" dirty="0">
              <a:solidFill>
                <a:srgbClr val="0000FF"/>
              </a:solidFill>
            </a:endParaRPr>
          </a:p>
        </p:txBody>
      </p:sp>
      <p:sp>
        <p:nvSpPr>
          <p:cNvPr id="41" name="Oval 496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8001000" y="3479800"/>
            <a:ext cx="533400" cy="381000"/>
          </a:xfrm>
          <a:prstGeom prst="ellipse">
            <a:avLst/>
          </a:prstGeom>
          <a:solidFill>
            <a:srgbClr val="FFFF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000" b="1" dirty="0" smtClean="0">
                <a:solidFill>
                  <a:srgbClr val="0000FF"/>
                </a:solidFill>
              </a:rPr>
              <a:t>X6</a:t>
            </a:r>
            <a:endParaRPr lang="en-US" sz="2000" b="1" dirty="0">
              <a:solidFill>
                <a:srgbClr val="0000FF"/>
              </a:solidFill>
            </a:endParaRPr>
          </a:p>
        </p:txBody>
      </p:sp>
      <p:sp>
        <p:nvSpPr>
          <p:cNvPr id="42" name="Oval 496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8001000" y="3937000"/>
            <a:ext cx="533400" cy="381000"/>
          </a:xfrm>
          <a:prstGeom prst="ellipse">
            <a:avLst/>
          </a:prstGeom>
          <a:solidFill>
            <a:srgbClr val="FFFF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000" b="1" dirty="0" smtClean="0">
                <a:solidFill>
                  <a:srgbClr val="0000FF"/>
                </a:solidFill>
              </a:rPr>
              <a:t>X7</a:t>
            </a:r>
            <a:endParaRPr lang="en-US" sz="2000" b="1" dirty="0">
              <a:solidFill>
                <a:srgbClr val="0000FF"/>
              </a:solidFill>
            </a:endParaRPr>
          </a:p>
        </p:txBody>
      </p:sp>
      <p:sp>
        <p:nvSpPr>
          <p:cNvPr id="43" name="Oval 496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8001000" y="4394200"/>
            <a:ext cx="533400" cy="381000"/>
          </a:xfrm>
          <a:prstGeom prst="ellipse">
            <a:avLst/>
          </a:prstGeom>
          <a:solidFill>
            <a:srgbClr val="FFFF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000" b="1" dirty="0" smtClean="0">
                <a:solidFill>
                  <a:srgbClr val="0000FF"/>
                </a:solidFill>
              </a:rPr>
              <a:t>X8</a:t>
            </a:r>
            <a:endParaRPr lang="en-US" sz="2000" b="1" dirty="0">
              <a:solidFill>
                <a:srgbClr val="0000FF"/>
              </a:solidFill>
            </a:endParaRPr>
          </a:p>
        </p:txBody>
      </p:sp>
      <p:sp>
        <p:nvSpPr>
          <p:cNvPr id="44" name="Oval 496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8001000" y="4851400"/>
            <a:ext cx="533400" cy="381000"/>
          </a:xfrm>
          <a:prstGeom prst="ellipse">
            <a:avLst/>
          </a:prstGeom>
          <a:solidFill>
            <a:srgbClr val="FFFF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000" b="1" dirty="0" smtClean="0">
                <a:solidFill>
                  <a:srgbClr val="0000FF"/>
                </a:solidFill>
              </a:rPr>
              <a:t>X9</a:t>
            </a:r>
            <a:endParaRPr lang="en-US" sz="2000" b="1" dirty="0">
              <a:solidFill>
                <a:srgbClr val="0000FF"/>
              </a:solidFill>
            </a:endParaRPr>
          </a:p>
        </p:txBody>
      </p:sp>
      <p:sp>
        <p:nvSpPr>
          <p:cNvPr id="52" name="Text Box 497"/>
          <p:cNvSpPr txBox="1">
            <a:spLocks noChangeArrowheads="1"/>
          </p:cNvSpPr>
          <p:nvPr/>
        </p:nvSpPr>
        <p:spPr bwMode="auto">
          <a:xfrm>
            <a:off x="990600" y="6096000"/>
            <a:ext cx="685800" cy="406400"/>
          </a:xfrm>
          <a:prstGeom prst="rect">
            <a:avLst/>
          </a:prstGeom>
          <a:solidFill>
            <a:srgbClr val="FFFFCC"/>
          </a:solidFill>
          <a:ln w="9525">
            <a:solidFill>
              <a:srgbClr val="FF00FF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dirty="0" smtClean="0"/>
              <a:t>N1</a:t>
            </a:r>
            <a:endParaRPr lang="en-US" sz="2000" b="1" dirty="0"/>
          </a:p>
        </p:txBody>
      </p:sp>
      <p:sp>
        <p:nvSpPr>
          <p:cNvPr id="53" name="Text Box 498"/>
          <p:cNvSpPr txBox="1">
            <a:spLocks noChangeArrowheads="1"/>
          </p:cNvSpPr>
          <p:nvPr/>
        </p:nvSpPr>
        <p:spPr bwMode="auto">
          <a:xfrm>
            <a:off x="1828800" y="6096000"/>
            <a:ext cx="685800" cy="406400"/>
          </a:xfrm>
          <a:prstGeom prst="rect">
            <a:avLst/>
          </a:prstGeom>
          <a:solidFill>
            <a:srgbClr val="FFFFCC"/>
          </a:solidFill>
          <a:ln w="9525">
            <a:solidFill>
              <a:srgbClr val="FF00FF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dirty="0" smtClean="0"/>
              <a:t>N2</a:t>
            </a:r>
            <a:endParaRPr lang="en-US" sz="2000" b="1" dirty="0"/>
          </a:p>
        </p:txBody>
      </p:sp>
      <p:sp>
        <p:nvSpPr>
          <p:cNvPr id="54" name="Text Box 499"/>
          <p:cNvSpPr txBox="1">
            <a:spLocks noChangeArrowheads="1"/>
          </p:cNvSpPr>
          <p:nvPr/>
        </p:nvSpPr>
        <p:spPr bwMode="auto">
          <a:xfrm>
            <a:off x="2667000" y="6096000"/>
            <a:ext cx="685800" cy="406400"/>
          </a:xfrm>
          <a:prstGeom prst="rect">
            <a:avLst/>
          </a:prstGeom>
          <a:solidFill>
            <a:srgbClr val="FFFFCC"/>
          </a:solidFill>
          <a:ln w="9525">
            <a:solidFill>
              <a:srgbClr val="FF00FF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dirty="0" smtClean="0"/>
              <a:t>N3</a:t>
            </a:r>
            <a:endParaRPr lang="en-US" sz="2000" b="1" dirty="0"/>
          </a:p>
        </p:txBody>
      </p:sp>
      <p:sp>
        <p:nvSpPr>
          <p:cNvPr id="55" name="Text Box 500"/>
          <p:cNvSpPr txBox="1">
            <a:spLocks noChangeArrowheads="1"/>
          </p:cNvSpPr>
          <p:nvPr/>
        </p:nvSpPr>
        <p:spPr bwMode="auto">
          <a:xfrm>
            <a:off x="3505200" y="6096000"/>
            <a:ext cx="685800" cy="406400"/>
          </a:xfrm>
          <a:prstGeom prst="rect">
            <a:avLst/>
          </a:prstGeom>
          <a:solidFill>
            <a:srgbClr val="FFFFCC"/>
          </a:solidFill>
          <a:ln w="9525">
            <a:solidFill>
              <a:srgbClr val="FF00FF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dirty="0" smtClean="0"/>
              <a:t>D1</a:t>
            </a:r>
            <a:endParaRPr lang="en-US" sz="2000" b="1" dirty="0"/>
          </a:p>
        </p:txBody>
      </p:sp>
      <p:sp>
        <p:nvSpPr>
          <p:cNvPr id="56" name="Text Box 501"/>
          <p:cNvSpPr txBox="1">
            <a:spLocks noChangeArrowheads="1"/>
          </p:cNvSpPr>
          <p:nvPr/>
        </p:nvSpPr>
        <p:spPr bwMode="auto">
          <a:xfrm>
            <a:off x="4343400" y="6096000"/>
            <a:ext cx="685800" cy="406400"/>
          </a:xfrm>
          <a:prstGeom prst="rect">
            <a:avLst/>
          </a:prstGeom>
          <a:solidFill>
            <a:srgbClr val="FFFFCC"/>
          </a:solidFill>
          <a:ln w="9525">
            <a:solidFill>
              <a:srgbClr val="FF00FF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dirty="0" smtClean="0"/>
              <a:t>D2</a:t>
            </a:r>
            <a:endParaRPr lang="en-US" sz="2000" b="1" dirty="0"/>
          </a:p>
        </p:txBody>
      </p:sp>
      <p:sp>
        <p:nvSpPr>
          <p:cNvPr id="57" name="Text Box 503"/>
          <p:cNvSpPr txBox="1">
            <a:spLocks noChangeArrowheads="1"/>
          </p:cNvSpPr>
          <p:nvPr/>
        </p:nvSpPr>
        <p:spPr bwMode="auto">
          <a:xfrm>
            <a:off x="5257800" y="6096000"/>
            <a:ext cx="685800" cy="406400"/>
          </a:xfrm>
          <a:prstGeom prst="rect">
            <a:avLst/>
          </a:prstGeom>
          <a:solidFill>
            <a:srgbClr val="FFFFCC"/>
          </a:solidFill>
          <a:ln w="9525">
            <a:solidFill>
              <a:srgbClr val="FF00FF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dirty="0" smtClean="0"/>
              <a:t>D3</a:t>
            </a:r>
            <a:endParaRPr lang="en-US" sz="2000" b="1" dirty="0"/>
          </a:p>
        </p:txBody>
      </p:sp>
      <p:sp>
        <p:nvSpPr>
          <p:cNvPr id="58" name="Text Box 503"/>
          <p:cNvSpPr txBox="1">
            <a:spLocks noChangeArrowheads="1"/>
          </p:cNvSpPr>
          <p:nvPr/>
        </p:nvSpPr>
        <p:spPr bwMode="auto">
          <a:xfrm>
            <a:off x="6096000" y="6096000"/>
            <a:ext cx="685800" cy="406400"/>
          </a:xfrm>
          <a:prstGeom prst="rect">
            <a:avLst/>
          </a:prstGeom>
          <a:solidFill>
            <a:srgbClr val="FFFFCC"/>
          </a:solidFill>
          <a:ln w="9525">
            <a:solidFill>
              <a:srgbClr val="FF00FF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dirty="0"/>
              <a:t> </a:t>
            </a:r>
            <a:r>
              <a:rPr lang="en-US" sz="2000" b="1" dirty="0" smtClean="0"/>
              <a:t>CT</a:t>
            </a:r>
            <a:endParaRPr lang="en-US" sz="2000" b="1" dirty="0"/>
          </a:p>
        </p:txBody>
      </p:sp>
      <p:sp>
        <p:nvSpPr>
          <p:cNvPr id="59" name="Text Box 503"/>
          <p:cNvSpPr txBox="1">
            <a:spLocks noChangeArrowheads="1"/>
          </p:cNvSpPr>
          <p:nvPr/>
        </p:nvSpPr>
        <p:spPr bwMode="auto">
          <a:xfrm>
            <a:off x="7010400" y="6096000"/>
            <a:ext cx="685800" cy="406400"/>
          </a:xfrm>
          <a:prstGeom prst="rect">
            <a:avLst/>
          </a:prstGeom>
          <a:solidFill>
            <a:srgbClr val="FFFFCC"/>
          </a:solidFill>
          <a:ln w="9525">
            <a:solidFill>
              <a:srgbClr val="FF00FF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dirty="0" smtClean="0"/>
              <a:t>CP</a:t>
            </a:r>
            <a:endParaRPr lang="en-US" sz="2000" b="1" dirty="0"/>
          </a:p>
        </p:txBody>
      </p:sp>
      <p:pic>
        <p:nvPicPr>
          <p:cNvPr id="60" name="Picture 1086" descr="Picture20"/>
          <p:cNvPicPr>
            <a:picLocks noChangeAspect="1" noChangeArrowheads="1" noCrop="1"/>
          </p:cNvPicPr>
          <p:nvPr/>
        </p:nvPicPr>
        <p:blipFill>
          <a:blip r:embed="rId16"/>
          <a:srcRect/>
          <a:stretch>
            <a:fillRect/>
          </a:stretch>
        </p:blipFill>
        <p:spPr bwMode="auto">
          <a:xfrm>
            <a:off x="152400" y="5029200"/>
            <a:ext cx="13716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" name="Picture 1086" descr="Picture20"/>
          <p:cNvPicPr>
            <a:picLocks noChangeAspect="1" noChangeArrowheads="1" noCrop="1"/>
          </p:cNvPicPr>
          <p:nvPr/>
        </p:nvPicPr>
        <p:blipFill>
          <a:blip r:embed="rId16"/>
          <a:srcRect/>
          <a:stretch>
            <a:fillRect/>
          </a:stretch>
        </p:blipFill>
        <p:spPr bwMode="auto">
          <a:xfrm>
            <a:off x="7772400" y="4953000"/>
            <a:ext cx="13716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6" name="WordArt 4"/>
          <p:cNvSpPr>
            <a:spLocks noChangeArrowheads="1" noChangeShapeType="1" noTextEdit="1"/>
          </p:cNvSpPr>
          <p:nvPr/>
        </p:nvSpPr>
        <p:spPr bwMode="auto">
          <a:xfrm>
            <a:off x="152400" y="508000"/>
            <a:ext cx="1190625" cy="381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b="1" kern="10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latin typeface="Arial Black"/>
              </a:rPr>
              <a:t>TEAM A</a:t>
            </a:r>
            <a:endParaRPr lang="en-US" sz="3600" b="1" kern="10" dirty="0">
              <a:ln w="12700">
                <a:solidFill>
                  <a:srgbClr val="EAEAEA"/>
                </a:solidFill>
                <a:round/>
                <a:headEnd/>
                <a:tailEnd/>
              </a:ln>
              <a:gradFill rotWithShape="0">
                <a:gsLst>
                  <a:gs pos="0">
                    <a:srgbClr val="A603AB"/>
                  </a:gs>
                  <a:gs pos="12000">
                    <a:srgbClr val="E81766"/>
                  </a:gs>
                  <a:gs pos="27000">
                    <a:srgbClr val="EE3F17"/>
                  </a:gs>
                  <a:gs pos="48000">
                    <a:srgbClr val="FFFF00"/>
                  </a:gs>
                  <a:gs pos="64999">
                    <a:srgbClr val="1A8D48"/>
                  </a:gs>
                  <a:gs pos="78999">
                    <a:srgbClr val="0819FB"/>
                  </a:gs>
                  <a:gs pos="100000">
                    <a:srgbClr val="A603AB"/>
                  </a:gs>
                </a:gsLst>
                <a:lin ang="0" scaled="1"/>
              </a:gradFill>
              <a:effectLst>
                <a:outerShdw dist="35921" dir="2700000" sy="50000" kx="2115830" algn="bl" rotWithShape="0">
                  <a:srgbClr val="C0C0C0">
                    <a:alpha val="80000"/>
                  </a:srgbClr>
                </a:outerShdw>
              </a:effectLst>
              <a:latin typeface="Arial Black"/>
            </a:endParaRPr>
          </a:p>
        </p:txBody>
      </p:sp>
      <p:sp>
        <p:nvSpPr>
          <p:cNvPr id="47" name="WordArt 4"/>
          <p:cNvSpPr>
            <a:spLocks noChangeArrowheads="1" noChangeShapeType="1" noTextEdit="1"/>
          </p:cNvSpPr>
          <p:nvPr/>
        </p:nvSpPr>
        <p:spPr bwMode="auto">
          <a:xfrm>
            <a:off x="7696200" y="508000"/>
            <a:ext cx="1190625" cy="381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b="1" kern="10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latin typeface="Arial Black"/>
              </a:rPr>
              <a:t>TEAM B</a:t>
            </a:r>
            <a:endParaRPr lang="en-US" sz="3600" b="1" kern="10" dirty="0">
              <a:ln w="12700">
                <a:solidFill>
                  <a:srgbClr val="EAEAEA"/>
                </a:solidFill>
                <a:round/>
                <a:headEnd/>
                <a:tailEnd/>
              </a:ln>
              <a:gradFill rotWithShape="0">
                <a:gsLst>
                  <a:gs pos="0">
                    <a:srgbClr val="A603AB"/>
                  </a:gs>
                  <a:gs pos="12000">
                    <a:srgbClr val="E81766"/>
                  </a:gs>
                  <a:gs pos="27000">
                    <a:srgbClr val="EE3F17"/>
                  </a:gs>
                  <a:gs pos="48000">
                    <a:srgbClr val="FFFF00"/>
                  </a:gs>
                  <a:gs pos="64999">
                    <a:srgbClr val="1A8D48"/>
                  </a:gs>
                  <a:gs pos="78999">
                    <a:srgbClr val="0819FB"/>
                  </a:gs>
                  <a:gs pos="100000">
                    <a:srgbClr val="A603AB"/>
                  </a:gs>
                </a:gsLst>
                <a:lin ang="0" scaled="1"/>
              </a:gradFill>
              <a:effectLst>
                <a:outerShdw dist="35921" dir="2700000" sy="50000" kx="2115830" algn="bl" rotWithShape="0">
                  <a:srgbClr val="C0C0C0">
                    <a:alpha val="80000"/>
                  </a:srgbClr>
                </a:outerShdw>
              </a:effectLst>
              <a:latin typeface="Arial Black"/>
            </a:endParaRPr>
          </a:p>
        </p:txBody>
      </p:sp>
      <p:sp>
        <p:nvSpPr>
          <p:cNvPr id="48" name="Oval 47"/>
          <p:cNvSpPr/>
          <p:nvPr/>
        </p:nvSpPr>
        <p:spPr>
          <a:xfrm>
            <a:off x="2590800" y="736600"/>
            <a:ext cx="9144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600" dirty="0">
              <a:solidFill>
                <a:srgbClr val="FFFF00"/>
              </a:solidFill>
            </a:endParaRPr>
          </a:p>
        </p:txBody>
      </p:sp>
      <p:sp>
        <p:nvSpPr>
          <p:cNvPr id="49" name="Multiply 48"/>
          <p:cNvSpPr/>
          <p:nvPr/>
        </p:nvSpPr>
        <p:spPr>
          <a:xfrm>
            <a:off x="2438400" y="660400"/>
            <a:ext cx="1143000" cy="1066800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Multiply 50"/>
          <p:cNvSpPr/>
          <p:nvPr/>
        </p:nvSpPr>
        <p:spPr>
          <a:xfrm>
            <a:off x="2362200" y="3403600"/>
            <a:ext cx="1143000" cy="1066800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Multiply 62"/>
          <p:cNvSpPr/>
          <p:nvPr/>
        </p:nvSpPr>
        <p:spPr>
          <a:xfrm>
            <a:off x="5715000" y="2032000"/>
            <a:ext cx="1143000" cy="1066800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Multiply 63"/>
          <p:cNvSpPr/>
          <p:nvPr/>
        </p:nvSpPr>
        <p:spPr>
          <a:xfrm>
            <a:off x="2362200" y="2032000"/>
            <a:ext cx="1143000" cy="1066800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Multiply 64"/>
          <p:cNvSpPr/>
          <p:nvPr/>
        </p:nvSpPr>
        <p:spPr>
          <a:xfrm>
            <a:off x="5715000" y="3403600"/>
            <a:ext cx="1143000" cy="1066800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Multiply 65"/>
          <p:cNvSpPr/>
          <p:nvPr/>
        </p:nvSpPr>
        <p:spPr>
          <a:xfrm>
            <a:off x="4038600" y="660400"/>
            <a:ext cx="1143000" cy="1066800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Multiply 66"/>
          <p:cNvSpPr/>
          <p:nvPr/>
        </p:nvSpPr>
        <p:spPr>
          <a:xfrm>
            <a:off x="4114800" y="2032000"/>
            <a:ext cx="1143000" cy="1066800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Multiply 67"/>
          <p:cNvSpPr/>
          <p:nvPr/>
        </p:nvSpPr>
        <p:spPr>
          <a:xfrm>
            <a:off x="5715000" y="660400"/>
            <a:ext cx="1143000" cy="1066800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Multiply 68"/>
          <p:cNvSpPr/>
          <p:nvPr/>
        </p:nvSpPr>
        <p:spPr>
          <a:xfrm>
            <a:off x="4114800" y="3403600"/>
            <a:ext cx="1143000" cy="1066800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Oval 70"/>
          <p:cNvSpPr/>
          <p:nvPr/>
        </p:nvSpPr>
        <p:spPr>
          <a:xfrm>
            <a:off x="4191000" y="736600"/>
            <a:ext cx="9144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600" dirty="0">
              <a:solidFill>
                <a:srgbClr val="FFFF00"/>
              </a:solidFill>
            </a:endParaRPr>
          </a:p>
        </p:txBody>
      </p:sp>
      <p:sp>
        <p:nvSpPr>
          <p:cNvPr id="72" name="Oval 71"/>
          <p:cNvSpPr/>
          <p:nvPr/>
        </p:nvSpPr>
        <p:spPr>
          <a:xfrm>
            <a:off x="5867400" y="736600"/>
            <a:ext cx="9144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600" dirty="0">
              <a:solidFill>
                <a:srgbClr val="FFFF00"/>
              </a:solidFill>
            </a:endParaRPr>
          </a:p>
        </p:txBody>
      </p:sp>
      <p:sp>
        <p:nvSpPr>
          <p:cNvPr id="73" name="Oval 72"/>
          <p:cNvSpPr/>
          <p:nvPr/>
        </p:nvSpPr>
        <p:spPr>
          <a:xfrm>
            <a:off x="2514600" y="2108200"/>
            <a:ext cx="9144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600" dirty="0">
              <a:solidFill>
                <a:srgbClr val="FFFF00"/>
              </a:solidFill>
            </a:endParaRPr>
          </a:p>
        </p:txBody>
      </p:sp>
      <p:sp>
        <p:nvSpPr>
          <p:cNvPr id="74" name="Oval 73"/>
          <p:cNvSpPr/>
          <p:nvPr/>
        </p:nvSpPr>
        <p:spPr>
          <a:xfrm>
            <a:off x="5867400" y="2108200"/>
            <a:ext cx="9144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600" dirty="0">
              <a:solidFill>
                <a:srgbClr val="FFFF00"/>
              </a:solidFill>
            </a:endParaRPr>
          </a:p>
        </p:txBody>
      </p:sp>
      <p:sp>
        <p:nvSpPr>
          <p:cNvPr id="75" name="Oval 74"/>
          <p:cNvSpPr/>
          <p:nvPr/>
        </p:nvSpPr>
        <p:spPr>
          <a:xfrm>
            <a:off x="2514600" y="3479800"/>
            <a:ext cx="9144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600" dirty="0">
              <a:solidFill>
                <a:srgbClr val="FFFF00"/>
              </a:solidFill>
            </a:endParaRPr>
          </a:p>
        </p:txBody>
      </p:sp>
      <p:sp>
        <p:nvSpPr>
          <p:cNvPr id="76" name="Oval 75"/>
          <p:cNvSpPr/>
          <p:nvPr/>
        </p:nvSpPr>
        <p:spPr>
          <a:xfrm>
            <a:off x="4191000" y="3479800"/>
            <a:ext cx="9144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600" dirty="0">
              <a:solidFill>
                <a:srgbClr val="FFFF00"/>
              </a:solidFill>
            </a:endParaRPr>
          </a:p>
        </p:txBody>
      </p:sp>
      <p:sp>
        <p:nvSpPr>
          <p:cNvPr id="77" name="Oval 76"/>
          <p:cNvSpPr/>
          <p:nvPr/>
        </p:nvSpPr>
        <p:spPr>
          <a:xfrm>
            <a:off x="5867400" y="3479800"/>
            <a:ext cx="9144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600" dirty="0">
              <a:solidFill>
                <a:srgbClr val="FFFF00"/>
              </a:solidFill>
            </a:endParaRPr>
          </a:p>
        </p:txBody>
      </p:sp>
      <p:sp>
        <p:nvSpPr>
          <p:cNvPr id="78" name="Oval 77"/>
          <p:cNvSpPr/>
          <p:nvPr/>
        </p:nvSpPr>
        <p:spPr>
          <a:xfrm>
            <a:off x="4191000" y="2108200"/>
            <a:ext cx="9144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600" dirty="0">
              <a:solidFill>
                <a:srgbClr val="FFFF00"/>
              </a:solidFill>
            </a:endParaRPr>
          </a:p>
        </p:txBody>
      </p:sp>
      <p:sp>
        <p:nvSpPr>
          <p:cNvPr id="81" name="Minus 80"/>
          <p:cNvSpPr/>
          <p:nvPr/>
        </p:nvSpPr>
        <p:spPr>
          <a:xfrm rot="16200000">
            <a:off x="647700" y="1993900"/>
            <a:ext cx="4724400" cy="1143000"/>
          </a:xfrm>
          <a:prstGeom prst="mathMinus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Minus 82"/>
          <p:cNvSpPr/>
          <p:nvPr/>
        </p:nvSpPr>
        <p:spPr>
          <a:xfrm rot="16200000">
            <a:off x="2247900" y="1993900"/>
            <a:ext cx="4724400" cy="1143000"/>
          </a:xfrm>
          <a:prstGeom prst="mathMinus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Minus 83"/>
          <p:cNvSpPr/>
          <p:nvPr/>
        </p:nvSpPr>
        <p:spPr>
          <a:xfrm rot="16200000">
            <a:off x="3924300" y="1993900"/>
            <a:ext cx="4724400" cy="1143000"/>
          </a:xfrm>
          <a:prstGeom prst="mathMinus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Minus 84"/>
          <p:cNvSpPr/>
          <p:nvPr/>
        </p:nvSpPr>
        <p:spPr>
          <a:xfrm rot="10800000">
            <a:off x="1981200" y="508000"/>
            <a:ext cx="5334000" cy="1143000"/>
          </a:xfrm>
          <a:prstGeom prst="mathMinus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Minus 85"/>
          <p:cNvSpPr/>
          <p:nvPr/>
        </p:nvSpPr>
        <p:spPr>
          <a:xfrm rot="10800000">
            <a:off x="1828800" y="1955800"/>
            <a:ext cx="5562600" cy="1143000"/>
          </a:xfrm>
          <a:prstGeom prst="mathMinus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Minus 88"/>
          <p:cNvSpPr/>
          <p:nvPr/>
        </p:nvSpPr>
        <p:spPr>
          <a:xfrm rot="10800000">
            <a:off x="1828800" y="3327400"/>
            <a:ext cx="5562600" cy="1143000"/>
          </a:xfrm>
          <a:prstGeom prst="mathMinus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Minus 89"/>
          <p:cNvSpPr/>
          <p:nvPr/>
        </p:nvSpPr>
        <p:spPr>
          <a:xfrm rot="19198386">
            <a:off x="1315394" y="2009313"/>
            <a:ext cx="6779901" cy="1143000"/>
          </a:xfrm>
          <a:prstGeom prst="mathMinus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" name="Minus 90"/>
          <p:cNvSpPr/>
          <p:nvPr/>
        </p:nvSpPr>
        <p:spPr>
          <a:xfrm rot="13256528">
            <a:off x="1285467" y="2032911"/>
            <a:ext cx="6810182" cy="1143000"/>
          </a:xfrm>
          <a:prstGeom prst="mathMinus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AutoShape 451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7924800" y="6019800"/>
            <a:ext cx="533400" cy="457200"/>
          </a:xfrm>
          <a:prstGeom prst="star16">
            <a:avLst>
              <a:gd name="adj" fmla="val 37500"/>
            </a:avLst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4596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9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5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1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7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3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9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5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61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67" dur="1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3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9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85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91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97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  <p:seq concurrent="1" nextAc="seek">
              <p:cTn id="98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9" fill="hold">
                      <p:stCondLst>
                        <p:cond delay="0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3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104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5" fill="hold">
                      <p:stCondLst>
                        <p:cond delay="0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9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seq concurrent="1" nextAc="seek">
              <p:cTn id="110" restart="whenNotActive" fill="hold" evtFilter="cancelBubble" nodeType="interactiveSeq">
                <p:stCondLst>
                  <p:cond evt="onClick" delay="0">
                    <p:tgtEl>
                      <p:spTgt spid="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1" fill="hold">
                      <p:stCondLst>
                        <p:cond delay="0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15" dur="1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2"/>
                  </p:tgtEl>
                </p:cond>
              </p:nextCondLst>
            </p:seq>
            <p:seq concurrent="1" nextAc="seek">
              <p:cTn id="116" restart="whenNotActive" fill="hold" evtFilter="cancelBubble" nodeType="interactiveSeq">
                <p:stCondLst>
                  <p:cond evt="onClick" delay="0">
                    <p:tgtEl>
                      <p:spTgt spid="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7" fill="hold">
                      <p:stCondLst>
                        <p:cond delay="0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21" dur="1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3"/>
                  </p:tgtEl>
                </p:cond>
              </p:nextCondLst>
            </p:seq>
            <p:seq concurrent="1" nextAc="seek">
              <p:cTn id="122" restart="whenNotActive" fill="hold" evtFilter="cancelBubble" nodeType="interactiveSeq">
                <p:stCondLst>
                  <p:cond evt="onClick" delay="0">
                    <p:tgtEl>
                      <p:spTgt spid="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3" fill="hold">
                      <p:stCondLst>
                        <p:cond delay="0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27" dur="1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4"/>
                  </p:tgtEl>
                </p:cond>
              </p:nextCondLst>
            </p:seq>
            <p:seq concurrent="1" nextAc="seek">
              <p:cTn id="128" restart="whenNotActive" fill="hold" evtFilter="cancelBubble" nodeType="interactiveSeq">
                <p:stCondLst>
                  <p:cond evt="onClick" delay="0">
                    <p:tgtEl>
                      <p:spTgt spid="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9" fill="hold">
                      <p:stCondLst>
                        <p:cond delay="0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33" dur="1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5"/>
                  </p:tgtEl>
                </p:cond>
              </p:nextCondLst>
            </p:seq>
            <p:seq concurrent="1" nextAc="seek">
              <p:cTn id="134" restart="whenNotActive" fill="hold" evtFilter="cancelBubble" nodeType="interactiveSeq">
                <p:stCondLst>
                  <p:cond evt="onClick" delay="0">
                    <p:tgtEl>
                      <p:spTgt spid="5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5" fill="hold">
                      <p:stCondLst>
                        <p:cond delay="0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39" dur="1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6"/>
                  </p:tgtEl>
                </p:cond>
              </p:nextCondLst>
            </p:seq>
            <p:seq concurrent="1" nextAc="seek">
              <p:cTn id="140" restart="whenNotActive" fill="hold" evtFilter="cancelBubble" nodeType="interactiveSeq">
                <p:stCondLst>
                  <p:cond evt="onClick" delay="0">
                    <p:tgtEl>
                      <p:spTgt spid="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1" fill="hold">
                      <p:stCondLst>
                        <p:cond delay="0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45" dur="1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7"/>
                  </p:tgtEl>
                </p:cond>
              </p:nextCondLst>
            </p:seq>
            <p:seq concurrent="1" nextAc="seek">
              <p:cTn id="146" restart="whenNotActive" fill="hold" evtFilter="cancelBubble" nodeType="interactiveSeq">
                <p:stCondLst>
                  <p:cond evt="onClick" delay="0">
                    <p:tgtEl>
                      <p:spTgt spid="5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7" fill="hold">
                      <p:stCondLst>
                        <p:cond delay="0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51" dur="1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8"/>
                  </p:tgtEl>
                </p:cond>
              </p:nextCondLst>
            </p:seq>
            <p:seq concurrent="1" nextAc="seek">
              <p:cTn id="152" restart="whenNotActive" fill="hold" evtFilter="cancelBubble" nodeType="interactiveSeq">
                <p:stCondLst>
                  <p:cond evt="onClick" delay="0">
                    <p:tgtEl>
                      <p:spTgt spid="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3" fill="hold">
                      <p:stCondLst>
                        <p:cond delay="0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57" dur="1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9"/>
                  </p:tgtEl>
                </p:cond>
              </p:nextCondLst>
            </p:seq>
            <p:seq concurrent="1" nextAc="seek">
              <p:cTn id="15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9" fill="hold">
                      <p:stCondLst>
                        <p:cond delay="0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0EF1F"/>
                                      </p:to>
                                    </p:animClr>
                                    <p:set>
                                      <p:cBhvr>
                                        <p:cTn id="16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65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6" fill="hold">
                      <p:stCondLst>
                        <p:cond delay="0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0EF1F"/>
                                      </p:to>
                                    </p:animClr>
                                    <p:set>
                                      <p:cBhvr>
                                        <p:cTn id="17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7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3" fill="hold">
                      <p:stCondLst>
                        <p:cond delay="0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0EF1F"/>
                                      </p:to>
                                    </p:animClr>
                                    <p:set>
                                      <p:cBhvr>
                                        <p:cTn id="17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79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0" fill="hold">
                      <p:stCondLst>
                        <p:cond delay="0"/>
                      </p:stCondLst>
                      <p:childTnLst>
                        <p:par>
                          <p:cTn id="181" fill="hold">
                            <p:stCondLst>
                              <p:cond delay="0"/>
                            </p:stCondLst>
                            <p:childTnLst>
                              <p:par>
                                <p:cTn id="18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0EF1F"/>
                                      </p:to>
                                    </p:animClr>
                                    <p:set>
                                      <p:cBhvr>
                                        <p:cTn id="18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86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7" fill="hold">
                      <p:stCondLst>
                        <p:cond delay="0"/>
                      </p:stCondLst>
                      <p:childTnLst>
                        <p:par>
                          <p:cTn id="188" fill="hold">
                            <p:stCondLst>
                              <p:cond delay="0"/>
                            </p:stCondLst>
                            <p:childTnLst>
                              <p:par>
                                <p:cTn id="18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9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0EF1F"/>
                                      </p:to>
                                    </p:animClr>
                                    <p:set>
                                      <p:cBhvr>
                                        <p:cTn id="19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93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4" fill="hold">
                      <p:stCondLst>
                        <p:cond delay="0"/>
                      </p:stCondLst>
                      <p:childTnLst>
                        <p:par>
                          <p:cTn id="195" fill="hold">
                            <p:stCondLst>
                              <p:cond delay="0"/>
                            </p:stCondLst>
                            <p:childTnLst>
                              <p:par>
                                <p:cTn id="19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9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0EF1F"/>
                                      </p:to>
                                    </p:animClr>
                                    <p:set>
                                      <p:cBhvr>
                                        <p:cTn id="19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200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1" fill="hold">
                      <p:stCondLst>
                        <p:cond delay="0"/>
                      </p:stCondLst>
                      <p:childTnLst>
                        <p:par>
                          <p:cTn id="202" fill="hold">
                            <p:stCondLst>
                              <p:cond delay="0"/>
                            </p:stCondLst>
                            <p:childTnLst>
                              <p:par>
                                <p:cTn id="20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0EF1F"/>
                                      </p:to>
                                    </p:animClr>
                                    <p:set>
                                      <p:cBhvr>
                                        <p:cTn id="20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0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8" fill="hold">
                      <p:stCondLst>
                        <p:cond delay="0"/>
                      </p:stCondLst>
                      <p:childTnLst>
                        <p:par>
                          <p:cTn id="209" fill="hold">
                            <p:stCondLst>
                              <p:cond delay="0"/>
                            </p:stCondLst>
                            <p:childTnLst>
                              <p:par>
                                <p:cTn id="21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0EF1F"/>
                                      </p:to>
                                    </p:animClr>
                                    <p:set>
                                      <p:cBhvr>
                                        <p:cTn id="2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214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5" fill="hold">
                      <p:stCondLst>
                        <p:cond delay="0"/>
                      </p:stCondLst>
                      <p:childTnLst>
                        <p:par>
                          <p:cTn id="216" fill="hold">
                            <p:stCondLst>
                              <p:cond delay="0"/>
                            </p:stCondLst>
                            <p:childTnLst>
                              <p:par>
                                <p:cTn id="21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0EF1F"/>
                                      </p:to>
                                    </p:animClr>
                                    <p:set>
                                      <p:cBhvr>
                                        <p:cTn id="2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  <p:bldLst>
      <p:bldP spid="48" grpId="0" animBg="1"/>
      <p:bldP spid="49" grpId="0" animBg="1"/>
      <p:bldP spid="51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71" grpId="0" animBg="1"/>
      <p:bldP spid="72" grpId="0" animBg="1"/>
      <p:bldP spid="73" grpId="0" animBg="1"/>
      <p:bldP spid="74" grpId="0" animBg="1"/>
      <p:bldP spid="75" grpId="0" animBg="1"/>
      <p:bldP spid="76" grpId="0" animBg="1"/>
      <p:bldP spid="77" grpId="0" animBg="1"/>
      <p:bldP spid="78" grpId="0" animBg="1"/>
      <p:bldP spid="81" grpId="0" animBg="1"/>
      <p:bldP spid="83" grpId="0" animBg="1"/>
      <p:bldP spid="84" grpId="0" animBg="1"/>
      <p:bldP spid="85" grpId="0" animBg="1"/>
      <p:bldP spid="86" grpId="0" animBg="1"/>
      <p:bldP spid="89" grpId="0" animBg="1"/>
      <p:bldP spid="90" grpId="0" animBg="1"/>
      <p:bldP spid="91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smtClean="0"/>
              <a:t>  </a:t>
            </a:r>
            <a:r>
              <a:rPr lang="en-US" sz="3600" smtClean="0"/>
              <a:t> </a:t>
            </a:r>
            <a:endParaRPr lang="en-US" dirty="0"/>
          </a:p>
        </p:txBody>
      </p:sp>
      <p:sp>
        <p:nvSpPr>
          <p:cNvPr id="5" name="AutoShape 363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8001000" y="5867400"/>
            <a:ext cx="914400" cy="762000"/>
          </a:xfrm>
          <a:prstGeom prst="star5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" name="Oval 10">
            <a:hlinkClick r:id="rId6" action="ppaction://hlinksldjump" highlightClick="1">
              <a:snd r:embed="rId7" name="arrow.wav"/>
            </a:hlinkClick>
          </p:cNvPr>
          <p:cNvSpPr>
            <a:spLocks noChangeArrowheads="1"/>
          </p:cNvSpPr>
          <p:nvPr/>
        </p:nvSpPr>
        <p:spPr bwMode="auto">
          <a:xfrm>
            <a:off x="3581400" y="4724400"/>
            <a:ext cx="1371600" cy="1279525"/>
          </a:xfrm>
          <a:prstGeom prst="ellipse">
            <a:avLst/>
          </a:prstGeom>
          <a:solidFill>
            <a:srgbClr val="FFFF00"/>
          </a:solidFill>
          <a:ln w="28575">
            <a:solidFill>
              <a:srgbClr val="FF0000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pPr algn="ctr">
              <a:defRPr/>
            </a:pPr>
            <a:r>
              <a:rPr lang="en-US" sz="88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Arial" charset="0"/>
              </a:rPr>
              <a:t>01</a:t>
            </a:r>
          </a:p>
        </p:txBody>
      </p:sp>
      <p:sp>
        <p:nvSpPr>
          <p:cNvPr id="7" name="Oval 10">
            <a:hlinkClick r:id="rId6" action="ppaction://hlinksldjump" highlightClick="1">
              <a:snd r:embed="rId7" name="arrow.wav"/>
            </a:hlinkClick>
          </p:cNvPr>
          <p:cNvSpPr>
            <a:spLocks noChangeArrowheads="1"/>
          </p:cNvSpPr>
          <p:nvPr/>
        </p:nvSpPr>
        <p:spPr bwMode="auto">
          <a:xfrm>
            <a:off x="3581400" y="4724400"/>
            <a:ext cx="1371600" cy="1279525"/>
          </a:xfrm>
          <a:prstGeom prst="ellipse">
            <a:avLst/>
          </a:prstGeom>
          <a:solidFill>
            <a:srgbClr val="FFFF00"/>
          </a:solidFill>
          <a:ln w="28575">
            <a:solidFill>
              <a:srgbClr val="FF0000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pPr algn="ctr">
              <a:defRPr/>
            </a:pPr>
            <a:r>
              <a:rPr lang="en-US" sz="88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Arial" charset="0"/>
              </a:rPr>
              <a:t>02</a:t>
            </a:r>
          </a:p>
        </p:txBody>
      </p:sp>
      <p:sp>
        <p:nvSpPr>
          <p:cNvPr id="8" name="Oval 10">
            <a:hlinkClick r:id="rId6" action="ppaction://hlinksldjump" highlightClick="1">
              <a:snd r:embed="rId7" name="arrow.wav"/>
            </a:hlinkClick>
          </p:cNvPr>
          <p:cNvSpPr>
            <a:spLocks noChangeArrowheads="1"/>
          </p:cNvSpPr>
          <p:nvPr/>
        </p:nvSpPr>
        <p:spPr bwMode="auto">
          <a:xfrm>
            <a:off x="3581400" y="4724400"/>
            <a:ext cx="1371600" cy="1279525"/>
          </a:xfrm>
          <a:prstGeom prst="ellipse">
            <a:avLst/>
          </a:prstGeom>
          <a:solidFill>
            <a:srgbClr val="FFFF00"/>
          </a:solidFill>
          <a:ln w="28575">
            <a:solidFill>
              <a:srgbClr val="FF0000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pPr algn="ctr">
              <a:defRPr/>
            </a:pPr>
            <a:r>
              <a:rPr lang="en-US" sz="88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Arial" charset="0"/>
              </a:rPr>
              <a:t>03</a:t>
            </a:r>
          </a:p>
        </p:txBody>
      </p:sp>
      <p:sp>
        <p:nvSpPr>
          <p:cNvPr id="9" name="Oval 8">
            <a:hlinkClick r:id="rId6" action="ppaction://hlinksldjump" highlightClick="1">
              <a:snd r:embed="rId7" name="arrow.wav"/>
            </a:hlinkClick>
          </p:cNvPr>
          <p:cNvSpPr>
            <a:spLocks noChangeArrowheads="1"/>
          </p:cNvSpPr>
          <p:nvPr/>
        </p:nvSpPr>
        <p:spPr bwMode="auto">
          <a:xfrm>
            <a:off x="3581400" y="4724400"/>
            <a:ext cx="1371600" cy="1279525"/>
          </a:xfrm>
          <a:prstGeom prst="ellipse">
            <a:avLst/>
          </a:prstGeom>
          <a:solidFill>
            <a:srgbClr val="FFFF00"/>
          </a:solidFill>
          <a:ln w="28575">
            <a:solidFill>
              <a:srgbClr val="FF0000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pPr algn="ctr">
              <a:defRPr/>
            </a:pPr>
            <a:r>
              <a:rPr lang="en-US" sz="88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Arial" charset="0"/>
              </a:rPr>
              <a:t>04</a:t>
            </a:r>
          </a:p>
        </p:txBody>
      </p:sp>
      <p:sp>
        <p:nvSpPr>
          <p:cNvPr id="10" name="Oval 10">
            <a:hlinkClick r:id="rId6" action="ppaction://hlinksldjump" highlightClick="1">
              <a:snd r:embed="rId7" name="arrow.wav"/>
            </a:hlinkClick>
          </p:cNvPr>
          <p:cNvSpPr>
            <a:spLocks noChangeArrowheads="1"/>
          </p:cNvSpPr>
          <p:nvPr/>
        </p:nvSpPr>
        <p:spPr bwMode="auto">
          <a:xfrm>
            <a:off x="3581400" y="4724400"/>
            <a:ext cx="1371600" cy="1279525"/>
          </a:xfrm>
          <a:prstGeom prst="ellipse">
            <a:avLst/>
          </a:prstGeom>
          <a:solidFill>
            <a:srgbClr val="FFFF00"/>
          </a:solidFill>
          <a:ln w="28575">
            <a:solidFill>
              <a:srgbClr val="FF0000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pPr algn="ctr">
              <a:defRPr/>
            </a:pPr>
            <a:r>
              <a:rPr lang="en-US" sz="88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Arial" charset="0"/>
              </a:rPr>
              <a:t>05</a:t>
            </a:r>
          </a:p>
        </p:txBody>
      </p:sp>
      <p:sp>
        <p:nvSpPr>
          <p:cNvPr id="11" name="Oval 10">
            <a:hlinkClick r:id="rId6" action="ppaction://hlinksldjump" highlightClick="1">
              <a:snd r:embed="rId7" name="arrow.wav"/>
            </a:hlinkClick>
          </p:cNvPr>
          <p:cNvSpPr>
            <a:spLocks noChangeArrowheads="1"/>
          </p:cNvSpPr>
          <p:nvPr/>
        </p:nvSpPr>
        <p:spPr bwMode="auto">
          <a:xfrm>
            <a:off x="3581400" y="4724400"/>
            <a:ext cx="1371600" cy="1279525"/>
          </a:xfrm>
          <a:prstGeom prst="ellipse">
            <a:avLst/>
          </a:prstGeom>
          <a:solidFill>
            <a:srgbClr val="FFFF00"/>
          </a:solidFill>
          <a:ln w="28575">
            <a:solidFill>
              <a:srgbClr val="FF0000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pPr algn="ctr">
              <a:defRPr/>
            </a:pPr>
            <a:r>
              <a:rPr lang="en-US" sz="88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Arial" charset="0"/>
              </a:rPr>
              <a:t>00</a:t>
            </a:r>
          </a:p>
        </p:txBody>
      </p:sp>
      <p:graphicFrame>
        <p:nvGraphicFramePr>
          <p:cNvPr id="16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95826537"/>
              </p:ext>
            </p:extLst>
          </p:nvPr>
        </p:nvGraphicFramePr>
        <p:xfrm>
          <a:off x="192505" y="762000"/>
          <a:ext cx="8722896" cy="2438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6" name="Bitmap Image" r:id="rId8" imgW="8163000" imgH="1914480" progId="PBrush">
                  <p:embed/>
                </p:oleObj>
              </mc:Choice>
              <mc:Fallback>
                <p:oleObj name="Bitmap Image" r:id="rId8" imgW="8163000" imgH="1914480" progId="PBrush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92505" y="762000"/>
                        <a:ext cx="8722896" cy="2438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348B12DE-8F9E-750A-E0C1-EA0A9DFD4026}"/>
              </a:ext>
            </a:extLst>
          </p:cNvPr>
          <p:cNvSpPr txBox="1"/>
          <p:nvPr/>
        </p:nvSpPr>
        <p:spPr>
          <a:xfrm>
            <a:off x="304800" y="3218692"/>
            <a:ext cx="7941136" cy="861774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5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…….</a:t>
            </a:r>
            <a:r>
              <a:rPr lang="x-none" sz="5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US" sz="5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…….</a:t>
            </a:r>
            <a:r>
              <a:rPr lang="x-none" sz="5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5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make </a:t>
            </a:r>
            <a:r>
              <a:rPr lang="en-US" sz="5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……...</a:t>
            </a:r>
            <a:endParaRPr lang="x-none" sz="5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348B12DE-8F9E-750A-E0C1-EA0A9DFD4026}"/>
              </a:ext>
            </a:extLst>
          </p:cNvPr>
          <p:cNvSpPr txBox="1"/>
          <p:nvPr/>
        </p:nvSpPr>
        <p:spPr>
          <a:xfrm>
            <a:off x="433137" y="3055305"/>
            <a:ext cx="1455968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Blue</a:t>
            </a:r>
            <a:endParaRPr lang="x-none" sz="5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348B12DE-8F9E-750A-E0C1-EA0A9DFD4026}"/>
              </a:ext>
            </a:extLst>
          </p:cNvPr>
          <p:cNvSpPr txBox="1"/>
          <p:nvPr/>
        </p:nvSpPr>
        <p:spPr>
          <a:xfrm>
            <a:off x="3039832" y="2971800"/>
            <a:ext cx="1455968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red</a:t>
            </a:r>
            <a:endParaRPr lang="x-none" sz="5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348B12DE-8F9E-750A-E0C1-EA0A9DFD4026}"/>
              </a:ext>
            </a:extLst>
          </p:cNvPr>
          <p:cNvSpPr txBox="1"/>
          <p:nvPr/>
        </p:nvSpPr>
        <p:spPr>
          <a:xfrm>
            <a:off x="6350448" y="3021132"/>
            <a:ext cx="213612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purple</a:t>
            </a:r>
            <a:endParaRPr lang="x-none" sz="50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4)">
                                      <p:cBhvr>
                                        <p:cTn id="1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1" presetClass="exit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4)">
                                      <p:cBhvr>
                                        <p:cTn id="1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21" presetClass="exit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4)">
                                      <p:cBhvr>
                                        <p:cTn id="1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000"/>
                            </p:stCondLst>
                            <p:childTnLst>
                              <p:par>
                                <p:cTn id="22" presetID="21" presetClass="exit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4)">
                                      <p:cBhvr>
                                        <p:cTn id="2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000"/>
                            </p:stCondLst>
                            <p:childTnLst>
                              <p:par>
                                <p:cTn id="26" presetID="21" presetClass="exit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4)">
                                      <p:cBhvr>
                                        <p:cTn id="2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0"/>
                            </p:stCondLst>
                            <p:childTnLst>
                              <p:par>
                                <p:cTn id="3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7" grpId="0" animBg="1"/>
      <p:bldP spid="12" grpId="0"/>
      <p:bldP spid="13" grpId="0"/>
      <p:bldP spid="1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363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7772400" y="5791200"/>
            <a:ext cx="914400" cy="762000"/>
          </a:xfrm>
          <a:prstGeom prst="star5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" name="Oval 10">
            <a:hlinkClick r:id="rId5" action="ppaction://hlinksldjump" highlightClick="1">
              <a:snd r:embed="rId6" name="arrow.wav"/>
            </a:hlinkClick>
          </p:cNvPr>
          <p:cNvSpPr>
            <a:spLocks noChangeArrowheads="1"/>
          </p:cNvSpPr>
          <p:nvPr/>
        </p:nvSpPr>
        <p:spPr bwMode="auto">
          <a:xfrm>
            <a:off x="6172200" y="5349875"/>
            <a:ext cx="1371600" cy="1279525"/>
          </a:xfrm>
          <a:prstGeom prst="ellipse">
            <a:avLst/>
          </a:prstGeom>
          <a:solidFill>
            <a:srgbClr val="FFFF00"/>
          </a:solidFill>
          <a:ln w="28575">
            <a:solidFill>
              <a:srgbClr val="FF0000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pPr algn="ctr">
              <a:defRPr/>
            </a:pPr>
            <a:r>
              <a:rPr lang="en-US" sz="88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Arial" charset="0"/>
              </a:rPr>
              <a:t>01</a:t>
            </a:r>
          </a:p>
        </p:txBody>
      </p:sp>
      <p:sp>
        <p:nvSpPr>
          <p:cNvPr id="6" name="Oval 10">
            <a:hlinkClick r:id="rId5" action="ppaction://hlinksldjump" highlightClick="1">
              <a:snd r:embed="rId6" name="arrow.wav"/>
            </a:hlinkClick>
          </p:cNvPr>
          <p:cNvSpPr>
            <a:spLocks noChangeArrowheads="1"/>
          </p:cNvSpPr>
          <p:nvPr/>
        </p:nvSpPr>
        <p:spPr bwMode="auto">
          <a:xfrm>
            <a:off x="6172200" y="5349875"/>
            <a:ext cx="1371600" cy="1279525"/>
          </a:xfrm>
          <a:prstGeom prst="ellipse">
            <a:avLst/>
          </a:prstGeom>
          <a:solidFill>
            <a:srgbClr val="FFFF00"/>
          </a:solidFill>
          <a:ln w="28575">
            <a:solidFill>
              <a:srgbClr val="FF0000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pPr algn="ctr">
              <a:defRPr/>
            </a:pPr>
            <a:r>
              <a:rPr lang="en-US" sz="88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Arial" charset="0"/>
              </a:rPr>
              <a:t>02</a:t>
            </a:r>
          </a:p>
        </p:txBody>
      </p:sp>
      <p:sp>
        <p:nvSpPr>
          <p:cNvPr id="7" name="Oval 10">
            <a:hlinkClick r:id="rId5" action="ppaction://hlinksldjump" highlightClick="1">
              <a:snd r:embed="rId6" name="arrow.wav"/>
            </a:hlinkClick>
          </p:cNvPr>
          <p:cNvSpPr>
            <a:spLocks noChangeArrowheads="1"/>
          </p:cNvSpPr>
          <p:nvPr/>
        </p:nvSpPr>
        <p:spPr bwMode="auto">
          <a:xfrm>
            <a:off x="6172200" y="5349875"/>
            <a:ext cx="1371600" cy="1279525"/>
          </a:xfrm>
          <a:prstGeom prst="ellipse">
            <a:avLst/>
          </a:prstGeom>
          <a:solidFill>
            <a:srgbClr val="FFFF00"/>
          </a:solidFill>
          <a:ln w="28575">
            <a:solidFill>
              <a:srgbClr val="FF0000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pPr algn="ctr">
              <a:defRPr/>
            </a:pPr>
            <a:r>
              <a:rPr lang="en-US" sz="88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Arial" charset="0"/>
              </a:rPr>
              <a:t>03</a:t>
            </a:r>
          </a:p>
        </p:txBody>
      </p:sp>
      <p:sp>
        <p:nvSpPr>
          <p:cNvPr id="8" name="Oval 7">
            <a:hlinkClick r:id="rId5" action="ppaction://hlinksldjump" highlightClick="1">
              <a:snd r:embed="rId6" name="arrow.wav"/>
            </a:hlinkClick>
          </p:cNvPr>
          <p:cNvSpPr>
            <a:spLocks noChangeArrowheads="1"/>
          </p:cNvSpPr>
          <p:nvPr/>
        </p:nvSpPr>
        <p:spPr bwMode="auto">
          <a:xfrm>
            <a:off x="6172200" y="5349875"/>
            <a:ext cx="1371600" cy="1279525"/>
          </a:xfrm>
          <a:prstGeom prst="ellipse">
            <a:avLst/>
          </a:prstGeom>
          <a:solidFill>
            <a:srgbClr val="FFFF00"/>
          </a:solidFill>
          <a:ln w="28575">
            <a:solidFill>
              <a:srgbClr val="FF0000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pPr algn="ctr">
              <a:defRPr/>
            </a:pPr>
            <a:r>
              <a:rPr lang="en-US" sz="88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Arial" charset="0"/>
              </a:rPr>
              <a:t>04</a:t>
            </a:r>
          </a:p>
        </p:txBody>
      </p:sp>
      <p:sp>
        <p:nvSpPr>
          <p:cNvPr id="9" name="Oval 10">
            <a:hlinkClick r:id="rId5" action="ppaction://hlinksldjump" highlightClick="1">
              <a:snd r:embed="rId6" name="arrow.wav"/>
            </a:hlinkClick>
          </p:cNvPr>
          <p:cNvSpPr>
            <a:spLocks noChangeArrowheads="1"/>
          </p:cNvSpPr>
          <p:nvPr/>
        </p:nvSpPr>
        <p:spPr bwMode="auto">
          <a:xfrm>
            <a:off x="6172200" y="5349875"/>
            <a:ext cx="1371600" cy="1279525"/>
          </a:xfrm>
          <a:prstGeom prst="ellipse">
            <a:avLst/>
          </a:prstGeom>
          <a:solidFill>
            <a:srgbClr val="FFFF00"/>
          </a:solidFill>
          <a:ln w="28575">
            <a:solidFill>
              <a:srgbClr val="FF0000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pPr algn="ctr">
              <a:defRPr/>
            </a:pPr>
            <a:r>
              <a:rPr lang="en-US" sz="88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Arial" charset="0"/>
              </a:rPr>
              <a:t>05</a:t>
            </a:r>
          </a:p>
        </p:txBody>
      </p:sp>
      <p:sp>
        <p:nvSpPr>
          <p:cNvPr id="10" name="Oval 10">
            <a:hlinkClick r:id="rId5" action="ppaction://hlinksldjump" highlightClick="1">
              <a:snd r:embed="rId6" name="arrow.wav"/>
            </a:hlinkClick>
          </p:cNvPr>
          <p:cNvSpPr>
            <a:spLocks noChangeArrowheads="1"/>
          </p:cNvSpPr>
          <p:nvPr/>
        </p:nvSpPr>
        <p:spPr bwMode="auto">
          <a:xfrm>
            <a:off x="6172200" y="5349875"/>
            <a:ext cx="1371600" cy="1279525"/>
          </a:xfrm>
          <a:prstGeom prst="ellipse">
            <a:avLst/>
          </a:prstGeom>
          <a:solidFill>
            <a:srgbClr val="FFFF00"/>
          </a:solidFill>
          <a:ln w="28575">
            <a:solidFill>
              <a:srgbClr val="FF0000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pPr algn="ctr">
              <a:defRPr/>
            </a:pPr>
            <a:r>
              <a:rPr lang="en-US" sz="88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Arial" charset="0"/>
              </a:rPr>
              <a:t>00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7569" y="228600"/>
            <a:ext cx="6384305" cy="358140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380CDF03-185A-0B6E-951F-01451C419497}"/>
              </a:ext>
            </a:extLst>
          </p:cNvPr>
          <p:cNvSpPr txBox="1"/>
          <p:nvPr/>
        </p:nvSpPr>
        <p:spPr>
          <a:xfrm>
            <a:off x="972378" y="3712929"/>
            <a:ext cx="695100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 smtClean="0">
                <a:solidFill>
                  <a:srgbClr val="C00000"/>
                </a:solidFill>
              </a:rPr>
              <a:t>What’s your favorite color?</a:t>
            </a:r>
          </a:p>
          <a:p>
            <a:r>
              <a:rPr lang="en-US" sz="4800" dirty="0" smtClean="0">
                <a:solidFill>
                  <a:srgbClr val="C00000"/>
                </a:solidFill>
              </a:rPr>
              <a:t>My favorite color is……..</a:t>
            </a:r>
            <a:endParaRPr lang="x-none" sz="48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4)">
                                      <p:cBhvr>
                                        <p:cTn id="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1" presetClass="exit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4)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1" presetClass="exit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4)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1" presetClass="exit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4)">
                                      <p:cBhvr>
                                        <p:cTn id="1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21" presetClass="exit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4)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33400"/>
            <a:ext cx="8229600" cy="5592763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AutoShape 363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7924800" y="5791200"/>
            <a:ext cx="914400" cy="762000"/>
          </a:xfrm>
          <a:prstGeom prst="star5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" name="Oval 10">
            <a:hlinkClick r:id="rId6" action="ppaction://hlinksldjump" highlightClick="1">
              <a:snd r:embed="rId7" name="arrow.wav"/>
            </a:hlinkClick>
          </p:cNvPr>
          <p:cNvSpPr>
            <a:spLocks noChangeArrowheads="1"/>
          </p:cNvSpPr>
          <p:nvPr/>
        </p:nvSpPr>
        <p:spPr bwMode="auto">
          <a:xfrm>
            <a:off x="3810000" y="5257800"/>
            <a:ext cx="1371600" cy="1279525"/>
          </a:xfrm>
          <a:prstGeom prst="ellipse">
            <a:avLst/>
          </a:prstGeom>
          <a:solidFill>
            <a:srgbClr val="FFFF00"/>
          </a:solidFill>
          <a:ln w="28575">
            <a:solidFill>
              <a:srgbClr val="FF0000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pPr algn="ctr">
              <a:defRPr/>
            </a:pPr>
            <a:r>
              <a:rPr lang="en-US" sz="88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Arial" charset="0"/>
              </a:rPr>
              <a:t>01</a:t>
            </a:r>
          </a:p>
        </p:txBody>
      </p:sp>
      <p:sp>
        <p:nvSpPr>
          <p:cNvPr id="6" name="Oval 10">
            <a:hlinkClick r:id="rId6" action="ppaction://hlinksldjump" highlightClick="1">
              <a:snd r:embed="rId7" name="arrow.wav"/>
            </a:hlinkClick>
          </p:cNvPr>
          <p:cNvSpPr>
            <a:spLocks noChangeArrowheads="1"/>
          </p:cNvSpPr>
          <p:nvPr/>
        </p:nvSpPr>
        <p:spPr bwMode="auto">
          <a:xfrm>
            <a:off x="3810000" y="5257800"/>
            <a:ext cx="1371600" cy="1279525"/>
          </a:xfrm>
          <a:prstGeom prst="ellipse">
            <a:avLst/>
          </a:prstGeom>
          <a:solidFill>
            <a:srgbClr val="FFFF00"/>
          </a:solidFill>
          <a:ln w="28575">
            <a:solidFill>
              <a:srgbClr val="FF0000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pPr algn="ctr">
              <a:defRPr/>
            </a:pPr>
            <a:r>
              <a:rPr lang="en-US" sz="88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Arial" charset="0"/>
              </a:rPr>
              <a:t>02</a:t>
            </a:r>
          </a:p>
        </p:txBody>
      </p:sp>
      <p:sp>
        <p:nvSpPr>
          <p:cNvPr id="7" name="Oval 10">
            <a:hlinkClick r:id="rId6" action="ppaction://hlinksldjump" highlightClick="1">
              <a:snd r:embed="rId7" name="arrow.wav"/>
            </a:hlinkClick>
          </p:cNvPr>
          <p:cNvSpPr>
            <a:spLocks noChangeArrowheads="1"/>
          </p:cNvSpPr>
          <p:nvPr/>
        </p:nvSpPr>
        <p:spPr bwMode="auto">
          <a:xfrm>
            <a:off x="3810000" y="5257800"/>
            <a:ext cx="1371600" cy="1279525"/>
          </a:xfrm>
          <a:prstGeom prst="ellipse">
            <a:avLst/>
          </a:prstGeom>
          <a:solidFill>
            <a:srgbClr val="FFFF00"/>
          </a:solidFill>
          <a:ln w="28575">
            <a:solidFill>
              <a:srgbClr val="FF0000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pPr algn="ctr">
              <a:defRPr/>
            </a:pPr>
            <a:r>
              <a:rPr lang="en-US" sz="88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Arial" charset="0"/>
              </a:rPr>
              <a:t>03</a:t>
            </a:r>
          </a:p>
        </p:txBody>
      </p:sp>
      <p:sp>
        <p:nvSpPr>
          <p:cNvPr id="8" name="Oval 7">
            <a:hlinkClick r:id="rId6" action="ppaction://hlinksldjump" highlightClick="1">
              <a:snd r:embed="rId7" name="arrow.wav"/>
            </a:hlinkClick>
          </p:cNvPr>
          <p:cNvSpPr>
            <a:spLocks noChangeArrowheads="1"/>
          </p:cNvSpPr>
          <p:nvPr/>
        </p:nvSpPr>
        <p:spPr bwMode="auto">
          <a:xfrm>
            <a:off x="3810000" y="5257800"/>
            <a:ext cx="1371600" cy="1279525"/>
          </a:xfrm>
          <a:prstGeom prst="ellipse">
            <a:avLst/>
          </a:prstGeom>
          <a:solidFill>
            <a:srgbClr val="FFFF00"/>
          </a:solidFill>
          <a:ln w="28575">
            <a:solidFill>
              <a:srgbClr val="FF0000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pPr algn="ctr">
              <a:defRPr/>
            </a:pPr>
            <a:r>
              <a:rPr lang="en-US" sz="88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Arial" charset="0"/>
              </a:rPr>
              <a:t>04</a:t>
            </a:r>
          </a:p>
        </p:txBody>
      </p:sp>
      <p:sp>
        <p:nvSpPr>
          <p:cNvPr id="9" name="Oval 10">
            <a:hlinkClick r:id="rId6" action="ppaction://hlinksldjump" highlightClick="1">
              <a:snd r:embed="rId7" name="arrow.wav"/>
            </a:hlinkClick>
          </p:cNvPr>
          <p:cNvSpPr>
            <a:spLocks noChangeArrowheads="1"/>
          </p:cNvSpPr>
          <p:nvPr/>
        </p:nvSpPr>
        <p:spPr bwMode="auto">
          <a:xfrm>
            <a:off x="3810000" y="5257800"/>
            <a:ext cx="1371600" cy="1279525"/>
          </a:xfrm>
          <a:prstGeom prst="ellipse">
            <a:avLst/>
          </a:prstGeom>
          <a:solidFill>
            <a:srgbClr val="FFFF00"/>
          </a:solidFill>
          <a:ln w="28575">
            <a:solidFill>
              <a:srgbClr val="FF0000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pPr algn="ctr">
              <a:defRPr/>
            </a:pPr>
            <a:r>
              <a:rPr lang="en-US" sz="8800" b="1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Arial" charset="0"/>
              </a:rPr>
              <a:t>05</a:t>
            </a:r>
            <a:endParaRPr lang="en-US" sz="8800" b="1" dirty="0">
              <a:solidFill>
                <a:schemeClr val="bg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  <a:cs typeface="Arial" charset="0"/>
            </a:endParaRPr>
          </a:p>
        </p:txBody>
      </p:sp>
      <p:sp>
        <p:nvSpPr>
          <p:cNvPr id="10" name="Oval 10">
            <a:hlinkClick r:id="rId6" action="ppaction://hlinksldjump" highlightClick="1">
              <a:snd r:embed="rId7" name="arrow.wav"/>
            </a:hlinkClick>
          </p:cNvPr>
          <p:cNvSpPr>
            <a:spLocks noChangeArrowheads="1"/>
          </p:cNvSpPr>
          <p:nvPr/>
        </p:nvSpPr>
        <p:spPr bwMode="auto">
          <a:xfrm>
            <a:off x="3810000" y="5257800"/>
            <a:ext cx="1371600" cy="1279525"/>
          </a:xfrm>
          <a:prstGeom prst="ellipse">
            <a:avLst/>
          </a:prstGeom>
          <a:solidFill>
            <a:srgbClr val="FFFF00"/>
          </a:solidFill>
          <a:ln w="28575">
            <a:solidFill>
              <a:srgbClr val="FF0000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pPr algn="ctr">
              <a:defRPr/>
            </a:pPr>
            <a:r>
              <a:rPr lang="en-US" sz="88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Arial" charset="0"/>
              </a:rPr>
              <a:t>00</a:t>
            </a: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12243393"/>
              </p:ext>
            </p:extLst>
          </p:nvPr>
        </p:nvGraphicFramePr>
        <p:xfrm>
          <a:off x="384048" y="313864"/>
          <a:ext cx="8455152" cy="418193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07" name="Bitmap Image" r:id="rId8" imgW="3638520" imgH="2200320" progId="PBrush">
                  <p:embed/>
                </p:oleObj>
              </mc:Choice>
              <mc:Fallback>
                <p:oleObj name="Bitmap Image" r:id="rId8" imgW="3638520" imgH="2200320" progId="PBrush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384048" y="313864"/>
                        <a:ext cx="8455152" cy="418193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348B12DE-8F9E-750A-E0C1-EA0A9DFD4026}"/>
              </a:ext>
            </a:extLst>
          </p:cNvPr>
          <p:cNvSpPr txBox="1"/>
          <p:nvPr/>
        </p:nvSpPr>
        <p:spPr>
          <a:xfrm>
            <a:off x="304721" y="3784582"/>
            <a:ext cx="8839279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 can paint a ……… with……..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348B12DE-8F9E-750A-E0C1-EA0A9DFD4026}"/>
              </a:ext>
            </a:extLst>
          </p:cNvPr>
          <p:cNvSpPr txBox="1"/>
          <p:nvPr/>
        </p:nvSpPr>
        <p:spPr>
          <a:xfrm>
            <a:off x="4000652" y="3481626"/>
            <a:ext cx="1822935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pencil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348B12DE-8F9E-750A-E0C1-EA0A9DFD4026}"/>
              </a:ext>
            </a:extLst>
          </p:cNvPr>
          <p:cNvSpPr txBox="1"/>
          <p:nvPr/>
        </p:nvSpPr>
        <p:spPr>
          <a:xfrm>
            <a:off x="7153888" y="3569057"/>
            <a:ext cx="1519968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blue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4)">
                                      <p:cBhvr>
                                        <p:cTn id="1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1" presetClass="exit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4)">
                                      <p:cBhvr>
                                        <p:cTn id="1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21" presetClass="exit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4)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000"/>
                            </p:stCondLst>
                            <p:childTnLst>
                              <p:par>
                                <p:cTn id="22" presetID="21" presetClass="exit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4)">
                                      <p:cBhvr>
                                        <p:cTn id="2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000"/>
                            </p:stCondLst>
                            <p:childTnLst>
                              <p:par>
                                <p:cTn id="26" presetID="21" presetClass="exit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4)">
                                      <p:cBhvr>
                                        <p:cTn id="2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0"/>
                            </p:stCondLst>
                            <p:childTnLst>
                              <p:par>
                                <p:cTn id="3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4" grpId="0"/>
      <p:bldP spid="15" grpId="0"/>
      <p:bldP spid="17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36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7315200" y="4991100"/>
            <a:ext cx="914400" cy="762000"/>
          </a:xfrm>
          <a:prstGeom prst="star5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" name="Oval 10">
            <a:hlinkClick r:id="rId7" action="ppaction://hlinksldjump" highlightClick="1">
              <a:snd r:embed="rId8" name="arrow.wav"/>
            </a:hlinkClick>
          </p:cNvPr>
          <p:cNvSpPr>
            <a:spLocks noChangeArrowheads="1"/>
          </p:cNvSpPr>
          <p:nvPr/>
        </p:nvSpPr>
        <p:spPr bwMode="auto">
          <a:xfrm>
            <a:off x="3657600" y="4457700"/>
            <a:ext cx="1371600" cy="1279525"/>
          </a:xfrm>
          <a:prstGeom prst="ellipse">
            <a:avLst/>
          </a:prstGeom>
          <a:solidFill>
            <a:srgbClr val="FFFF00"/>
          </a:solidFill>
          <a:ln w="28575">
            <a:solidFill>
              <a:srgbClr val="FF0000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pPr algn="ctr">
              <a:defRPr/>
            </a:pPr>
            <a:r>
              <a:rPr lang="en-US" sz="88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Arial" charset="0"/>
              </a:rPr>
              <a:t>01</a:t>
            </a:r>
          </a:p>
        </p:txBody>
      </p:sp>
      <p:sp>
        <p:nvSpPr>
          <p:cNvPr id="8" name="Oval 10">
            <a:hlinkClick r:id="rId7" action="ppaction://hlinksldjump" highlightClick="1">
              <a:snd r:embed="rId8" name="arrow.wav"/>
            </a:hlinkClick>
          </p:cNvPr>
          <p:cNvSpPr>
            <a:spLocks noChangeArrowheads="1"/>
          </p:cNvSpPr>
          <p:nvPr/>
        </p:nvSpPr>
        <p:spPr bwMode="auto">
          <a:xfrm>
            <a:off x="3657600" y="4457700"/>
            <a:ext cx="1371600" cy="1279525"/>
          </a:xfrm>
          <a:prstGeom prst="ellipse">
            <a:avLst/>
          </a:prstGeom>
          <a:solidFill>
            <a:srgbClr val="FFFF00"/>
          </a:solidFill>
          <a:ln w="28575">
            <a:solidFill>
              <a:srgbClr val="FF0000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pPr algn="ctr">
              <a:defRPr/>
            </a:pPr>
            <a:r>
              <a:rPr lang="en-US" sz="88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Arial" charset="0"/>
              </a:rPr>
              <a:t>02</a:t>
            </a:r>
          </a:p>
        </p:txBody>
      </p:sp>
      <p:sp>
        <p:nvSpPr>
          <p:cNvPr id="9" name="Oval 10">
            <a:hlinkClick r:id="rId7" action="ppaction://hlinksldjump" highlightClick="1">
              <a:snd r:embed="rId8" name="arrow.wav"/>
            </a:hlinkClick>
          </p:cNvPr>
          <p:cNvSpPr>
            <a:spLocks noChangeArrowheads="1"/>
          </p:cNvSpPr>
          <p:nvPr/>
        </p:nvSpPr>
        <p:spPr bwMode="auto">
          <a:xfrm>
            <a:off x="3657600" y="4457700"/>
            <a:ext cx="1371600" cy="1279525"/>
          </a:xfrm>
          <a:prstGeom prst="ellipse">
            <a:avLst/>
          </a:prstGeom>
          <a:solidFill>
            <a:srgbClr val="FFFF00"/>
          </a:solidFill>
          <a:ln w="28575">
            <a:solidFill>
              <a:srgbClr val="FF0000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pPr algn="ctr">
              <a:defRPr/>
            </a:pPr>
            <a:r>
              <a:rPr lang="en-US" sz="88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Arial" charset="0"/>
              </a:rPr>
              <a:t>03</a:t>
            </a:r>
          </a:p>
        </p:txBody>
      </p:sp>
      <p:sp>
        <p:nvSpPr>
          <p:cNvPr id="10" name="Oval 9">
            <a:hlinkClick r:id="rId7" action="ppaction://hlinksldjump" highlightClick="1">
              <a:snd r:embed="rId8" name="arrow.wav"/>
            </a:hlinkClick>
          </p:cNvPr>
          <p:cNvSpPr>
            <a:spLocks noChangeArrowheads="1"/>
          </p:cNvSpPr>
          <p:nvPr/>
        </p:nvSpPr>
        <p:spPr bwMode="auto">
          <a:xfrm>
            <a:off x="3657600" y="4457700"/>
            <a:ext cx="1371600" cy="1279525"/>
          </a:xfrm>
          <a:prstGeom prst="ellipse">
            <a:avLst/>
          </a:prstGeom>
          <a:solidFill>
            <a:srgbClr val="FFFF00"/>
          </a:solidFill>
          <a:ln w="28575">
            <a:solidFill>
              <a:srgbClr val="FF0000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pPr algn="ctr">
              <a:defRPr/>
            </a:pPr>
            <a:r>
              <a:rPr lang="en-US" sz="88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Arial" charset="0"/>
              </a:rPr>
              <a:t>04</a:t>
            </a:r>
          </a:p>
        </p:txBody>
      </p:sp>
      <p:sp>
        <p:nvSpPr>
          <p:cNvPr id="11" name="Oval 10">
            <a:hlinkClick r:id="rId7" action="ppaction://hlinksldjump" highlightClick="1">
              <a:snd r:embed="rId8" name="arrow.wav"/>
            </a:hlinkClick>
          </p:cNvPr>
          <p:cNvSpPr>
            <a:spLocks noChangeArrowheads="1"/>
          </p:cNvSpPr>
          <p:nvPr/>
        </p:nvSpPr>
        <p:spPr bwMode="auto">
          <a:xfrm>
            <a:off x="3657600" y="4457700"/>
            <a:ext cx="1371600" cy="1279525"/>
          </a:xfrm>
          <a:prstGeom prst="ellipse">
            <a:avLst/>
          </a:prstGeom>
          <a:solidFill>
            <a:srgbClr val="FFFF00"/>
          </a:solidFill>
          <a:ln w="28575">
            <a:solidFill>
              <a:srgbClr val="FF0000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pPr algn="ctr">
              <a:defRPr/>
            </a:pPr>
            <a:r>
              <a:rPr lang="en-US" sz="88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Arial" charset="0"/>
              </a:rPr>
              <a:t>05</a:t>
            </a:r>
          </a:p>
        </p:txBody>
      </p:sp>
      <p:sp>
        <p:nvSpPr>
          <p:cNvPr id="12" name="Oval 10">
            <a:hlinkClick r:id="rId7" action="ppaction://hlinksldjump" highlightClick="1">
              <a:snd r:embed="rId8" name="arrow.wav"/>
            </a:hlinkClick>
          </p:cNvPr>
          <p:cNvSpPr>
            <a:spLocks noChangeArrowheads="1"/>
          </p:cNvSpPr>
          <p:nvPr/>
        </p:nvSpPr>
        <p:spPr bwMode="auto">
          <a:xfrm>
            <a:off x="3657600" y="4457700"/>
            <a:ext cx="1371600" cy="1279525"/>
          </a:xfrm>
          <a:prstGeom prst="ellipse">
            <a:avLst/>
          </a:prstGeom>
          <a:solidFill>
            <a:srgbClr val="FFFF00"/>
          </a:solidFill>
          <a:ln w="28575">
            <a:solidFill>
              <a:srgbClr val="FF0000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pPr algn="ctr">
              <a:defRPr/>
            </a:pPr>
            <a:r>
              <a:rPr lang="en-US" sz="88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Arial" charset="0"/>
              </a:rPr>
              <a:t>00</a:t>
            </a: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59555496"/>
              </p:ext>
            </p:extLst>
          </p:nvPr>
        </p:nvGraphicFramePr>
        <p:xfrm>
          <a:off x="304800" y="876300"/>
          <a:ext cx="8277225" cy="3162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85" name="Bitmap Image" r:id="rId9" imgW="7562880" imgH="2171880" progId="PBrush">
                  <p:embed/>
                </p:oleObj>
              </mc:Choice>
              <mc:Fallback>
                <p:oleObj name="Bitmap Image" r:id="rId9" imgW="7562880" imgH="2171880" progId="PBrush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304800" y="876300"/>
                        <a:ext cx="8277225" cy="31623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348B12DE-8F9E-750A-E0C1-EA0A9DFD4026}"/>
              </a:ext>
            </a:extLst>
          </p:cNvPr>
          <p:cNvSpPr txBox="1"/>
          <p:nvPr/>
        </p:nvSpPr>
        <p:spPr>
          <a:xfrm>
            <a:off x="152401" y="3218692"/>
            <a:ext cx="8582024" cy="861774"/>
          </a:xfrm>
          <a:prstGeom prst="rect">
            <a:avLst/>
          </a:prstGeom>
          <a:solidFill>
            <a:srgbClr val="7030A0"/>
          </a:solidFill>
        </p:spPr>
        <p:txBody>
          <a:bodyPr wrap="square" rtlCol="0">
            <a:spAutoFit/>
          </a:bodyPr>
          <a:lstStyle/>
          <a:p>
            <a:r>
              <a:rPr lang="en-US" sz="5000" b="1" dirty="0" smtClean="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……...</a:t>
            </a:r>
            <a:r>
              <a:rPr lang="x-none" sz="5000" b="1" dirty="0" smtClean="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US" sz="5000" b="1" dirty="0" smtClean="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…….</a:t>
            </a:r>
            <a:r>
              <a:rPr lang="x-none" sz="5000" b="1" dirty="0" smtClean="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5000" b="1" dirty="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make </a:t>
            </a:r>
            <a:r>
              <a:rPr lang="en-US" sz="5000" b="1" dirty="0" smtClean="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……...</a:t>
            </a:r>
            <a:endParaRPr lang="x-none" sz="5000" b="1" dirty="0">
              <a:solidFill>
                <a:srgbClr val="92D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348B12DE-8F9E-750A-E0C1-EA0A9DFD4026}"/>
              </a:ext>
            </a:extLst>
          </p:cNvPr>
          <p:cNvSpPr txBox="1"/>
          <p:nvPr/>
        </p:nvSpPr>
        <p:spPr>
          <a:xfrm>
            <a:off x="228600" y="3055305"/>
            <a:ext cx="19812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0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yellow</a:t>
            </a:r>
            <a:endParaRPr lang="x-none" sz="50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348B12DE-8F9E-750A-E0C1-EA0A9DFD4026}"/>
              </a:ext>
            </a:extLst>
          </p:cNvPr>
          <p:cNvSpPr txBox="1"/>
          <p:nvPr/>
        </p:nvSpPr>
        <p:spPr>
          <a:xfrm>
            <a:off x="3352800" y="3061849"/>
            <a:ext cx="1455968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red</a:t>
            </a:r>
            <a:endParaRPr lang="x-none" sz="5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348B12DE-8F9E-750A-E0C1-EA0A9DFD4026}"/>
              </a:ext>
            </a:extLst>
          </p:cNvPr>
          <p:cNvSpPr txBox="1"/>
          <p:nvPr/>
        </p:nvSpPr>
        <p:spPr>
          <a:xfrm>
            <a:off x="6445905" y="3038114"/>
            <a:ext cx="213612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000" b="1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orange</a:t>
            </a:r>
            <a:endParaRPr lang="x-none" sz="5000" b="1" dirty="0">
              <a:solidFill>
                <a:srgbClr val="FFC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4)">
                                      <p:cBhvr>
                                        <p:cTn id="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1" presetClass="exit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4)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1" presetClass="exit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4)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1" presetClass="exit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4)">
                                      <p:cBhvr>
                                        <p:cTn id="1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21" presetClass="exit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4)">
                                      <p:cBhvr>
                                        <p:cTn id="2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/>
      <p:bldP spid="16" grpId="0"/>
      <p:bldP spid="17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6" name="Picture 6" descr="117720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762000" y="1524000"/>
            <a:ext cx="5387975" cy="4525963"/>
          </a:xfrm>
          <a:noFill/>
          <a:ln/>
        </p:spPr>
      </p:pic>
      <p:sp>
        <p:nvSpPr>
          <p:cNvPr id="66567" name="AutoShape 7"/>
          <p:cNvSpPr>
            <a:spLocks noChangeArrowheads="1"/>
          </p:cNvSpPr>
          <p:nvPr/>
        </p:nvSpPr>
        <p:spPr bwMode="auto">
          <a:xfrm>
            <a:off x="5029200" y="228600"/>
            <a:ext cx="3200400" cy="1676400"/>
          </a:xfrm>
          <a:prstGeom prst="cloudCallout">
            <a:avLst>
              <a:gd name="adj1" fmla="val -30356"/>
              <a:gd name="adj2" fmla="val 69981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algn="ctr"/>
            <a:endParaRPr lang="en-US" sz="2400" b="1" u="none"/>
          </a:p>
          <a:p>
            <a:pPr algn="ctr"/>
            <a:r>
              <a:rPr lang="en-US" sz="2400" b="1" u="none"/>
              <a:t>You are so lucky!</a:t>
            </a:r>
          </a:p>
        </p:txBody>
      </p:sp>
      <p:sp>
        <p:nvSpPr>
          <p:cNvPr id="5" name="AutoShape 363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7696200" y="5791200"/>
            <a:ext cx="914400" cy="762000"/>
          </a:xfrm>
          <a:prstGeom prst="star5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6656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567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363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8001000" y="5867400"/>
            <a:ext cx="914400" cy="762000"/>
          </a:xfrm>
          <a:prstGeom prst="star5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" name="Oval 10">
            <a:hlinkClick r:id="rId5" action="ppaction://hlinksldjump" highlightClick="1">
              <a:snd r:embed="rId6" name="arrow.wav"/>
            </a:hlinkClick>
          </p:cNvPr>
          <p:cNvSpPr>
            <a:spLocks noChangeArrowheads="1"/>
          </p:cNvSpPr>
          <p:nvPr/>
        </p:nvSpPr>
        <p:spPr bwMode="auto">
          <a:xfrm>
            <a:off x="3810000" y="5334000"/>
            <a:ext cx="1371600" cy="1279525"/>
          </a:xfrm>
          <a:prstGeom prst="ellipse">
            <a:avLst/>
          </a:prstGeom>
          <a:solidFill>
            <a:srgbClr val="FFFF00"/>
          </a:solidFill>
          <a:ln w="28575">
            <a:solidFill>
              <a:srgbClr val="FF0000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pPr algn="ctr">
              <a:defRPr/>
            </a:pPr>
            <a:r>
              <a:rPr lang="en-US" sz="88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Arial" charset="0"/>
              </a:rPr>
              <a:t>01</a:t>
            </a:r>
          </a:p>
        </p:txBody>
      </p:sp>
      <p:sp>
        <p:nvSpPr>
          <p:cNvPr id="7" name="Oval 10">
            <a:hlinkClick r:id="rId5" action="ppaction://hlinksldjump" highlightClick="1">
              <a:snd r:embed="rId6" name="arrow.wav"/>
            </a:hlinkClick>
          </p:cNvPr>
          <p:cNvSpPr>
            <a:spLocks noChangeArrowheads="1"/>
          </p:cNvSpPr>
          <p:nvPr/>
        </p:nvSpPr>
        <p:spPr bwMode="auto">
          <a:xfrm>
            <a:off x="3810000" y="5334000"/>
            <a:ext cx="1371600" cy="1279525"/>
          </a:xfrm>
          <a:prstGeom prst="ellipse">
            <a:avLst/>
          </a:prstGeom>
          <a:solidFill>
            <a:srgbClr val="FFFF00"/>
          </a:solidFill>
          <a:ln w="28575">
            <a:solidFill>
              <a:srgbClr val="FF0000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pPr algn="ctr">
              <a:defRPr/>
            </a:pPr>
            <a:r>
              <a:rPr lang="en-US" sz="88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Arial" charset="0"/>
              </a:rPr>
              <a:t>02</a:t>
            </a:r>
          </a:p>
        </p:txBody>
      </p:sp>
      <p:sp>
        <p:nvSpPr>
          <p:cNvPr id="8" name="Oval 10">
            <a:hlinkClick r:id="rId5" action="ppaction://hlinksldjump" highlightClick="1">
              <a:snd r:embed="rId6" name="arrow.wav"/>
            </a:hlinkClick>
          </p:cNvPr>
          <p:cNvSpPr>
            <a:spLocks noChangeArrowheads="1"/>
          </p:cNvSpPr>
          <p:nvPr/>
        </p:nvSpPr>
        <p:spPr bwMode="auto">
          <a:xfrm>
            <a:off x="3810000" y="5334000"/>
            <a:ext cx="1371600" cy="1279525"/>
          </a:xfrm>
          <a:prstGeom prst="ellipse">
            <a:avLst/>
          </a:prstGeom>
          <a:solidFill>
            <a:srgbClr val="FFFF00"/>
          </a:solidFill>
          <a:ln w="28575">
            <a:solidFill>
              <a:srgbClr val="FF0000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pPr algn="ctr">
              <a:defRPr/>
            </a:pPr>
            <a:r>
              <a:rPr lang="en-US" sz="88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Arial" charset="0"/>
              </a:rPr>
              <a:t>03</a:t>
            </a:r>
          </a:p>
        </p:txBody>
      </p:sp>
      <p:sp>
        <p:nvSpPr>
          <p:cNvPr id="9" name="Oval 8">
            <a:hlinkClick r:id="rId5" action="ppaction://hlinksldjump" highlightClick="1">
              <a:snd r:embed="rId6" name="arrow.wav"/>
            </a:hlinkClick>
          </p:cNvPr>
          <p:cNvSpPr>
            <a:spLocks noChangeArrowheads="1"/>
          </p:cNvSpPr>
          <p:nvPr/>
        </p:nvSpPr>
        <p:spPr bwMode="auto">
          <a:xfrm>
            <a:off x="3810000" y="5334000"/>
            <a:ext cx="1371600" cy="1279525"/>
          </a:xfrm>
          <a:prstGeom prst="ellipse">
            <a:avLst/>
          </a:prstGeom>
          <a:solidFill>
            <a:srgbClr val="FFFF00"/>
          </a:solidFill>
          <a:ln w="28575">
            <a:solidFill>
              <a:srgbClr val="FF0000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pPr algn="ctr">
              <a:defRPr/>
            </a:pPr>
            <a:r>
              <a:rPr lang="en-US" sz="88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Arial" charset="0"/>
              </a:rPr>
              <a:t>04</a:t>
            </a:r>
          </a:p>
        </p:txBody>
      </p:sp>
      <p:sp>
        <p:nvSpPr>
          <p:cNvPr id="10" name="Oval 10">
            <a:hlinkClick r:id="rId5" action="ppaction://hlinksldjump" highlightClick="1">
              <a:snd r:embed="rId6" name="arrow.wav"/>
            </a:hlinkClick>
          </p:cNvPr>
          <p:cNvSpPr>
            <a:spLocks noChangeArrowheads="1"/>
          </p:cNvSpPr>
          <p:nvPr/>
        </p:nvSpPr>
        <p:spPr bwMode="auto">
          <a:xfrm>
            <a:off x="3810000" y="5334000"/>
            <a:ext cx="1371600" cy="1279525"/>
          </a:xfrm>
          <a:prstGeom prst="ellipse">
            <a:avLst/>
          </a:prstGeom>
          <a:solidFill>
            <a:srgbClr val="FFFF00"/>
          </a:solidFill>
          <a:ln w="28575">
            <a:solidFill>
              <a:srgbClr val="FF0000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pPr algn="ctr">
              <a:defRPr/>
            </a:pPr>
            <a:r>
              <a:rPr lang="en-US" sz="88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Arial" charset="0"/>
              </a:rPr>
              <a:t>05</a:t>
            </a:r>
          </a:p>
        </p:txBody>
      </p:sp>
      <p:sp>
        <p:nvSpPr>
          <p:cNvPr id="11" name="Oval 10">
            <a:hlinkClick r:id="rId5" action="ppaction://hlinksldjump" highlightClick="1">
              <a:snd r:embed="rId6" name="arrow.wav"/>
            </a:hlinkClick>
          </p:cNvPr>
          <p:cNvSpPr>
            <a:spLocks noChangeArrowheads="1"/>
          </p:cNvSpPr>
          <p:nvPr/>
        </p:nvSpPr>
        <p:spPr bwMode="auto">
          <a:xfrm>
            <a:off x="3810000" y="5334000"/>
            <a:ext cx="1371600" cy="1279525"/>
          </a:xfrm>
          <a:prstGeom prst="ellipse">
            <a:avLst/>
          </a:prstGeom>
          <a:solidFill>
            <a:srgbClr val="FFFF00"/>
          </a:solidFill>
          <a:ln w="28575">
            <a:solidFill>
              <a:srgbClr val="FF0000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pPr algn="ctr">
              <a:defRPr/>
            </a:pPr>
            <a:r>
              <a:rPr lang="en-US" sz="88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Arial" charset="0"/>
              </a:rPr>
              <a:t>00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7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990600"/>
            <a:ext cx="6705600" cy="541020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380CDF03-185A-0B6E-951F-01451C419497}"/>
              </a:ext>
            </a:extLst>
          </p:cNvPr>
          <p:cNvSpPr txBox="1"/>
          <p:nvPr/>
        </p:nvSpPr>
        <p:spPr>
          <a:xfrm>
            <a:off x="228600" y="541110"/>
            <a:ext cx="8548588" cy="938719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r>
              <a:rPr lang="en-US" sz="55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55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5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sz="55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ove my ………....……..…</a:t>
            </a:r>
            <a:endParaRPr lang="x-none" sz="5500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380CDF03-185A-0B6E-951F-01451C419497}"/>
              </a:ext>
            </a:extLst>
          </p:cNvPr>
          <p:cNvSpPr txBox="1"/>
          <p:nvPr/>
        </p:nvSpPr>
        <p:spPr>
          <a:xfrm>
            <a:off x="3352801" y="461211"/>
            <a:ext cx="46481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solidFill>
                  <a:srgbClr val="FFFF00"/>
                </a:solidFill>
              </a:rPr>
              <a:t>p</a:t>
            </a:r>
            <a:r>
              <a:rPr lang="en-US" sz="4800" dirty="0" smtClean="0">
                <a:solidFill>
                  <a:srgbClr val="FFFF00"/>
                </a:solidFill>
              </a:rPr>
              <a:t>ink pencil case</a:t>
            </a:r>
            <a:endParaRPr lang="x-none" sz="48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4)">
                                      <p:cBhvr>
                                        <p:cTn id="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1" presetClass="exit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4)">
                                      <p:cBhvr>
                                        <p:cTn id="1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1" presetClass="exit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4)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1" presetClass="exit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4)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21" presetClass="exit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4)">
                                      <p:cBhvr>
                                        <p:cTn id="2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5745163"/>
          </a:xfrm>
        </p:spPr>
        <p:txBody>
          <a:bodyPr/>
          <a:lstStyle/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/>
          </a:p>
        </p:txBody>
      </p:sp>
      <p:sp>
        <p:nvSpPr>
          <p:cNvPr id="4" name="AutoShape 363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8001000" y="5867400"/>
            <a:ext cx="914400" cy="762000"/>
          </a:xfrm>
          <a:prstGeom prst="star5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" name="Oval 10">
            <a:hlinkClick r:id="rId6" action="ppaction://hlinksldjump" highlightClick="1">
              <a:snd r:embed="rId7" name="arrow.wav"/>
            </a:hlinkClick>
          </p:cNvPr>
          <p:cNvSpPr>
            <a:spLocks noChangeArrowheads="1"/>
          </p:cNvSpPr>
          <p:nvPr/>
        </p:nvSpPr>
        <p:spPr bwMode="auto">
          <a:xfrm>
            <a:off x="3581400" y="5334000"/>
            <a:ext cx="1371600" cy="1279525"/>
          </a:xfrm>
          <a:prstGeom prst="ellipse">
            <a:avLst/>
          </a:prstGeom>
          <a:solidFill>
            <a:srgbClr val="FFFF00"/>
          </a:solidFill>
          <a:ln w="28575">
            <a:solidFill>
              <a:srgbClr val="FF0000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pPr algn="ctr">
              <a:defRPr/>
            </a:pPr>
            <a:r>
              <a:rPr lang="en-US" sz="88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Arial" charset="0"/>
              </a:rPr>
              <a:t>01</a:t>
            </a:r>
          </a:p>
        </p:txBody>
      </p:sp>
      <p:sp>
        <p:nvSpPr>
          <p:cNvPr id="7" name="Oval 10">
            <a:hlinkClick r:id="rId6" action="ppaction://hlinksldjump" highlightClick="1">
              <a:snd r:embed="rId7" name="arrow.wav"/>
            </a:hlinkClick>
          </p:cNvPr>
          <p:cNvSpPr>
            <a:spLocks noChangeArrowheads="1"/>
          </p:cNvSpPr>
          <p:nvPr/>
        </p:nvSpPr>
        <p:spPr bwMode="auto">
          <a:xfrm>
            <a:off x="3581400" y="5334000"/>
            <a:ext cx="1371600" cy="1279525"/>
          </a:xfrm>
          <a:prstGeom prst="ellipse">
            <a:avLst/>
          </a:prstGeom>
          <a:solidFill>
            <a:srgbClr val="FFFF00"/>
          </a:solidFill>
          <a:ln w="28575">
            <a:solidFill>
              <a:srgbClr val="FF0000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pPr algn="ctr">
              <a:defRPr/>
            </a:pPr>
            <a:r>
              <a:rPr lang="en-US" sz="88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Arial" charset="0"/>
              </a:rPr>
              <a:t>02</a:t>
            </a:r>
          </a:p>
        </p:txBody>
      </p:sp>
      <p:sp>
        <p:nvSpPr>
          <p:cNvPr id="8" name="Oval 10">
            <a:hlinkClick r:id="rId6" action="ppaction://hlinksldjump" highlightClick="1">
              <a:snd r:embed="rId7" name="arrow.wav"/>
            </a:hlinkClick>
          </p:cNvPr>
          <p:cNvSpPr>
            <a:spLocks noChangeArrowheads="1"/>
          </p:cNvSpPr>
          <p:nvPr/>
        </p:nvSpPr>
        <p:spPr bwMode="auto">
          <a:xfrm>
            <a:off x="3581400" y="5334000"/>
            <a:ext cx="1371600" cy="1279525"/>
          </a:xfrm>
          <a:prstGeom prst="ellipse">
            <a:avLst/>
          </a:prstGeom>
          <a:solidFill>
            <a:srgbClr val="FFFF00"/>
          </a:solidFill>
          <a:ln w="28575">
            <a:solidFill>
              <a:srgbClr val="FF0000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pPr algn="ctr">
              <a:defRPr/>
            </a:pPr>
            <a:r>
              <a:rPr lang="en-US" sz="88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Arial" charset="0"/>
              </a:rPr>
              <a:t>03</a:t>
            </a:r>
          </a:p>
        </p:txBody>
      </p:sp>
      <p:sp>
        <p:nvSpPr>
          <p:cNvPr id="9" name="Oval 8">
            <a:hlinkClick r:id="rId6" action="ppaction://hlinksldjump" highlightClick="1">
              <a:snd r:embed="rId7" name="arrow.wav"/>
            </a:hlinkClick>
          </p:cNvPr>
          <p:cNvSpPr>
            <a:spLocks noChangeArrowheads="1"/>
          </p:cNvSpPr>
          <p:nvPr/>
        </p:nvSpPr>
        <p:spPr bwMode="auto">
          <a:xfrm>
            <a:off x="3581400" y="5334000"/>
            <a:ext cx="1371600" cy="1279525"/>
          </a:xfrm>
          <a:prstGeom prst="ellipse">
            <a:avLst/>
          </a:prstGeom>
          <a:solidFill>
            <a:srgbClr val="FFFF00"/>
          </a:solidFill>
          <a:ln w="28575">
            <a:solidFill>
              <a:srgbClr val="FF0000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pPr algn="ctr">
              <a:defRPr/>
            </a:pPr>
            <a:r>
              <a:rPr lang="en-US" sz="88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Arial" charset="0"/>
              </a:rPr>
              <a:t>04</a:t>
            </a:r>
          </a:p>
        </p:txBody>
      </p:sp>
      <p:sp>
        <p:nvSpPr>
          <p:cNvPr id="10" name="Oval 10">
            <a:hlinkClick r:id="rId6" action="ppaction://hlinksldjump" highlightClick="1">
              <a:snd r:embed="rId7" name="arrow.wav"/>
            </a:hlinkClick>
          </p:cNvPr>
          <p:cNvSpPr>
            <a:spLocks noChangeArrowheads="1"/>
          </p:cNvSpPr>
          <p:nvPr/>
        </p:nvSpPr>
        <p:spPr bwMode="auto">
          <a:xfrm>
            <a:off x="3581400" y="5334000"/>
            <a:ext cx="1371600" cy="1279525"/>
          </a:xfrm>
          <a:prstGeom prst="ellipse">
            <a:avLst/>
          </a:prstGeom>
          <a:solidFill>
            <a:srgbClr val="FFFF00"/>
          </a:solidFill>
          <a:ln w="28575">
            <a:solidFill>
              <a:srgbClr val="FF0000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pPr algn="ctr">
              <a:defRPr/>
            </a:pPr>
            <a:r>
              <a:rPr lang="en-US" sz="88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Arial" charset="0"/>
              </a:rPr>
              <a:t>05</a:t>
            </a:r>
          </a:p>
        </p:txBody>
      </p:sp>
      <p:sp>
        <p:nvSpPr>
          <p:cNvPr id="11" name="Oval 10">
            <a:hlinkClick r:id="rId6" action="ppaction://hlinksldjump" highlightClick="1">
              <a:snd r:embed="rId7" name="arrow.wav"/>
            </a:hlinkClick>
          </p:cNvPr>
          <p:cNvSpPr>
            <a:spLocks noChangeArrowheads="1"/>
          </p:cNvSpPr>
          <p:nvPr/>
        </p:nvSpPr>
        <p:spPr bwMode="auto">
          <a:xfrm>
            <a:off x="3581400" y="5334000"/>
            <a:ext cx="1371600" cy="1279525"/>
          </a:xfrm>
          <a:prstGeom prst="ellipse">
            <a:avLst/>
          </a:prstGeom>
          <a:solidFill>
            <a:srgbClr val="FFFF00"/>
          </a:solidFill>
          <a:ln w="28575">
            <a:solidFill>
              <a:srgbClr val="FF0000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pPr algn="ctr">
              <a:defRPr/>
            </a:pPr>
            <a:r>
              <a:rPr lang="en-US" sz="88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Arial" charset="0"/>
              </a:rPr>
              <a:t>00</a:t>
            </a: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25740296"/>
              </p:ext>
            </p:extLst>
          </p:nvPr>
        </p:nvGraphicFramePr>
        <p:xfrm>
          <a:off x="228600" y="533400"/>
          <a:ext cx="8686799" cy="37154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60" name="Bitmap Image" r:id="rId8" imgW="7362720" imgH="2400480" progId="PBrush">
                  <p:embed/>
                </p:oleObj>
              </mc:Choice>
              <mc:Fallback>
                <p:oleObj name="Bitmap Image" r:id="rId8" imgW="7362720" imgH="2400480" progId="PBrush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228600" y="533400"/>
                        <a:ext cx="8686799" cy="371541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380CDF03-185A-0B6E-951F-01451C419497}"/>
              </a:ext>
            </a:extLst>
          </p:cNvPr>
          <p:cNvSpPr txBox="1"/>
          <p:nvPr/>
        </p:nvSpPr>
        <p:spPr>
          <a:xfrm>
            <a:off x="228601" y="2679150"/>
            <a:ext cx="854858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>
                <a:solidFill>
                  <a:srgbClr val="FF0000"/>
                </a:solidFill>
              </a:rPr>
              <a:t>I can make gray with ……….... and ……..…</a:t>
            </a:r>
            <a:endParaRPr lang="x-none" sz="4800" dirty="0">
              <a:solidFill>
                <a:srgbClr val="FF0000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380CDF03-185A-0B6E-951F-01451C419497}"/>
              </a:ext>
            </a:extLst>
          </p:cNvPr>
          <p:cNvSpPr txBox="1"/>
          <p:nvPr/>
        </p:nvSpPr>
        <p:spPr>
          <a:xfrm>
            <a:off x="5642281" y="2422584"/>
            <a:ext cx="159671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 smtClean="0">
                <a:solidFill>
                  <a:srgbClr val="FF0000"/>
                </a:solidFill>
              </a:rPr>
              <a:t>white</a:t>
            </a:r>
            <a:endParaRPr lang="x-none" sz="4800" dirty="0">
              <a:solidFill>
                <a:srgbClr val="FF0000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380CDF03-185A-0B6E-951F-01451C419497}"/>
              </a:ext>
            </a:extLst>
          </p:cNvPr>
          <p:cNvSpPr txBox="1"/>
          <p:nvPr/>
        </p:nvSpPr>
        <p:spPr>
          <a:xfrm>
            <a:off x="351074" y="3307114"/>
            <a:ext cx="148470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 smtClean="0">
                <a:solidFill>
                  <a:srgbClr val="FF0000"/>
                </a:solidFill>
              </a:rPr>
              <a:t>black</a:t>
            </a:r>
            <a:endParaRPr lang="x-none" sz="4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4)">
                                      <p:cBhvr>
                                        <p:cTn id="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1" presetClass="exit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4)">
                                      <p:cBhvr>
                                        <p:cTn id="1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1" presetClass="exit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4)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1" presetClass="exit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4)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21" presetClass="exit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4)">
                                      <p:cBhvr>
                                        <p:cTn id="2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5" grpId="0"/>
      <p:bldP spid="16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363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8001000" y="5867400"/>
            <a:ext cx="914400" cy="762000"/>
          </a:xfrm>
          <a:prstGeom prst="star5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" name="Oval 10">
            <a:hlinkClick r:id="rId6" action="ppaction://hlinksldjump" highlightClick="1">
              <a:snd r:embed="rId7" name="arrow.wav"/>
            </a:hlinkClick>
          </p:cNvPr>
          <p:cNvSpPr>
            <a:spLocks noChangeArrowheads="1"/>
          </p:cNvSpPr>
          <p:nvPr/>
        </p:nvSpPr>
        <p:spPr bwMode="auto">
          <a:xfrm>
            <a:off x="3657600" y="5466195"/>
            <a:ext cx="1371600" cy="1163205"/>
          </a:xfrm>
          <a:prstGeom prst="ellipse">
            <a:avLst/>
          </a:prstGeom>
          <a:solidFill>
            <a:srgbClr val="FFFF00"/>
          </a:solidFill>
          <a:ln w="28575">
            <a:solidFill>
              <a:srgbClr val="FF0000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pPr algn="ctr">
              <a:defRPr/>
            </a:pPr>
            <a:r>
              <a:rPr lang="en-US" sz="88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Arial" charset="0"/>
              </a:rPr>
              <a:t>01</a:t>
            </a:r>
          </a:p>
        </p:txBody>
      </p:sp>
      <p:sp>
        <p:nvSpPr>
          <p:cNvPr id="7" name="Oval 10">
            <a:hlinkClick r:id="rId6" action="ppaction://hlinksldjump" highlightClick="1">
              <a:snd r:embed="rId7" name="arrow.wav"/>
            </a:hlinkClick>
          </p:cNvPr>
          <p:cNvSpPr>
            <a:spLocks noChangeArrowheads="1"/>
          </p:cNvSpPr>
          <p:nvPr/>
        </p:nvSpPr>
        <p:spPr bwMode="auto">
          <a:xfrm>
            <a:off x="3657600" y="5466195"/>
            <a:ext cx="1371600" cy="1163205"/>
          </a:xfrm>
          <a:prstGeom prst="ellipse">
            <a:avLst/>
          </a:prstGeom>
          <a:solidFill>
            <a:srgbClr val="FFFF00"/>
          </a:solidFill>
          <a:ln w="28575">
            <a:solidFill>
              <a:srgbClr val="FF0000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pPr algn="ctr">
              <a:defRPr/>
            </a:pPr>
            <a:r>
              <a:rPr lang="en-US" sz="88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Arial" charset="0"/>
              </a:rPr>
              <a:t>02</a:t>
            </a:r>
          </a:p>
        </p:txBody>
      </p:sp>
      <p:sp>
        <p:nvSpPr>
          <p:cNvPr id="8" name="Oval 10">
            <a:hlinkClick r:id="rId6" action="ppaction://hlinksldjump" highlightClick="1">
              <a:snd r:embed="rId7" name="arrow.wav"/>
            </a:hlinkClick>
          </p:cNvPr>
          <p:cNvSpPr>
            <a:spLocks noChangeArrowheads="1"/>
          </p:cNvSpPr>
          <p:nvPr/>
        </p:nvSpPr>
        <p:spPr bwMode="auto">
          <a:xfrm>
            <a:off x="3657600" y="5466195"/>
            <a:ext cx="1371600" cy="1163205"/>
          </a:xfrm>
          <a:prstGeom prst="ellipse">
            <a:avLst/>
          </a:prstGeom>
          <a:solidFill>
            <a:srgbClr val="FFFF00"/>
          </a:solidFill>
          <a:ln w="28575">
            <a:solidFill>
              <a:srgbClr val="FF0000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pPr algn="ctr">
              <a:defRPr/>
            </a:pPr>
            <a:r>
              <a:rPr lang="en-US" sz="88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Arial" charset="0"/>
              </a:rPr>
              <a:t>03</a:t>
            </a:r>
          </a:p>
        </p:txBody>
      </p:sp>
      <p:sp>
        <p:nvSpPr>
          <p:cNvPr id="9" name="Oval 8">
            <a:hlinkClick r:id="rId6" action="ppaction://hlinksldjump" highlightClick="1">
              <a:snd r:embed="rId7" name="arrow.wav"/>
            </a:hlinkClick>
          </p:cNvPr>
          <p:cNvSpPr>
            <a:spLocks noChangeArrowheads="1"/>
          </p:cNvSpPr>
          <p:nvPr/>
        </p:nvSpPr>
        <p:spPr bwMode="auto">
          <a:xfrm>
            <a:off x="3657600" y="5466195"/>
            <a:ext cx="1371600" cy="1163205"/>
          </a:xfrm>
          <a:prstGeom prst="ellipse">
            <a:avLst/>
          </a:prstGeom>
          <a:solidFill>
            <a:srgbClr val="FFFF00"/>
          </a:solidFill>
          <a:ln w="28575">
            <a:solidFill>
              <a:srgbClr val="FF0000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pPr algn="ctr">
              <a:defRPr/>
            </a:pPr>
            <a:r>
              <a:rPr lang="en-US" sz="88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Arial" charset="0"/>
              </a:rPr>
              <a:t>04</a:t>
            </a:r>
          </a:p>
        </p:txBody>
      </p:sp>
      <p:sp>
        <p:nvSpPr>
          <p:cNvPr id="10" name="Oval 10">
            <a:hlinkClick r:id="rId6" action="ppaction://hlinksldjump" highlightClick="1">
              <a:snd r:embed="rId7" name="arrow.wav"/>
            </a:hlinkClick>
          </p:cNvPr>
          <p:cNvSpPr>
            <a:spLocks noChangeArrowheads="1"/>
          </p:cNvSpPr>
          <p:nvPr/>
        </p:nvSpPr>
        <p:spPr bwMode="auto">
          <a:xfrm>
            <a:off x="3657600" y="5466195"/>
            <a:ext cx="1371600" cy="1163205"/>
          </a:xfrm>
          <a:prstGeom prst="ellipse">
            <a:avLst/>
          </a:prstGeom>
          <a:solidFill>
            <a:srgbClr val="FFFF00"/>
          </a:solidFill>
          <a:ln w="28575">
            <a:solidFill>
              <a:srgbClr val="FF0000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pPr algn="ctr">
              <a:defRPr/>
            </a:pPr>
            <a:r>
              <a:rPr lang="en-US" sz="88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Arial" charset="0"/>
              </a:rPr>
              <a:t>05</a:t>
            </a:r>
          </a:p>
        </p:txBody>
      </p:sp>
      <p:sp>
        <p:nvSpPr>
          <p:cNvPr id="11" name="Oval 10">
            <a:hlinkClick r:id="rId6" action="ppaction://hlinksldjump" highlightClick="1">
              <a:snd r:embed="rId7" name="arrow.wav"/>
            </a:hlinkClick>
          </p:cNvPr>
          <p:cNvSpPr>
            <a:spLocks noChangeArrowheads="1"/>
          </p:cNvSpPr>
          <p:nvPr/>
        </p:nvSpPr>
        <p:spPr bwMode="auto">
          <a:xfrm>
            <a:off x="3657600" y="5466195"/>
            <a:ext cx="1371600" cy="1163205"/>
          </a:xfrm>
          <a:prstGeom prst="ellipse">
            <a:avLst/>
          </a:prstGeom>
          <a:solidFill>
            <a:srgbClr val="FFFF00"/>
          </a:solidFill>
          <a:ln w="28575">
            <a:solidFill>
              <a:srgbClr val="FF0000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pPr algn="ctr">
              <a:defRPr/>
            </a:pPr>
            <a:r>
              <a:rPr lang="en-US" sz="88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Arial" charset="0"/>
              </a:rPr>
              <a:t>00</a:t>
            </a: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65259741"/>
              </p:ext>
            </p:extLst>
          </p:nvPr>
        </p:nvGraphicFramePr>
        <p:xfrm>
          <a:off x="1676400" y="228600"/>
          <a:ext cx="5334000" cy="449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4" name="Bitmap Image" r:id="rId8" imgW="1486080" imgH="1467000" progId="PBrush">
                  <p:embed/>
                </p:oleObj>
              </mc:Choice>
              <mc:Fallback>
                <p:oleObj name="Bitmap Image" r:id="rId8" imgW="1486080" imgH="1467000" progId="PBrush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676400" y="228600"/>
                        <a:ext cx="5334000" cy="4495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380CDF03-185A-0B6E-951F-01451C419497}"/>
              </a:ext>
            </a:extLst>
          </p:cNvPr>
          <p:cNvSpPr txBox="1"/>
          <p:nvPr/>
        </p:nvSpPr>
        <p:spPr>
          <a:xfrm>
            <a:off x="607444" y="4655403"/>
            <a:ext cx="7698356" cy="830997"/>
          </a:xfrm>
          <a:prstGeom prst="rect">
            <a:avLst/>
          </a:prstGeom>
          <a:solidFill>
            <a:srgbClr val="7030A0"/>
          </a:solidFill>
        </p:spPr>
        <p:txBody>
          <a:bodyPr wrap="square" rtlCol="0">
            <a:spAutoFit/>
          </a:bodyPr>
          <a:lstStyle/>
          <a:p>
            <a:r>
              <a:rPr lang="en-US" sz="4800" dirty="0" smtClean="0">
                <a:solidFill>
                  <a:srgbClr val="FF0000"/>
                </a:solidFill>
              </a:rPr>
              <a:t>I love my ………………………….</a:t>
            </a:r>
            <a:endParaRPr lang="x-none" sz="4800" dirty="0">
              <a:solidFill>
                <a:srgbClr val="FF000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380CDF03-185A-0B6E-951F-01451C419497}"/>
              </a:ext>
            </a:extLst>
          </p:cNvPr>
          <p:cNvSpPr txBox="1"/>
          <p:nvPr/>
        </p:nvSpPr>
        <p:spPr>
          <a:xfrm>
            <a:off x="3048000" y="4457290"/>
            <a:ext cx="64149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solidFill>
                  <a:srgbClr val="FFFF00"/>
                </a:solidFill>
              </a:rPr>
              <a:t>y</a:t>
            </a:r>
            <a:r>
              <a:rPr lang="en-US" sz="4800" dirty="0" smtClean="0">
                <a:solidFill>
                  <a:srgbClr val="FFFF00"/>
                </a:solidFill>
              </a:rPr>
              <a:t>ellow notebook</a:t>
            </a:r>
            <a:endParaRPr lang="x-none" sz="48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4)">
                                      <p:cBhvr>
                                        <p:cTn id="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1" presetClass="exit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4)">
                                      <p:cBhvr>
                                        <p:cTn id="1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1" presetClass="exit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4)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1" presetClass="exit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4)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21" presetClass="exit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4)">
                                      <p:cBhvr>
                                        <p:cTn id="2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4" name="Picture 6" descr="112375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1981200" y="1066799"/>
            <a:ext cx="5105400" cy="4963941"/>
          </a:xfrm>
          <a:noFill/>
          <a:ln/>
        </p:spPr>
      </p:pic>
      <p:sp>
        <p:nvSpPr>
          <p:cNvPr id="68615" name="AutoShape 7"/>
          <p:cNvSpPr>
            <a:spLocks noChangeArrowheads="1"/>
          </p:cNvSpPr>
          <p:nvPr/>
        </p:nvSpPr>
        <p:spPr bwMode="auto">
          <a:xfrm>
            <a:off x="5562600" y="0"/>
            <a:ext cx="3581400" cy="2895600"/>
          </a:xfrm>
          <a:prstGeom prst="irregularSeal2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2400" b="1" i="1" u="none" dirty="0">
                <a:solidFill>
                  <a:srgbClr val="FF0000"/>
                </a:solidFill>
              </a:rPr>
              <a:t>Well done!</a:t>
            </a:r>
          </a:p>
          <a:p>
            <a:pPr algn="ctr"/>
            <a:r>
              <a:rPr lang="en-US" sz="2400" b="1" i="1" u="none" dirty="0">
                <a:solidFill>
                  <a:srgbClr val="FF0000"/>
                </a:solidFill>
              </a:rPr>
              <a:t>One free point!</a:t>
            </a:r>
          </a:p>
        </p:txBody>
      </p:sp>
      <p:sp>
        <p:nvSpPr>
          <p:cNvPr id="5" name="AutoShape 363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8001000" y="5867400"/>
            <a:ext cx="914400" cy="762000"/>
          </a:xfrm>
          <a:prstGeom prst="star5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615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5800" y="457200"/>
            <a:ext cx="7848600" cy="5309755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F6649C3A-3028-1045-9050-8B4D037870AD}"/>
              </a:ext>
            </a:extLst>
          </p:cNvPr>
          <p:cNvSpPr/>
          <p:nvPr/>
        </p:nvSpPr>
        <p:spPr>
          <a:xfrm>
            <a:off x="5197266" y="3505200"/>
            <a:ext cx="3317081" cy="56251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50" b="1" dirty="0">
                <a:solidFill>
                  <a:schemeClr val="accent6">
                    <a:lumMod val="75000"/>
                  </a:schemeClr>
                </a:solidFill>
              </a:rPr>
              <a:t>WRAP-UP</a:t>
            </a:r>
          </a:p>
        </p:txBody>
      </p:sp>
    </p:spTree>
    <p:extLst>
      <p:ext uri="{BB962C8B-B14F-4D97-AF65-F5344CB8AC3E}">
        <p14:creationId xmlns:p14="http://schemas.microsoft.com/office/powerpoint/2010/main" val="3027135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WordArt 2"/>
          <p:cNvSpPr>
            <a:spLocks noChangeArrowheads="1" noChangeShapeType="1" noTextEdit="1"/>
          </p:cNvSpPr>
          <p:nvPr/>
        </p:nvSpPr>
        <p:spPr bwMode="auto">
          <a:xfrm>
            <a:off x="611188" y="836613"/>
            <a:ext cx="8229600" cy="2303462"/>
          </a:xfrm>
          <a:prstGeom prst="rect">
            <a:avLst/>
          </a:prstGeom>
        </p:spPr>
        <p:txBody>
          <a:bodyPr wrap="none" fromWordArt="1">
            <a:prstTxWarp prst="textDeflate">
              <a:avLst>
                <a:gd name="adj" fmla="val 26227"/>
              </a:avLst>
            </a:prstTxWarp>
          </a:bodyPr>
          <a:lstStyle/>
          <a:p>
            <a:pPr algn="ctr"/>
            <a:r>
              <a:rPr lang="en-US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3300"/>
                </a:solidFill>
                <a:latin typeface="Impact"/>
              </a:rPr>
              <a:t>GOOD BYE!</a:t>
            </a:r>
          </a:p>
        </p:txBody>
      </p:sp>
      <p:pic>
        <p:nvPicPr>
          <p:cNvPr id="30723" name="Picture 3" descr="Picture20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708400" y="260350"/>
            <a:ext cx="1871663" cy="1871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24" name="WordArt 4"/>
          <p:cNvSpPr>
            <a:spLocks noChangeArrowheads="1" noChangeShapeType="1" noTextEdit="1"/>
          </p:cNvSpPr>
          <p:nvPr/>
        </p:nvSpPr>
        <p:spPr bwMode="auto">
          <a:xfrm>
            <a:off x="1763713" y="3284538"/>
            <a:ext cx="5399087" cy="15843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 dirty="0">
                <a:ln w="9525">
                  <a:pattFill prst="diagBrick">
                    <a:fgClr>
                      <a:srgbClr val="000000"/>
                    </a:fgClr>
                    <a:bgClr>
                      <a:srgbClr val="FF00FF"/>
                    </a:bgClr>
                  </a:pattFill>
                  <a:round/>
                  <a:headEnd/>
                  <a:tailEnd/>
                </a:ln>
                <a:gradFill rotWithShape="1">
                  <a:gsLst>
                    <a:gs pos="0">
                      <a:srgbClr val="FF00FF"/>
                    </a:gs>
                    <a:gs pos="50000">
                      <a:srgbClr val="FFFFFF"/>
                    </a:gs>
                    <a:gs pos="100000">
                      <a:srgbClr val="FF00FF"/>
                    </a:gs>
                  </a:gsLst>
                  <a:lin ang="5400000" scaled="1"/>
                </a:gradFill>
                <a:latin typeface="Arial Black"/>
              </a:rPr>
              <a:t>Thank you!</a:t>
            </a:r>
          </a:p>
        </p:txBody>
      </p:sp>
    </p:spTree>
  </p:cSld>
  <p:clrMapOvr>
    <a:masterClrMapping/>
  </p:clrMapOvr>
  <p:transition spd="med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624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6246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624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624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24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24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466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1449</TotalTime>
  <Words>327</Words>
  <Application>Microsoft Office PowerPoint</Application>
  <PresentationFormat>On-screen Show (4:3)</PresentationFormat>
  <Paragraphs>146</Paragraphs>
  <Slides>33</Slides>
  <Notes>3</Notes>
  <HiddenSlides>0</HiddenSlides>
  <MMClips>0</MMClips>
  <ScaleCrop>false</ScaleCrop>
  <HeadingPairs>
    <vt:vector size="8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45" baseType="lpstr">
      <vt:lpstr>.VnAristoteH</vt:lpstr>
      <vt:lpstr>.VnBodoni</vt:lpstr>
      <vt:lpstr>.VnCooper</vt:lpstr>
      <vt:lpstr>.VnTifani Heavy</vt:lpstr>
      <vt:lpstr>Arial</vt:lpstr>
      <vt:lpstr>Arial Black</vt:lpstr>
      <vt:lpstr>Calibri</vt:lpstr>
      <vt:lpstr>Impact</vt:lpstr>
      <vt:lpstr>MyriadPro</vt:lpstr>
      <vt:lpstr>Times New Roman</vt:lpstr>
      <vt:lpstr>Office Theme</vt:lpstr>
      <vt:lpstr>Bitmap Image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Crossword Puzzle</dc:title>
  <dc:creator>KIM LOAN</dc:creator>
  <cp:lastModifiedBy>Microsoft account</cp:lastModifiedBy>
  <cp:revision>794</cp:revision>
  <dcterms:created xsi:type="dcterms:W3CDTF">2015-02-19T02:12:13Z</dcterms:created>
  <dcterms:modified xsi:type="dcterms:W3CDTF">2022-11-24T15:02:22Z</dcterms:modified>
</cp:coreProperties>
</file>