
<file path=[Content_Types].xml><?xml version="1.0" encoding="utf-8"?>
<Types xmlns="http://schemas.openxmlformats.org/package/2006/content-types">
  <Default Extension="png" ContentType="image/png"/>
  <Default Extension="mp3" ContentType="audio/mpe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300" r:id="rId2"/>
    <p:sldId id="304" r:id="rId3"/>
    <p:sldId id="302" r:id="rId4"/>
    <p:sldId id="292" r:id="rId5"/>
    <p:sldId id="360" r:id="rId6"/>
    <p:sldId id="334" r:id="rId7"/>
    <p:sldId id="306" r:id="rId8"/>
    <p:sldId id="355" r:id="rId9"/>
    <p:sldId id="366" r:id="rId10"/>
    <p:sldId id="391" r:id="rId11"/>
    <p:sldId id="392" r:id="rId12"/>
    <p:sldId id="393" r:id="rId13"/>
    <p:sldId id="356" r:id="rId14"/>
    <p:sldId id="357" r:id="rId15"/>
    <p:sldId id="257" r:id="rId16"/>
    <p:sldId id="400" r:id="rId17"/>
    <p:sldId id="259" r:id="rId18"/>
    <p:sldId id="262" r:id="rId19"/>
    <p:sldId id="260" r:id="rId20"/>
    <p:sldId id="261" r:id="rId21"/>
    <p:sldId id="265" r:id="rId22"/>
    <p:sldId id="337" r:id="rId23"/>
    <p:sldId id="333" r:id="rId24"/>
    <p:sldId id="372" r:id="rId25"/>
    <p:sldId id="336" r:id="rId26"/>
    <p:sldId id="358" r:id="rId27"/>
    <p:sldId id="394" r:id="rId28"/>
    <p:sldId id="395" r:id="rId29"/>
    <p:sldId id="396" r:id="rId30"/>
    <p:sldId id="335" r:id="rId31"/>
    <p:sldId id="373" r:id="rId32"/>
    <p:sldId id="397" r:id="rId33"/>
    <p:sldId id="374" r:id="rId34"/>
    <p:sldId id="375" r:id="rId35"/>
    <p:sldId id="315" r:id="rId36"/>
    <p:sldId id="378" r:id="rId37"/>
    <p:sldId id="381" r:id="rId38"/>
    <p:sldId id="390" r:id="rId39"/>
    <p:sldId id="398" r:id="rId40"/>
    <p:sldId id="399" r:id="rId41"/>
    <p:sldId id="331" r:id="rId42"/>
    <p:sldId id="295" r:id="rId43"/>
    <p:sldId id="329" r:id="rId44"/>
    <p:sldId id="340" r:id="rId45"/>
    <p:sldId id="330"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eu Phan Van" initials="RPV" lastIdx="34" clrIdx="0">
    <p:extLst>
      <p:ext uri="{19B8F6BF-5375-455C-9EA6-DF929625EA0E}">
        <p15:presenceInfo xmlns:p15="http://schemas.microsoft.com/office/powerpoint/2012/main" userId="83b57fff0cc03ed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942"/>
    <p:restoredTop sz="95915"/>
  </p:normalViewPr>
  <p:slideViewPr>
    <p:cSldViewPr snapToGrid="0">
      <p:cViewPr varScale="1">
        <p:scale>
          <a:sx n="69" d="100"/>
          <a:sy n="69" d="100"/>
        </p:scale>
        <p:origin x="414" y="72"/>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64FE50-D189-4693-915D-AE9503F4174D}" type="datetimeFigureOut">
              <a:rPr lang="en-US" smtClean="0"/>
              <a:t>5/17/2023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4EA44A-927D-4D59-858E-589BCB488996}" type="slidenum">
              <a:rPr lang="en-US" smtClean="0"/>
              <a:t>‹#›</a:t>
            </a:fld>
            <a:endParaRPr lang="en-US"/>
          </a:p>
        </p:txBody>
      </p:sp>
    </p:spTree>
    <p:extLst>
      <p:ext uri="{BB962C8B-B14F-4D97-AF65-F5344CB8AC3E}">
        <p14:creationId xmlns:p14="http://schemas.microsoft.com/office/powerpoint/2010/main" val="4232165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Put three or four FLASHCARDS (family members) on the board and tell your child to look at them. Ask them to close their eyes and take one card away. When your child opens their eyes, ask them to guess what is missing.</a:t>
            </a:r>
            <a:endParaRPr lang="x-none" dirty="0"/>
          </a:p>
        </p:txBody>
      </p:sp>
      <p:sp>
        <p:nvSpPr>
          <p:cNvPr id="4" name="Slide Number Placeholder 3"/>
          <p:cNvSpPr>
            <a:spLocks noGrp="1"/>
          </p:cNvSpPr>
          <p:nvPr>
            <p:ph type="sldNum" sz="quarter" idx="5"/>
          </p:nvPr>
        </p:nvSpPr>
        <p:spPr/>
        <p:txBody>
          <a:bodyPr/>
          <a:lstStyle/>
          <a:p>
            <a:fld id="{234EA44A-927D-4D59-858E-589BCB488996}" type="slidenum">
              <a:rPr lang="en-US" smtClean="0"/>
              <a:t>5</a:t>
            </a:fld>
            <a:endParaRPr lang="en-US"/>
          </a:p>
        </p:txBody>
      </p:sp>
    </p:spTree>
    <p:extLst>
      <p:ext uri="{BB962C8B-B14F-4D97-AF65-F5344CB8AC3E}">
        <p14:creationId xmlns:p14="http://schemas.microsoft.com/office/powerpoint/2010/main" val="368963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8b90bbec47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8b90bbec47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20295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a:solidFill>
                  <a:schemeClr val="tx1"/>
                </a:solidFill>
                <a:effectLst/>
                <a:latin typeface="+mn-lt"/>
                <a:ea typeface="+mn-ea"/>
                <a:cs typeface="+mn-cs"/>
              </a:rPr>
              <a:t>Teacher calls out the actions. Everyone else must follow the leader and do the action, but only when he says “Simon says.” For example, Simon says, wake up. Everyone must wake up.</a:t>
            </a:r>
          </a:p>
          <a:p>
            <a:pPr fontAlgn="base"/>
            <a:r>
              <a:rPr lang="en-US" sz="1200" b="0" i="0" kern="1200" dirty="0">
                <a:solidFill>
                  <a:schemeClr val="tx1"/>
                </a:solidFill>
                <a:effectLst/>
                <a:latin typeface="+mn-lt"/>
                <a:ea typeface="+mn-ea"/>
                <a:cs typeface="+mn-cs"/>
              </a:rPr>
              <a:t>Then the teacher has to try and get everyone to do an action without saying Simon says. If someone does the action and the leader did not say Simon says, that person is out of the game.</a:t>
            </a:r>
          </a:p>
          <a:p>
            <a:endParaRPr lang="x-none" dirty="0"/>
          </a:p>
        </p:txBody>
      </p:sp>
      <p:sp>
        <p:nvSpPr>
          <p:cNvPr id="4" name="Slide Number Placeholder 3"/>
          <p:cNvSpPr>
            <a:spLocks noGrp="1"/>
          </p:cNvSpPr>
          <p:nvPr>
            <p:ph type="sldNum" sz="quarter" idx="5"/>
          </p:nvPr>
        </p:nvSpPr>
        <p:spPr/>
        <p:txBody>
          <a:bodyPr/>
          <a:lstStyle/>
          <a:p>
            <a:fld id="{234EA44A-927D-4D59-858E-589BCB488996}" type="slidenum">
              <a:rPr lang="en-US" smtClean="0"/>
              <a:t>36</a:t>
            </a:fld>
            <a:endParaRPr lang="en-US"/>
          </a:p>
        </p:txBody>
      </p:sp>
    </p:spTree>
    <p:extLst>
      <p:ext uri="{BB962C8B-B14F-4D97-AF65-F5344CB8AC3E}">
        <p14:creationId xmlns:p14="http://schemas.microsoft.com/office/powerpoint/2010/main" val="3711514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14803827"/>
      </p:ext>
    </p:extLst>
  </p:cSld>
  <p:clrMapOvr>
    <a:masterClrMapping/>
  </p:clrMapOvr>
  <p:transition spd="med">
    <p:split orient="vert"/>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1578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609989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B5D320C-66CD-C5A6-D08F-4BED5E6982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 xmlns:a16="http://schemas.microsoft.com/office/drawing/2014/main" id="{F59CF045-40E7-4768-B8F7-41F34EC5CA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 xmlns:a16="http://schemas.microsoft.com/office/drawing/2014/main" id="{0B712532-DCBB-7C66-3FFD-CA71DBC47FB1}"/>
              </a:ext>
            </a:extLst>
          </p:cNvPr>
          <p:cNvSpPr>
            <a:spLocks noGrp="1"/>
          </p:cNvSpPr>
          <p:nvPr>
            <p:ph type="dt" sz="half" idx="10"/>
          </p:nvPr>
        </p:nvSpPr>
        <p:spPr/>
        <p:txBody>
          <a:bodyPr/>
          <a:lstStyle/>
          <a:p>
            <a:fld id="{153A21A9-9DCC-DC4F-8DD5-49B46085D0BC}" type="datetimeFigureOut">
              <a:rPr lang="x-none" smtClean="0"/>
              <a:t>5/17/2023</a:t>
            </a:fld>
            <a:endParaRPr lang="x-none"/>
          </a:p>
        </p:txBody>
      </p:sp>
      <p:sp>
        <p:nvSpPr>
          <p:cNvPr id="5" name="Footer Placeholder 4">
            <a:extLst>
              <a:ext uri="{FF2B5EF4-FFF2-40B4-BE49-F238E27FC236}">
                <a16:creationId xmlns="" xmlns:a16="http://schemas.microsoft.com/office/drawing/2014/main" id="{49ADD1B0-BB3F-82FC-1606-1AB8673E041E}"/>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24B5847B-36F7-9982-E1CA-997CD6804978}"/>
              </a:ext>
            </a:extLst>
          </p:cNvPr>
          <p:cNvSpPr>
            <a:spLocks noGrp="1"/>
          </p:cNvSpPr>
          <p:nvPr>
            <p:ph type="sldNum" sz="quarter" idx="12"/>
          </p:nvPr>
        </p:nvSpPr>
        <p:spPr/>
        <p:txBody>
          <a:bodyPr/>
          <a:lstStyle/>
          <a:p>
            <a:fld id="{3405246C-D45D-6940-8F63-33C7F004B504}" type="slidenum">
              <a:rPr lang="x-none" smtClean="0"/>
              <a:t>‹#›</a:t>
            </a:fld>
            <a:endParaRPr lang="x-none"/>
          </a:p>
        </p:txBody>
      </p:sp>
    </p:spTree>
    <p:extLst>
      <p:ext uri="{BB962C8B-B14F-4D97-AF65-F5344CB8AC3E}">
        <p14:creationId xmlns:p14="http://schemas.microsoft.com/office/powerpoint/2010/main" val="434211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31BB37-59BA-22AA-3749-528FA05931E6}"/>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 xmlns:a16="http://schemas.microsoft.com/office/drawing/2014/main" id="{DEF920F4-5BAE-975E-4879-8F08AF690C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017ACFE1-A378-DC1F-3CC0-153DE3813E29}"/>
              </a:ext>
            </a:extLst>
          </p:cNvPr>
          <p:cNvSpPr>
            <a:spLocks noGrp="1"/>
          </p:cNvSpPr>
          <p:nvPr>
            <p:ph type="dt" sz="half" idx="10"/>
          </p:nvPr>
        </p:nvSpPr>
        <p:spPr/>
        <p:txBody>
          <a:bodyPr/>
          <a:lstStyle/>
          <a:p>
            <a:fld id="{153A21A9-9DCC-DC4F-8DD5-49B46085D0BC}" type="datetimeFigureOut">
              <a:rPr lang="x-none" smtClean="0"/>
              <a:t>5/17/2023</a:t>
            </a:fld>
            <a:endParaRPr lang="x-none"/>
          </a:p>
        </p:txBody>
      </p:sp>
      <p:sp>
        <p:nvSpPr>
          <p:cNvPr id="5" name="Footer Placeholder 4">
            <a:extLst>
              <a:ext uri="{FF2B5EF4-FFF2-40B4-BE49-F238E27FC236}">
                <a16:creationId xmlns="" xmlns:a16="http://schemas.microsoft.com/office/drawing/2014/main" id="{3DAA3B32-4709-E0BC-84FA-115DDD689A13}"/>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BC405A09-4E65-0AA6-D64D-1A297ECD565A}"/>
              </a:ext>
            </a:extLst>
          </p:cNvPr>
          <p:cNvSpPr>
            <a:spLocks noGrp="1"/>
          </p:cNvSpPr>
          <p:nvPr>
            <p:ph type="sldNum" sz="quarter" idx="12"/>
          </p:nvPr>
        </p:nvSpPr>
        <p:spPr/>
        <p:txBody>
          <a:bodyPr/>
          <a:lstStyle/>
          <a:p>
            <a:fld id="{3405246C-D45D-6940-8F63-33C7F004B504}" type="slidenum">
              <a:rPr lang="x-none" smtClean="0"/>
              <a:t>‹#›</a:t>
            </a:fld>
            <a:endParaRPr lang="x-none"/>
          </a:p>
        </p:txBody>
      </p:sp>
    </p:spTree>
    <p:extLst>
      <p:ext uri="{BB962C8B-B14F-4D97-AF65-F5344CB8AC3E}">
        <p14:creationId xmlns:p14="http://schemas.microsoft.com/office/powerpoint/2010/main" val="1117230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 xmlns:a16="http://schemas.microsoft.com/office/drawing/2014/main" id="{7BAAA43A-D53D-2C48-B445-0A4FE623C418}"/>
              </a:ext>
            </a:extLst>
          </p:cNvPr>
          <p:cNvPicPr>
            <a:picLocks noChangeAspect="1"/>
          </p:cNvPicPr>
          <p:nvPr userDrawn="1"/>
        </p:nvPicPr>
        <p:blipFill>
          <a:blip r:embed="rId7" cstate="email">
            <a:extLst>
              <a:ext uri="{28A0092B-C50C-407E-A947-70E740481C1C}">
                <a14:useLocalDpi xmlns:a14="http://schemas.microsoft.com/office/drawing/2010/main"/>
              </a:ext>
            </a:extLst>
          </a:blip>
          <a:srcRect/>
          <a:stretch/>
        </p:blipFill>
        <p:spPr>
          <a:xfrm>
            <a:off x="-21771" y="0"/>
            <a:ext cx="12213771" cy="6850051"/>
          </a:xfrm>
          <a:prstGeom prst="rect">
            <a:avLst/>
          </a:prstGeom>
        </p:spPr>
      </p:pic>
      <p:pic>
        <p:nvPicPr>
          <p:cNvPr id="8" name="Picture 7">
            <a:hlinkClick r:id="" action="ppaction://hlinkshowjump?jump=firstslide"/>
            <a:extLst>
              <a:ext uri="{FF2B5EF4-FFF2-40B4-BE49-F238E27FC236}">
                <a16:creationId xmlns="" xmlns:a16="http://schemas.microsoft.com/office/drawing/2014/main" id="{3E7D6160-95E1-FF4E-81BA-F4D532658E1C}"/>
              </a:ext>
            </a:extLst>
          </p:cNvPr>
          <p:cNvPicPr>
            <a:picLocks noChangeAspect="1"/>
          </p:cNvPicPr>
          <p:nvPr userDrawn="1"/>
        </p:nvPicPr>
        <p:blipFill>
          <a:blip r:embed="rId8" cstate="email">
            <a:extLst>
              <a:ext uri="{28A0092B-C50C-407E-A947-70E740481C1C}">
                <a14:useLocalDpi xmlns:a14="http://schemas.microsoft.com/office/drawing/2010/main"/>
              </a:ext>
            </a:extLst>
          </a:blip>
          <a:srcRect/>
          <a:stretch/>
        </p:blipFill>
        <p:spPr>
          <a:xfrm>
            <a:off x="5831305" y="6337300"/>
            <a:ext cx="529389" cy="529389"/>
          </a:xfrm>
          <a:prstGeom prst="rect">
            <a:avLst/>
          </a:prstGeom>
          <a:effectLst>
            <a:outerShdw blurRad="50800" dist="38100" dir="8100000" algn="tr" rotWithShape="0">
              <a:prstClr val="black">
                <a:alpha val="40000"/>
              </a:prstClr>
            </a:outerShdw>
          </a:effectLst>
        </p:spPr>
      </p:pic>
      <p:pic>
        <p:nvPicPr>
          <p:cNvPr id="9" name="Picture 8">
            <a:hlinkClick r:id="" action="ppaction://hlinkshowjump?jump=nextslide"/>
            <a:extLst>
              <a:ext uri="{FF2B5EF4-FFF2-40B4-BE49-F238E27FC236}">
                <a16:creationId xmlns="" xmlns:a16="http://schemas.microsoft.com/office/drawing/2014/main" id="{65C9951C-EB45-8743-AB57-CEFD9316A244}"/>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6371845" y="6598364"/>
            <a:ext cx="126915" cy="191883"/>
          </a:xfrm>
          <a:prstGeom prst="rect">
            <a:avLst/>
          </a:prstGeom>
          <a:effectLst>
            <a:outerShdw blurRad="50800" dist="38100" dir="8100000" algn="tr" rotWithShape="0">
              <a:prstClr val="black">
                <a:alpha val="40000"/>
              </a:prstClr>
            </a:outerShdw>
          </a:effectLst>
        </p:spPr>
      </p:pic>
      <p:pic>
        <p:nvPicPr>
          <p:cNvPr id="10" name="Picture 9">
            <a:hlinkClick r:id="" action="ppaction://hlinkshowjump?jump=previousslide"/>
            <a:extLst>
              <a:ext uri="{FF2B5EF4-FFF2-40B4-BE49-F238E27FC236}">
                <a16:creationId xmlns="" xmlns:a16="http://schemas.microsoft.com/office/drawing/2014/main" id="{83382951-8E9D-244A-8473-731D885E2710}"/>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rot="10800000">
            <a:off x="5693239" y="6598364"/>
            <a:ext cx="126915" cy="191883"/>
          </a:xfrm>
          <a:prstGeom prst="rect">
            <a:avLst/>
          </a:prstGeom>
          <a:effectLst>
            <a:outerShdw blurRad="50800" dist="38100" dir="8100000" algn="tr" rotWithShape="0">
              <a:prstClr val="black">
                <a:alpha val="40000"/>
              </a:prstClr>
            </a:outerShdw>
          </a:effectLst>
        </p:spPr>
      </p:pic>
      <p:sp>
        <p:nvSpPr>
          <p:cNvPr id="13" name="TextBox 9">
            <a:extLst>
              <a:ext uri="{FF2B5EF4-FFF2-40B4-BE49-F238E27FC236}">
                <a16:creationId xmlns="" xmlns:a16="http://schemas.microsoft.com/office/drawing/2014/main" id="{FE798370-27E2-9F41-A466-FC64C7FFD70A}"/>
              </a:ext>
            </a:extLst>
          </p:cNvPr>
          <p:cNvSpPr txBox="1"/>
          <p:nvPr userDrawn="1"/>
        </p:nvSpPr>
        <p:spPr>
          <a:xfrm>
            <a:off x="153420" y="-41098"/>
            <a:ext cx="764953" cy="369332"/>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800" b="1" dirty="0">
                <a:solidFill>
                  <a:schemeClr val="bg1"/>
                </a:solidFill>
              </a:rPr>
              <a:t>Unit 2</a:t>
            </a:r>
          </a:p>
        </p:txBody>
      </p:sp>
      <p:sp>
        <p:nvSpPr>
          <p:cNvPr id="14" name="TextBox 13">
            <a:extLst>
              <a:ext uri="{FF2B5EF4-FFF2-40B4-BE49-F238E27FC236}">
                <a16:creationId xmlns="" xmlns:a16="http://schemas.microsoft.com/office/drawing/2014/main" id="{D7889D60-3103-E54C-9167-2287BEE5C81A}"/>
              </a:ext>
            </a:extLst>
          </p:cNvPr>
          <p:cNvSpPr txBox="1"/>
          <p:nvPr userDrawn="1"/>
        </p:nvSpPr>
        <p:spPr>
          <a:xfrm>
            <a:off x="24732" y="6510902"/>
            <a:ext cx="2498826" cy="307777"/>
          </a:xfrm>
          <a:prstGeom prst="rect">
            <a:avLst/>
          </a:prstGeom>
          <a:noFill/>
          <a:effectLst>
            <a:outerShdw blurRad="50800" dist="38100" dir="2700000" algn="tl" rotWithShape="0">
              <a:prstClr val="black">
                <a:alpha val="40000"/>
              </a:prstClr>
            </a:outerShdw>
          </a:effectLst>
        </p:spPr>
        <p:txBody>
          <a:bodyPr wrap="none" rtlCol="0">
            <a:spAutoFit/>
          </a:bodyPr>
          <a:lstStyle/>
          <a:p>
            <a:r>
              <a:rPr lang="en-US" sz="1400" baseline="0" dirty="0" err="1">
                <a:solidFill>
                  <a:schemeClr val="bg1"/>
                </a:solidFill>
              </a:rPr>
              <a:t>Tiếng</a:t>
            </a:r>
            <a:r>
              <a:rPr lang="en-US" sz="1400" baseline="0" dirty="0">
                <a:solidFill>
                  <a:schemeClr val="bg1"/>
                </a:solidFill>
              </a:rPr>
              <a:t> Anh 3 </a:t>
            </a:r>
            <a:r>
              <a:rPr lang="en-US" sz="1400" baseline="0" dirty="0" err="1">
                <a:solidFill>
                  <a:schemeClr val="bg1"/>
                </a:solidFill>
              </a:rPr>
              <a:t>i</a:t>
            </a:r>
            <a:r>
              <a:rPr lang="en-US" sz="1400" baseline="0" dirty="0">
                <a:solidFill>
                  <a:schemeClr val="bg1"/>
                </a:solidFill>
              </a:rPr>
              <a:t>-Learn Smart Start </a:t>
            </a:r>
            <a:endParaRPr lang="en-US" sz="1400" dirty="0">
              <a:solidFill>
                <a:schemeClr val="bg1"/>
              </a:solidFill>
            </a:endParaRPr>
          </a:p>
        </p:txBody>
      </p:sp>
      <p:pic>
        <p:nvPicPr>
          <p:cNvPr id="15" name="Picture 14">
            <a:extLst>
              <a:ext uri="{FF2B5EF4-FFF2-40B4-BE49-F238E27FC236}">
                <a16:creationId xmlns="" xmlns:a16="http://schemas.microsoft.com/office/drawing/2014/main" id="{ECF13BED-1CB7-0146-BB6D-00DC4EC16FC0}"/>
              </a:ext>
            </a:extLst>
          </p:cNvPr>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11377246" y="6473297"/>
            <a:ext cx="663380" cy="338194"/>
          </a:xfrm>
          <a:prstGeom prst="rect">
            <a:avLst/>
          </a:prstGeom>
          <a:effectLst>
            <a:outerShdw blurRad="50800" dist="38100" dir="2700000" algn="tl" rotWithShape="0">
              <a:prstClr val="black">
                <a:alpha val="40000"/>
              </a:prstClr>
            </a:outerShdw>
          </a:effectLst>
        </p:spPr>
      </p:pic>
      <p:sp>
        <p:nvSpPr>
          <p:cNvPr id="11" name="TextBox 9">
            <a:extLst>
              <a:ext uri="{FF2B5EF4-FFF2-40B4-BE49-F238E27FC236}">
                <a16:creationId xmlns="" xmlns:a16="http://schemas.microsoft.com/office/drawing/2014/main" id="{FE798370-27E2-9F41-A466-FC64C7FFD70A}"/>
              </a:ext>
            </a:extLst>
          </p:cNvPr>
          <p:cNvSpPr txBox="1"/>
          <p:nvPr userDrawn="1"/>
        </p:nvSpPr>
        <p:spPr>
          <a:xfrm>
            <a:off x="10878551" y="-47027"/>
            <a:ext cx="1175322" cy="369332"/>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800" b="1" dirty="0">
                <a:solidFill>
                  <a:schemeClr val="bg1"/>
                </a:solidFill>
              </a:rPr>
              <a:t>Lesson</a:t>
            </a:r>
            <a:r>
              <a:rPr lang="en-US" sz="1800" b="1" baseline="0" dirty="0">
                <a:solidFill>
                  <a:schemeClr val="bg1"/>
                </a:solidFill>
              </a:rPr>
              <a:t> 3.1</a:t>
            </a:r>
            <a:endParaRPr lang="en-US" sz="1800" b="1" dirty="0">
              <a:solidFill>
                <a:schemeClr val="bg1"/>
              </a:solidFill>
            </a:endParaRPr>
          </a:p>
        </p:txBody>
      </p:sp>
    </p:spTree>
    <p:extLst>
      <p:ext uri="{BB962C8B-B14F-4D97-AF65-F5344CB8AC3E}">
        <p14:creationId xmlns:p14="http://schemas.microsoft.com/office/powerpoint/2010/main" val="30553122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6" r:id="rId3"/>
    <p:sldLayoutId id="2147483667" r:id="rId4"/>
    <p:sldLayoutId id="2147483668" r:id="rId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dogear6.com/2012/03/07/why-do-a-daily-challenge/"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6.png"/><Relationship Id="rId5" Type="http://schemas.openxmlformats.org/officeDocument/2006/relationships/image" Target="../media/image14.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7.png"/><Relationship Id="rId5" Type="http://schemas.openxmlformats.org/officeDocument/2006/relationships/image" Target="../media/image14.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18.png"/><Relationship Id="rId5" Type="http://schemas.openxmlformats.org/officeDocument/2006/relationships/image" Target="../media/image14.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11.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11.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11.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11.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1.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pixabay.com/vectors/speech-bubbles-comments-orange-303206/"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324" y="-75306"/>
            <a:ext cx="12229324" cy="6858000"/>
          </a:xfrm>
          <a:prstGeom prst="rect">
            <a:avLst/>
          </a:prstGeom>
        </p:spPr>
      </p:pic>
      <p:sp>
        <p:nvSpPr>
          <p:cNvPr id="2" name="TextBox 1"/>
          <p:cNvSpPr txBox="1"/>
          <p:nvPr/>
        </p:nvSpPr>
        <p:spPr>
          <a:xfrm>
            <a:off x="5862918" y="2323650"/>
            <a:ext cx="5195943" cy="2308324"/>
          </a:xfrm>
          <a:prstGeom prst="rect">
            <a:avLst/>
          </a:prstGeom>
          <a:noFill/>
        </p:spPr>
        <p:txBody>
          <a:bodyPr wrap="square" rtlCol="0">
            <a:spAutoFit/>
          </a:bodyPr>
          <a:lstStyle/>
          <a:p>
            <a:pPr algn="ctr"/>
            <a:r>
              <a:rPr lang="en-US" sz="4800" b="1" dirty="0">
                <a:solidFill>
                  <a:srgbClr val="FF0000"/>
                </a:solidFill>
              </a:rPr>
              <a:t>Unit 2: Family</a:t>
            </a:r>
          </a:p>
          <a:p>
            <a:pPr algn="ctr"/>
            <a:r>
              <a:rPr lang="en-US" sz="4800" b="1" dirty="0">
                <a:solidFill>
                  <a:srgbClr val="00B050"/>
                </a:solidFill>
              </a:rPr>
              <a:t>Lesson 3.1</a:t>
            </a:r>
          </a:p>
          <a:p>
            <a:pPr algn="ctr"/>
            <a:r>
              <a:rPr lang="en-US" sz="4800" b="1" dirty="0">
                <a:solidFill>
                  <a:srgbClr val="0070C0"/>
                </a:solidFill>
              </a:rPr>
              <a:t>Page 30</a:t>
            </a:r>
          </a:p>
        </p:txBody>
      </p:sp>
    </p:spTree>
    <p:extLst>
      <p:ext uri="{BB962C8B-B14F-4D97-AF65-F5344CB8AC3E}">
        <p14:creationId xmlns:p14="http://schemas.microsoft.com/office/powerpoint/2010/main" val="4083332048"/>
      </p:ext>
    </p:extLst>
  </p:cSld>
  <p:clrMapOvr>
    <a:masterClrMapping/>
  </p:clrMapOvr>
  <p:transition spd="med">
    <p:split orient="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278297" y="1614196"/>
            <a:ext cx="3256378" cy="662474"/>
          </a:xfrm>
          <a:prstGeom prst="roundRect">
            <a:avLst/>
          </a:prstGeom>
          <a:solidFill>
            <a:srgbClr val="00B05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Warm-up</a:t>
            </a:r>
            <a:endParaRPr lang="en-US" b="1" dirty="0"/>
          </a:p>
        </p:txBody>
      </p:sp>
      <p:sp>
        <p:nvSpPr>
          <p:cNvPr id="8" name="Rounded Rectangle 7"/>
          <p:cNvSpPr/>
          <p:nvPr/>
        </p:nvSpPr>
        <p:spPr>
          <a:xfrm>
            <a:off x="1281405" y="2625010"/>
            <a:ext cx="3256378" cy="662474"/>
          </a:xfrm>
          <a:prstGeom prst="roundRect">
            <a:avLst/>
          </a:prstGeom>
          <a:solidFill>
            <a:srgbClr val="7030A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Vocabulary</a:t>
            </a:r>
            <a:endParaRPr lang="en-US" b="1" dirty="0"/>
          </a:p>
        </p:txBody>
      </p:sp>
      <p:sp>
        <p:nvSpPr>
          <p:cNvPr id="9" name="Rounded Rectangle 8"/>
          <p:cNvSpPr/>
          <p:nvPr/>
        </p:nvSpPr>
        <p:spPr>
          <a:xfrm>
            <a:off x="1284514" y="4531577"/>
            <a:ext cx="3256378" cy="662474"/>
          </a:xfrm>
          <a:prstGeom prst="round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Consolidation</a:t>
            </a:r>
            <a:endParaRPr lang="en-US" b="1" dirty="0"/>
          </a:p>
        </p:txBody>
      </p:sp>
      <p:sp>
        <p:nvSpPr>
          <p:cNvPr id="10" name="Rounded Rectangle 9"/>
          <p:cNvSpPr/>
          <p:nvPr/>
        </p:nvSpPr>
        <p:spPr>
          <a:xfrm>
            <a:off x="1296957" y="5598378"/>
            <a:ext cx="3256378" cy="662474"/>
          </a:xfrm>
          <a:prstGeom prst="roundRect">
            <a:avLst/>
          </a:prstGeom>
          <a:solidFill>
            <a:schemeClr val="accent2">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Wrap-up</a:t>
            </a:r>
            <a:endParaRPr lang="en-US" b="1" dirty="0"/>
          </a:p>
        </p:txBody>
      </p:sp>
      <p:sp>
        <p:nvSpPr>
          <p:cNvPr id="12" name="Rounded Rectangle 11"/>
          <p:cNvSpPr/>
          <p:nvPr/>
        </p:nvSpPr>
        <p:spPr>
          <a:xfrm>
            <a:off x="1275181" y="3589180"/>
            <a:ext cx="3256378" cy="662474"/>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Structure</a:t>
            </a:r>
            <a:endParaRPr lang="en-US" b="1" dirty="0"/>
          </a:p>
        </p:txBody>
      </p:sp>
      <p:sp>
        <p:nvSpPr>
          <p:cNvPr id="13" name="Rounded Rectangle 12"/>
          <p:cNvSpPr/>
          <p:nvPr/>
        </p:nvSpPr>
        <p:spPr>
          <a:xfrm>
            <a:off x="1300067" y="497631"/>
            <a:ext cx="3256378" cy="662474"/>
          </a:xfrm>
          <a:prstGeom prst="round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Lesson Outline</a:t>
            </a:r>
            <a:endParaRPr lang="en-US" b="1" dirty="0"/>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42463" y="453494"/>
            <a:ext cx="4201181" cy="5876365"/>
          </a:xfrm>
          <a:prstGeom prst="rect">
            <a:avLst/>
          </a:prstGeom>
        </p:spPr>
      </p:pic>
    </p:spTree>
    <p:extLst>
      <p:ext uri="{BB962C8B-B14F-4D97-AF65-F5344CB8AC3E}">
        <p14:creationId xmlns:p14="http://schemas.microsoft.com/office/powerpoint/2010/main" val="2586320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13383" y="410547"/>
            <a:ext cx="3181739" cy="662473"/>
          </a:xfrm>
          <a:prstGeom prst="rect">
            <a:avLst/>
          </a:prstGeom>
          <a:solidFill>
            <a:srgbClr val="00B05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Objectives</a:t>
            </a:r>
            <a:endParaRPr lang="en-US" dirty="0"/>
          </a:p>
        </p:txBody>
      </p:sp>
      <p:sp>
        <p:nvSpPr>
          <p:cNvPr id="3" name="TextBox 2"/>
          <p:cNvSpPr txBox="1"/>
          <p:nvPr/>
        </p:nvSpPr>
        <p:spPr>
          <a:xfrm>
            <a:off x="914405" y="1381472"/>
            <a:ext cx="10832836" cy="3970318"/>
          </a:xfrm>
          <a:prstGeom prst="rect">
            <a:avLst/>
          </a:prstGeom>
          <a:noFill/>
        </p:spPr>
        <p:txBody>
          <a:bodyPr wrap="square" rtlCol="0">
            <a:spAutoFit/>
          </a:bodyPr>
          <a:lstStyle/>
          <a:p>
            <a:r>
              <a:rPr lang="en-US" sz="3600" dirty="0">
                <a:solidFill>
                  <a:srgbClr val="FF0000"/>
                </a:solidFill>
                <a:ea typeface="Times New Roman" panose="02020603050405020304" pitchFamily="18" charset="0"/>
              </a:rPr>
              <a:t>By the end of this lesson, students will be able to f</a:t>
            </a:r>
            <a:r>
              <a:rPr lang="en-US" sz="3600" dirty="0">
                <a:solidFill>
                  <a:srgbClr val="FF0000"/>
                </a:solidFill>
              </a:rPr>
              <a:t>ollow simple instructions. </a:t>
            </a:r>
            <a:endParaRPr lang="en-US" sz="5400" baseline="-25000" dirty="0">
              <a:solidFill>
                <a:srgbClr val="FF0000"/>
              </a:solidFill>
              <a:ea typeface="Times New Roman" panose="02020603050405020304" pitchFamily="18" charset="0"/>
            </a:endParaRPr>
          </a:p>
          <a:p>
            <a:endParaRPr lang="en-US" sz="3600" b="1" dirty="0">
              <a:solidFill>
                <a:srgbClr val="0070C0"/>
              </a:solidFill>
            </a:endParaRPr>
          </a:p>
          <a:p>
            <a:r>
              <a:rPr lang="en-US" sz="3600" b="1" dirty="0">
                <a:solidFill>
                  <a:srgbClr val="0070C0"/>
                </a:solidFill>
              </a:rPr>
              <a:t>Vocabulary</a:t>
            </a:r>
            <a:r>
              <a:rPr lang="en-US" sz="3600" dirty="0">
                <a:solidFill>
                  <a:srgbClr val="0070C0"/>
                </a:solidFill>
              </a:rPr>
              <a:t>: </a:t>
            </a:r>
            <a:r>
              <a:rPr lang="en-US" sz="3600" dirty="0">
                <a:solidFill>
                  <a:srgbClr val="00B050"/>
                </a:solidFill>
              </a:rPr>
              <a:t>do your homework, clean your room, wake up, go to bed </a:t>
            </a:r>
          </a:p>
          <a:p>
            <a:r>
              <a:rPr lang="en-US" sz="3600" b="1" dirty="0">
                <a:solidFill>
                  <a:srgbClr val="0070C0"/>
                </a:solidFill>
              </a:rPr>
              <a:t>Structure</a:t>
            </a:r>
            <a:r>
              <a:rPr lang="en-US" sz="3600" dirty="0">
                <a:solidFill>
                  <a:srgbClr val="0070C0"/>
                </a:solidFill>
              </a:rPr>
              <a:t>: </a:t>
            </a:r>
            <a:r>
              <a:rPr lang="en-US" sz="3600" dirty="0">
                <a:solidFill>
                  <a:srgbClr val="00B050"/>
                </a:solidFill>
              </a:rPr>
              <a:t>Clean your room! </a:t>
            </a:r>
          </a:p>
          <a:p>
            <a:endParaRPr lang="en-US" sz="3600" dirty="0">
              <a:solidFill>
                <a:srgbClr val="00B050"/>
              </a:solidFill>
            </a:endParaRPr>
          </a:p>
        </p:txBody>
      </p:sp>
    </p:spTree>
    <p:extLst>
      <p:ext uri="{BB962C8B-B14F-4D97-AF65-F5344CB8AC3E}">
        <p14:creationId xmlns:p14="http://schemas.microsoft.com/office/powerpoint/2010/main" val="1190886121"/>
      </p:ext>
    </p:extLst>
  </p:cSld>
  <p:clrMapOvr>
    <a:masterClrMapping/>
  </p:clrMapOvr>
  <p:transition spd="med">
    <p:split orient="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0058400" cy="6858000"/>
          </a:xfrm>
          <a:prstGeom prst="rect">
            <a:avLst/>
          </a:prstGeom>
        </p:spPr>
      </p:pic>
      <p:sp>
        <p:nvSpPr>
          <p:cNvPr id="7" name="Rectangle 6">
            <a:extLst>
              <a:ext uri="{FF2B5EF4-FFF2-40B4-BE49-F238E27FC236}">
                <a16:creationId xmlns="" xmlns:a16="http://schemas.microsoft.com/office/drawing/2014/main" id="{BA386DE9-345A-400C-B2BB-B32B155C2C38}"/>
              </a:ext>
            </a:extLst>
          </p:cNvPr>
          <p:cNvSpPr/>
          <p:nvPr/>
        </p:nvSpPr>
        <p:spPr>
          <a:xfrm>
            <a:off x="8143487" y="552140"/>
            <a:ext cx="4026834" cy="750014"/>
          </a:xfrm>
          <a:prstGeom prst="rect">
            <a:avLst/>
          </a:prstGeom>
          <a:solidFill>
            <a:schemeClr val="bg1"/>
          </a:solidFill>
          <a:ln>
            <a:noFill/>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rtlCol="0" anchor="ctr"/>
          <a:lstStyle/>
          <a:p>
            <a:pPr algn="ctr"/>
            <a:r>
              <a:rPr lang="en-US" sz="5400" b="1" dirty="0">
                <a:solidFill>
                  <a:schemeClr val="accent6">
                    <a:lumMod val="75000"/>
                  </a:schemeClr>
                </a:solidFill>
              </a:rPr>
              <a:t>WARM UP</a:t>
            </a:r>
          </a:p>
        </p:txBody>
      </p:sp>
    </p:spTree>
    <p:extLst>
      <p:ext uri="{BB962C8B-B14F-4D97-AF65-F5344CB8AC3E}">
        <p14:creationId xmlns:p14="http://schemas.microsoft.com/office/powerpoint/2010/main" val="1693012278"/>
      </p:ext>
    </p:extLst>
  </p:cSld>
  <p:clrMapOvr>
    <a:masterClrMapping/>
  </p:clrMapOvr>
  <p:transition spd="med">
    <p:split orient="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85328466-E1D1-A11B-6438-C3DE0CB79646}"/>
              </a:ext>
            </a:extLst>
          </p:cNvPr>
          <p:cNvSpPr txBox="1"/>
          <p:nvPr/>
        </p:nvSpPr>
        <p:spPr>
          <a:xfrm>
            <a:off x="1796162" y="2363134"/>
            <a:ext cx="5344733" cy="1015663"/>
          </a:xfrm>
          <a:prstGeom prst="rect">
            <a:avLst/>
          </a:prstGeom>
          <a:ln>
            <a:noFill/>
          </a:ln>
        </p:spPr>
        <p:style>
          <a:lnRef idx="2">
            <a:schemeClr val="accent6"/>
          </a:lnRef>
          <a:fillRef idx="1">
            <a:schemeClr val="lt1"/>
          </a:fillRef>
          <a:effectRef idx="0">
            <a:schemeClr val="accent6"/>
          </a:effectRef>
          <a:fontRef idx="minor">
            <a:schemeClr val="dk1"/>
          </a:fontRef>
        </p:style>
        <p:txBody>
          <a:bodyPr wrap="none" rtlCol="0">
            <a:spAutoFit/>
            <a:scene3d>
              <a:camera prst="orthographicFront"/>
              <a:lightRig rig="harsh" dir="t"/>
            </a:scene3d>
            <a:sp3d extrusionH="57150" prstMaterial="matte">
              <a:bevelT w="63500" h="12700" prst="angle"/>
              <a:contourClr>
                <a:schemeClr val="bg1">
                  <a:lumMod val="65000"/>
                </a:schemeClr>
              </a:contourClr>
            </a:sp3d>
          </a:bodyPr>
          <a:lstStyle/>
          <a:p>
            <a:r>
              <a:rPr lang="x-none" sz="6000" b="1" dirty="0">
                <a:ln/>
                <a:solidFill>
                  <a:schemeClr val="accent6"/>
                </a:solidFill>
              </a:rPr>
              <a:t>What’s missing?</a:t>
            </a:r>
          </a:p>
        </p:txBody>
      </p:sp>
      <p:sp>
        <p:nvSpPr>
          <p:cNvPr id="3" name="TextBox 2">
            <a:extLst>
              <a:ext uri="{FF2B5EF4-FFF2-40B4-BE49-F238E27FC236}">
                <a16:creationId xmlns="" xmlns:a16="http://schemas.microsoft.com/office/drawing/2014/main" id="{7BFF6D59-6477-48C3-4FEA-4F8E6FCCAE30}"/>
              </a:ext>
            </a:extLst>
          </p:cNvPr>
          <p:cNvSpPr txBox="1"/>
          <p:nvPr/>
        </p:nvSpPr>
        <p:spPr>
          <a:xfrm>
            <a:off x="3127440" y="543093"/>
            <a:ext cx="2842445" cy="769441"/>
          </a:xfrm>
          <a:prstGeom prst="rect">
            <a:avLst/>
          </a:prstGeom>
          <a:ln>
            <a:noFill/>
          </a:ln>
          <a:effectLst>
            <a:outerShdw blurRad="50800" dist="38100" dir="8100000" algn="t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r>
              <a:rPr lang="x-none" sz="4400" b="1" dirty="0"/>
              <a:t>LET’S PLAY!</a:t>
            </a:r>
          </a:p>
        </p:txBody>
      </p:sp>
      <p:pic>
        <p:nvPicPr>
          <p:cNvPr id="5" name="Picture 4" descr="Icon&#10;&#10;Description automatically generated">
            <a:extLst>
              <a:ext uri="{FF2B5EF4-FFF2-40B4-BE49-F238E27FC236}">
                <a16:creationId xmlns="" xmlns:a16="http://schemas.microsoft.com/office/drawing/2014/main" id="{2FBA4625-4CF0-88B8-1279-CF42C09D5DE5}"/>
              </a:ext>
            </a:extLst>
          </p:cNvPr>
          <p:cNvPicPr>
            <a:picLocks noChangeAspect="1"/>
          </p:cNvPicPr>
          <p:nvPr/>
        </p:nvPicPr>
        <p:blipFill>
          <a:blip r:embed="rId3" cstate="email">
            <a:extLst>
              <a:ext uri="{28A0092B-C50C-407E-A947-70E740481C1C}">
                <a14:useLocalDpi xmlns:a14="http://schemas.microsoft.com/office/drawing/2010/main"/>
              </a:ext>
              <a:ext uri="{837473B0-CC2E-450A-ABE3-18F120FF3D39}">
                <a1611:picAttrSrcUrl xmlns="" xmlns:a1611="http://schemas.microsoft.com/office/drawing/2016/11/main" r:id="rId4"/>
              </a:ext>
            </a:extLst>
          </a:blip>
          <a:stretch>
            <a:fillRect/>
          </a:stretch>
        </p:blipFill>
        <p:spPr>
          <a:xfrm>
            <a:off x="7059118" y="965615"/>
            <a:ext cx="4588239" cy="4588239"/>
          </a:xfrm>
          <a:prstGeom prst="rect">
            <a:avLst/>
          </a:prstGeom>
        </p:spPr>
      </p:pic>
    </p:spTree>
    <p:extLst>
      <p:ext uri="{BB962C8B-B14F-4D97-AF65-F5344CB8AC3E}">
        <p14:creationId xmlns:p14="http://schemas.microsoft.com/office/powerpoint/2010/main" val="31006438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211AB80D-C1CE-49EC-BD8F-D627C101687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560806" y="1265574"/>
            <a:ext cx="8706315" cy="4989580"/>
          </a:xfrm>
          <a:prstGeom prst="rect">
            <a:avLst/>
          </a:prstGeom>
        </p:spPr>
      </p:pic>
      <p:sp>
        <p:nvSpPr>
          <p:cNvPr id="3" name="Speech Bubble: Rectangle with Corners Rounded 8">
            <a:extLst>
              <a:ext uri="{FF2B5EF4-FFF2-40B4-BE49-F238E27FC236}">
                <a16:creationId xmlns="" xmlns:a16="http://schemas.microsoft.com/office/drawing/2014/main" id="{2A17D1E2-6645-4BC6-9E35-7655B0F2C4AD}"/>
              </a:ext>
            </a:extLst>
          </p:cNvPr>
          <p:cNvSpPr/>
          <p:nvPr/>
        </p:nvSpPr>
        <p:spPr>
          <a:xfrm>
            <a:off x="5304056" y="725399"/>
            <a:ext cx="3755968" cy="739507"/>
          </a:xfrm>
          <a:prstGeom prst="wedgeRoundRectCallout">
            <a:avLst>
              <a:gd name="adj1" fmla="val -53511"/>
              <a:gd name="adj2" fmla="val 104106"/>
              <a:gd name="adj3" fmla="val 16667"/>
            </a:avLst>
          </a:prstGeom>
          <a:solidFill>
            <a:schemeClr val="bg1"/>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0B050"/>
                </a:solidFill>
              </a:rPr>
              <a:t>It’s time to learn …</a:t>
            </a:r>
          </a:p>
        </p:txBody>
      </p:sp>
    </p:spTree>
    <p:extLst>
      <p:ext uri="{BB962C8B-B14F-4D97-AF65-F5344CB8AC3E}">
        <p14:creationId xmlns:p14="http://schemas.microsoft.com/office/powerpoint/2010/main" val="10642527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994" y="-90881"/>
            <a:ext cx="10506272" cy="6958861"/>
          </a:xfrm>
          <a:prstGeom prst="rect">
            <a:avLst/>
          </a:prstGeom>
        </p:spPr>
      </p:pic>
      <p:sp>
        <p:nvSpPr>
          <p:cNvPr id="6" name="Oval 5"/>
          <p:cNvSpPr/>
          <p:nvPr/>
        </p:nvSpPr>
        <p:spPr>
          <a:xfrm>
            <a:off x="2208413" y="670804"/>
            <a:ext cx="5654351" cy="543549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i="1" dirty="0"/>
              <a:t>New words</a:t>
            </a:r>
          </a:p>
          <a:p>
            <a:pPr algn="ctr"/>
            <a:r>
              <a:rPr lang="en-US" sz="3600" dirty="0">
                <a:solidFill>
                  <a:schemeClr val="bg1"/>
                </a:solidFill>
              </a:rPr>
              <a:t>do your homework,</a:t>
            </a:r>
          </a:p>
          <a:p>
            <a:pPr algn="ctr"/>
            <a:r>
              <a:rPr lang="en-US" sz="3600" dirty="0">
                <a:solidFill>
                  <a:schemeClr val="bg1"/>
                </a:solidFill>
              </a:rPr>
              <a:t> clean your room,</a:t>
            </a:r>
          </a:p>
          <a:p>
            <a:pPr algn="ctr"/>
            <a:r>
              <a:rPr lang="en-US" sz="3600" dirty="0">
                <a:solidFill>
                  <a:schemeClr val="bg1"/>
                </a:solidFill>
              </a:rPr>
              <a:t> wake up, </a:t>
            </a:r>
          </a:p>
          <a:p>
            <a:pPr algn="ctr"/>
            <a:r>
              <a:rPr lang="en-US" sz="3600" dirty="0">
                <a:solidFill>
                  <a:schemeClr val="bg1"/>
                </a:solidFill>
              </a:rPr>
              <a:t>go to bed</a:t>
            </a:r>
            <a:endParaRPr lang="en-US" sz="3600" b="1" i="1" dirty="0">
              <a:solidFill>
                <a:schemeClr val="bg1"/>
              </a:solidFill>
            </a:endParaRPr>
          </a:p>
        </p:txBody>
      </p:sp>
    </p:spTree>
    <p:extLst>
      <p:ext uri="{BB962C8B-B14F-4D97-AF65-F5344CB8AC3E}">
        <p14:creationId xmlns:p14="http://schemas.microsoft.com/office/powerpoint/2010/main" val="15872962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D1-TRACK 47.mp3" descr="CD1-TRACK 47.mp3">
            <a:hlinkClick r:id="" action="ppaction://media"/>
            <a:extLst>
              <a:ext uri="{FF2B5EF4-FFF2-40B4-BE49-F238E27FC236}">
                <a16:creationId xmlns="" xmlns:a16="http://schemas.microsoft.com/office/drawing/2014/main" id="{68419EBD-A6FF-9AE5-DCE6-2D4BFE4E84A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283200" y="473093"/>
            <a:ext cx="812800" cy="812800"/>
          </a:xfrm>
          <a:prstGeom prst="rect">
            <a:avLst/>
          </a:prstGeom>
        </p:spPr>
      </p:pic>
      <p:sp>
        <p:nvSpPr>
          <p:cNvPr id="17" name="TextBox 16"/>
          <p:cNvSpPr txBox="1"/>
          <p:nvPr/>
        </p:nvSpPr>
        <p:spPr>
          <a:xfrm>
            <a:off x="7882698" y="560990"/>
            <a:ext cx="4124138" cy="369332"/>
          </a:xfrm>
          <a:prstGeom prst="rect">
            <a:avLst/>
          </a:prstGeom>
          <a:noFill/>
        </p:spPr>
        <p:txBody>
          <a:bodyPr wrap="square" rtlCol="0">
            <a:spAutoFit/>
          </a:bodyPr>
          <a:lstStyle/>
          <a:p>
            <a:r>
              <a:rPr lang="en-US" i="1" dirty="0">
                <a:solidFill>
                  <a:srgbClr val="FF0000"/>
                </a:solidFill>
              </a:rPr>
              <a:t>Listen and point.</a:t>
            </a:r>
          </a:p>
        </p:txBody>
      </p:sp>
      <p:sp>
        <p:nvSpPr>
          <p:cNvPr id="10" name="TextBox 9">
            <a:extLst>
              <a:ext uri="{FF2B5EF4-FFF2-40B4-BE49-F238E27FC236}">
                <a16:creationId xmlns="" xmlns:a16="http://schemas.microsoft.com/office/drawing/2014/main" id="{63084E8B-C871-5EA4-E5B4-7FD0E094BEC7}"/>
              </a:ext>
            </a:extLst>
          </p:cNvPr>
          <p:cNvSpPr txBox="1"/>
          <p:nvPr/>
        </p:nvSpPr>
        <p:spPr>
          <a:xfrm>
            <a:off x="7401867" y="945212"/>
            <a:ext cx="3628398" cy="369332"/>
          </a:xfrm>
          <a:prstGeom prst="rect">
            <a:avLst/>
          </a:prstGeom>
          <a:noFill/>
        </p:spPr>
        <p:txBody>
          <a:bodyPr wrap="square" rtlCol="0">
            <a:spAutoFit/>
          </a:bodyPr>
          <a:lstStyle/>
          <a:p>
            <a:r>
              <a:rPr lang="en-US" i="1" dirty="0">
                <a:solidFill>
                  <a:srgbClr val="FF0000"/>
                </a:solidFill>
              </a:rPr>
              <a:t>Click the icon to hear the sound.</a:t>
            </a:r>
          </a:p>
        </p:txBody>
      </p:sp>
      <p:pic>
        <p:nvPicPr>
          <p:cNvPr id="4" name="Picture 3" descr="A picture containing logo&#10;&#10;Description automatically generated">
            <a:extLst>
              <a:ext uri="{FF2B5EF4-FFF2-40B4-BE49-F238E27FC236}">
                <a16:creationId xmlns="" xmlns:a16="http://schemas.microsoft.com/office/drawing/2014/main" id="{2006C6B5-0DB1-E70E-FAF1-E454E578B44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444443"/>
            <a:ext cx="6222537" cy="870101"/>
          </a:xfrm>
          <a:prstGeom prst="rect">
            <a:avLst/>
          </a:prstGeom>
          <a:effectLst>
            <a:outerShdw blurRad="50800" dist="38100" dir="2700000" algn="tl" rotWithShape="0">
              <a:prstClr val="black">
                <a:alpha val="40000"/>
              </a:prstClr>
            </a:outerShdw>
          </a:effectLst>
        </p:spPr>
      </p:pic>
      <p:pic>
        <p:nvPicPr>
          <p:cNvPr id="11" name="Picture 10" descr="Graphical user interface, application&#10;&#10;Description automatically generated">
            <a:extLst>
              <a:ext uri="{FF2B5EF4-FFF2-40B4-BE49-F238E27FC236}">
                <a16:creationId xmlns="" xmlns:a16="http://schemas.microsoft.com/office/drawing/2014/main" id="{E6666F2C-C9E6-0CC5-2D77-50B84AD9494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22836" y="1800748"/>
            <a:ext cx="11684000" cy="3441700"/>
          </a:xfrm>
          <a:prstGeom prst="rect">
            <a:avLst/>
          </a:prstGeom>
        </p:spPr>
      </p:pic>
    </p:spTree>
    <p:extLst>
      <p:ext uri="{BB962C8B-B14F-4D97-AF65-F5344CB8AC3E}">
        <p14:creationId xmlns:p14="http://schemas.microsoft.com/office/powerpoint/2010/main" val="417010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328"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o your homework.mp3" descr="do your homework.mp3">
            <a:hlinkClick r:id="" action="ppaction://media"/>
            <a:extLst>
              <a:ext uri="{FF2B5EF4-FFF2-40B4-BE49-F238E27FC236}">
                <a16:creationId xmlns="" xmlns:a16="http://schemas.microsoft.com/office/drawing/2014/main" id="{3C3BCCA9-12CB-5D08-BFA6-72535E906C3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54339" y="3226076"/>
            <a:ext cx="812800" cy="812800"/>
          </a:xfrm>
          <a:prstGeom prst="rect">
            <a:avLst/>
          </a:prstGeom>
        </p:spPr>
      </p:pic>
      <p:sp>
        <p:nvSpPr>
          <p:cNvPr id="10" name="TextBox 9">
            <a:extLst>
              <a:ext uri="{FF2B5EF4-FFF2-40B4-BE49-F238E27FC236}">
                <a16:creationId xmlns="" xmlns:a16="http://schemas.microsoft.com/office/drawing/2014/main" id="{1C57EDF2-BB4D-F6EE-5B7F-71CB1BB9AD55}"/>
              </a:ext>
            </a:extLst>
          </p:cNvPr>
          <p:cNvSpPr txBox="1"/>
          <p:nvPr/>
        </p:nvSpPr>
        <p:spPr>
          <a:xfrm>
            <a:off x="8294221" y="973314"/>
            <a:ext cx="3628398" cy="369332"/>
          </a:xfrm>
          <a:prstGeom prst="rect">
            <a:avLst/>
          </a:prstGeom>
          <a:noFill/>
        </p:spPr>
        <p:txBody>
          <a:bodyPr wrap="square" rtlCol="0">
            <a:spAutoFit/>
          </a:bodyPr>
          <a:lstStyle/>
          <a:p>
            <a:r>
              <a:rPr lang="en-US" i="1" dirty="0">
                <a:solidFill>
                  <a:srgbClr val="FF0000"/>
                </a:solidFill>
              </a:rPr>
              <a:t>Click each picture to hear the sound.</a:t>
            </a:r>
          </a:p>
        </p:txBody>
      </p:sp>
      <p:sp>
        <p:nvSpPr>
          <p:cNvPr id="11" name="TextBox 10">
            <a:extLst>
              <a:ext uri="{FF2B5EF4-FFF2-40B4-BE49-F238E27FC236}">
                <a16:creationId xmlns="" xmlns:a16="http://schemas.microsoft.com/office/drawing/2014/main" id="{9B017E69-DF0B-A356-F936-70454D4AD6A2}"/>
              </a:ext>
            </a:extLst>
          </p:cNvPr>
          <p:cNvSpPr txBox="1"/>
          <p:nvPr/>
        </p:nvSpPr>
        <p:spPr>
          <a:xfrm>
            <a:off x="6465880" y="2783094"/>
            <a:ext cx="3962910" cy="64633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lgn="ctr"/>
            <a:r>
              <a:rPr lang="en-US" sz="3600" b="1" dirty="0">
                <a:solidFill>
                  <a:srgbClr val="0070C0"/>
                </a:solidFill>
              </a:rPr>
              <a:t>do your homework  </a:t>
            </a:r>
            <a:endParaRPr lang="en-US" sz="6000" dirty="0">
              <a:solidFill>
                <a:srgbClr val="0070C0"/>
              </a:solidFill>
            </a:endParaRPr>
          </a:p>
        </p:txBody>
      </p:sp>
      <p:sp>
        <p:nvSpPr>
          <p:cNvPr id="12" name="TextBox 11">
            <a:extLst>
              <a:ext uri="{FF2B5EF4-FFF2-40B4-BE49-F238E27FC236}">
                <a16:creationId xmlns="" xmlns:a16="http://schemas.microsoft.com/office/drawing/2014/main" id="{2FC1854F-3CB6-82F7-57E5-66DBCD3FB063}"/>
              </a:ext>
            </a:extLst>
          </p:cNvPr>
          <p:cNvSpPr txBox="1"/>
          <p:nvPr/>
        </p:nvSpPr>
        <p:spPr>
          <a:xfrm>
            <a:off x="7454097" y="4038876"/>
            <a:ext cx="2500132" cy="64633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lgn="ctr"/>
            <a:r>
              <a:rPr lang="en-US" dirty="0"/>
              <a:t>/du </a:t>
            </a:r>
            <a:r>
              <a:rPr lang="en-US" dirty="0" err="1"/>
              <a:t>jər</a:t>
            </a:r>
            <a:r>
              <a:rPr lang="en-US" dirty="0"/>
              <a:t> ˈ</a:t>
            </a:r>
            <a:r>
              <a:rPr lang="en-US" dirty="0" err="1"/>
              <a:t>həʊmwɜːrk</a:t>
            </a:r>
            <a:r>
              <a:rPr lang="en-US" dirty="0"/>
              <a:t>/ </a:t>
            </a:r>
            <a:endParaRPr lang="en-US" sz="2400" dirty="0"/>
          </a:p>
          <a:p>
            <a:pPr algn="ctr"/>
            <a:r>
              <a:rPr lang="en-US" dirty="0" err="1"/>
              <a:t>làm</a:t>
            </a:r>
            <a:r>
              <a:rPr lang="en-US" dirty="0"/>
              <a:t> </a:t>
            </a:r>
            <a:r>
              <a:rPr lang="en-US" dirty="0" err="1"/>
              <a:t>bài</a:t>
            </a:r>
            <a:r>
              <a:rPr lang="en-US" dirty="0"/>
              <a:t> </a:t>
            </a:r>
            <a:r>
              <a:rPr lang="en-US" dirty="0" err="1"/>
              <a:t>tập</a:t>
            </a:r>
            <a:r>
              <a:rPr lang="en-US" dirty="0"/>
              <a:t> </a:t>
            </a:r>
            <a:r>
              <a:rPr lang="en-US" dirty="0" err="1"/>
              <a:t>vê</a:t>
            </a:r>
            <a:r>
              <a:rPr lang="en-US" dirty="0"/>
              <a:t>̀ </a:t>
            </a:r>
            <a:r>
              <a:rPr lang="en-US" dirty="0" err="1"/>
              <a:t>nha</a:t>
            </a:r>
            <a:r>
              <a:rPr lang="en-US" dirty="0"/>
              <a:t>̀ </a:t>
            </a:r>
            <a:endParaRPr lang="en-US" sz="2400" dirty="0"/>
          </a:p>
        </p:txBody>
      </p:sp>
      <p:sp>
        <p:nvSpPr>
          <p:cNvPr id="22" name="TextBox 21">
            <a:extLst>
              <a:ext uri="{FF2B5EF4-FFF2-40B4-BE49-F238E27FC236}">
                <a16:creationId xmlns="" xmlns:a16="http://schemas.microsoft.com/office/drawing/2014/main" id="{52F42F5B-6DC0-99CB-EB85-6E6AE35CFB65}"/>
              </a:ext>
            </a:extLst>
          </p:cNvPr>
          <p:cNvSpPr txBox="1"/>
          <p:nvPr/>
        </p:nvSpPr>
        <p:spPr>
          <a:xfrm>
            <a:off x="9059207" y="575101"/>
            <a:ext cx="1913593" cy="369332"/>
          </a:xfrm>
          <a:prstGeom prst="rect">
            <a:avLst/>
          </a:prstGeom>
          <a:noFill/>
        </p:spPr>
        <p:txBody>
          <a:bodyPr wrap="square" rtlCol="0">
            <a:spAutoFit/>
          </a:bodyPr>
          <a:lstStyle/>
          <a:p>
            <a:r>
              <a:rPr lang="en-US" i="1" dirty="0">
                <a:solidFill>
                  <a:srgbClr val="FF0000"/>
                </a:solidFill>
              </a:rPr>
              <a:t>Listen and repeat.</a:t>
            </a:r>
          </a:p>
        </p:txBody>
      </p:sp>
      <p:pic>
        <p:nvPicPr>
          <p:cNvPr id="4" name="Picture 3" descr="A picture containing logo&#10;&#10;Description automatically generated">
            <a:extLst>
              <a:ext uri="{FF2B5EF4-FFF2-40B4-BE49-F238E27FC236}">
                <a16:creationId xmlns="" xmlns:a16="http://schemas.microsoft.com/office/drawing/2014/main" id="{ADFFB229-D4F5-A756-4D03-40932343FD9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1600" y="377124"/>
            <a:ext cx="5994400" cy="838200"/>
          </a:xfrm>
          <a:prstGeom prst="rect">
            <a:avLst/>
          </a:prstGeom>
        </p:spPr>
      </p:pic>
      <p:pic>
        <p:nvPicPr>
          <p:cNvPr id="7" name="Picture 6" descr="Graphical user interface, application&#10;&#10;Description automatically generated">
            <a:extLst>
              <a:ext uri="{FF2B5EF4-FFF2-40B4-BE49-F238E27FC236}">
                <a16:creationId xmlns="" xmlns:a16="http://schemas.microsoft.com/office/drawing/2014/main" id="{5C296583-3C44-BB14-AC2A-1A9B7FC0CC21}"/>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68880" y="1342645"/>
            <a:ext cx="5244158" cy="4155329"/>
          </a:xfrm>
          <a:prstGeom prst="rect">
            <a:avLst/>
          </a:prstGeom>
        </p:spPr>
      </p:pic>
    </p:spTree>
    <p:extLst>
      <p:ext uri="{BB962C8B-B14F-4D97-AF65-F5344CB8AC3E}">
        <p14:creationId xmlns:p14="http://schemas.microsoft.com/office/powerpoint/2010/main" val="2148935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68"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circle(in)">
                                      <p:cBhvr>
                                        <p:cTn id="11" dur="20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circle(in)">
                                      <p:cBhvr>
                                        <p:cTn id="16"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2"/>
                </p:tgtEl>
              </p:cMediaNode>
            </p:audio>
          </p:childTnLst>
        </p:cTn>
      </p:par>
    </p:tnLst>
    <p:bldLst>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lean your room.mp3" descr="clean your room.mp3">
            <a:hlinkClick r:id="" action="ppaction://media"/>
            <a:extLst>
              <a:ext uri="{FF2B5EF4-FFF2-40B4-BE49-F238E27FC236}">
                <a16:creationId xmlns="" xmlns:a16="http://schemas.microsoft.com/office/drawing/2014/main" id="{4D4C8662-8699-6149-F8F5-07E34DD2ED7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950741" y="2889408"/>
            <a:ext cx="812800" cy="812800"/>
          </a:xfrm>
          <a:prstGeom prst="rect">
            <a:avLst/>
          </a:prstGeom>
        </p:spPr>
      </p:pic>
      <p:sp>
        <p:nvSpPr>
          <p:cNvPr id="10" name="TextBox 9">
            <a:extLst>
              <a:ext uri="{FF2B5EF4-FFF2-40B4-BE49-F238E27FC236}">
                <a16:creationId xmlns="" xmlns:a16="http://schemas.microsoft.com/office/drawing/2014/main" id="{1C57EDF2-BB4D-F6EE-5B7F-71CB1BB9AD55}"/>
              </a:ext>
            </a:extLst>
          </p:cNvPr>
          <p:cNvSpPr txBox="1"/>
          <p:nvPr/>
        </p:nvSpPr>
        <p:spPr>
          <a:xfrm>
            <a:off x="8294221" y="973314"/>
            <a:ext cx="3628398" cy="369332"/>
          </a:xfrm>
          <a:prstGeom prst="rect">
            <a:avLst/>
          </a:prstGeom>
          <a:noFill/>
        </p:spPr>
        <p:txBody>
          <a:bodyPr wrap="square" rtlCol="0">
            <a:spAutoFit/>
          </a:bodyPr>
          <a:lstStyle/>
          <a:p>
            <a:r>
              <a:rPr lang="en-US" i="1" dirty="0">
                <a:solidFill>
                  <a:srgbClr val="FF0000"/>
                </a:solidFill>
              </a:rPr>
              <a:t>Click each picture to hear the sound.</a:t>
            </a:r>
          </a:p>
        </p:txBody>
      </p:sp>
      <p:sp>
        <p:nvSpPr>
          <p:cNvPr id="11" name="TextBox 10">
            <a:extLst>
              <a:ext uri="{FF2B5EF4-FFF2-40B4-BE49-F238E27FC236}">
                <a16:creationId xmlns="" xmlns:a16="http://schemas.microsoft.com/office/drawing/2014/main" id="{9B017E69-DF0B-A356-F936-70454D4AD6A2}"/>
              </a:ext>
            </a:extLst>
          </p:cNvPr>
          <p:cNvSpPr txBox="1"/>
          <p:nvPr/>
        </p:nvSpPr>
        <p:spPr>
          <a:xfrm>
            <a:off x="6264156" y="2566243"/>
            <a:ext cx="3808071" cy="64633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lgn="ctr"/>
            <a:r>
              <a:rPr lang="en-US" sz="3600" b="1" dirty="0">
                <a:solidFill>
                  <a:srgbClr val="0070C0"/>
                </a:solidFill>
              </a:rPr>
              <a:t>clean your room  </a:t>
            </a:r>
            <a:endParaRPr lang="en-US" sz="6000" dirty="0">
              <a:solidFill>
                <a:srgbClr val="0070C0"/>
              </a:solidFill>
            </a:endParaRPr>
          </a:p>
        </p:txBody>
      </p:sp>
      <p:sp>
        <p:nvSpPr>
          <p:cNvPr id="12" name="TextBox 11">
            <a:extLst>
              <a:ext uri="{FF2B5EF4-FFF2-40B4-BE49-F238E27FC236}">
                <a16:creationId xmlns="" xmlns:a16="http://schemas.microsoft.com/office/drawing/2014/main" id="{2FC1854F-3CB6-82F7-57E5-66DBCD3FB063}"/>
              </a:ext>
            </a:extLst>
          </p:cNvPr>
          <p:cNvSpPr txBox="1"/>
          <p:nvPr/>
        </p:nvSpPr>
        <p:spPr>
          <a:xfrm>
            <a:off x="7352713" y="3788519"/>
            <a:ext cx="1630955" cy="738664"/>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US" dirty="0"/>
              <a:t>/</a:t>
            </a:r>
            <a:r>
              <a:rPr lang="en-US" dirty="0" err="1"/>
              <a:t>kliːn</a:t>
            </a:r>
            <a:r>
              <a:rPr lang="en-US" dirty="0"/>
              <a:t> </a:t>
            </a:r>
            <a:r>
              <a:rPr lang="en-US" dirty="0" err="1"/>
              <a:t>jər</a:t>
            </a:r>
            <a:r>
              <a:rPr lang="en-US" dirty="0"/>
              <a:t> </a:t>
            </a:r>
            <a:r>
              <a:rPr lang="en-US" dirty="0" err="1"/>
              <a:t>ruːm</a:t>
            </a:r>
            <a:r>
              <a:rPr lang="en-US" dirty="0"/>
              <a:t>/ </a:t>
            </a:r>
            <a:endParaRPr lang="en-US" sz="2400" dirty="0"/>
          </a:p>
          <a:p>
            <a:pPr algn="ctr"/>
            <a:r>
              <a:rPr lang="en-US" sz="2400" dirty="0" err="1"/>
              <a:t>dọn</a:t>
            </a:r>
            <a:r>
              <a:rPr lang="en-US" sz="2400" dirty="0"/>
              <a:t> </a:t>
            </a:r>
            <a:r>
              <a:rPr lang="en-US" sz="2400" dirty="0" err="1"/>
              <a:t>phòng</a:t>
            </a:r>
            <a:r>
              <a:rPr lang="en-US" sz="2400" dirty="0"/>
              <a:t> </a:t>
            </a:r>
            <a:endParaRPr lang="en-US" sz="3200" dirty="0"/>
          </a:p>
        </p:txBody>
      </p:sp>
      <p:sp>
        <p:nvSpPr>
          <p:cNvPr id="22" name="TextBox 21">
            <a:extLst>
              <a:ext uri="{FF2B5EF4-FFF2-40B4-BE49-F238E27FC236}">
                <a16:creationId xmlns="" xmlns:a16="http://schemas.microsoft.com/office/drawing/2014/main" id="{52F42F5B-6DC0-99CB-EB85-6E6AE35CFB65}"/>
              </a:ext>
            </a:extLst>
          </p:cNvPr>
          <p:cNvSpPr txBox="1"/>
          <p:nvPr/>
        </p:nvSpPr>
        <p:spPr>
          <a:xfrm>
            <a:off x="9059207" y="575101"/>
            <a:ext cx="1913593" cy="369332"/>
          </a:xfrm>
          <a:prstGeom prst="rect">
            <a:avLst/>
          </a:prstGeom>
          <a:noFill/>
        </p:spPr>
        <p:txBody>
          <a:bodyPr wrap="square" rtlCol="0">
            <a:spAutoFit/>
          </a:bodyPr>
          <a:lstStyle/>
          <a:p>
            <a:r>
              <a:rPr lang="en-US" i="1" dirty="0">
                <a:solidFill>
                  <a:srgbClr val="FF0000"/>
                </a:solidFill>
              </a:rPr>
              <a:t>Listen and repeat.</a:t>
            </a:r>
          </a:p>
        </p:txBody>
      </p:sp>
      <p:pic>
        <p:nvPicPr>
          <p:cNvPr id="4" name="Picture 3" descr="A picture containing logo&#10;&#10;Description automatically generated">
            <a:extLst>
              <a:ext uri="{FF2B5EF4-FFF2-40B4-BE49-F238E27FC236}">
                <a16:creationId xmlns="" xmlns:a16="http://schemas.microsoft.com/office/drawing/2014/main" id="{ADFFB229-D4F5-A756-4D03-40932343FD9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1600" y="377124"/>
            <a:ext cx="5994400" cy="838200"/>
          </a:xfrm>
          <a:prstGeom prst="rect">
            <a:avLst/>
          </a:prstGeom>
        </p:spPr>
      </p:pic>
      <p:pic>
        <p:nvPicPr>
          <p:cNvPr id="3" name="Picture 2" descr="Graphical user interface&#10;&#10;Description automatically generated with medium confidence">
            <a:extLst>
              <a:ext uri="{FF2B5EF4-FFF2-40B4-BE49-F238E27FC236}">
                <a16:creationId xmlns="" xmlns:a16="http://schemas.microsoft.com/office/drawing/2014/main" id="{3A3623FD-BE31-519F-3115-EC86EB907F84}"/>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55290" y="1342646"/>
            <a:ext cx="5072556" cy="3888921"/>
          </a:xfrm>
          <a:prstGeom prst="rect">
            <a:avLst/>
          </a:prstGeom>
        </p:spPr>
      </p:pic>
    </p:spTree>
    <p:extLst>
      <p:ext uri="{BB962C8B-B14F-4D97-AF65-F5344CB8AC3E}">
        <p14:creationId xmlns:p14="http://schemas.microsoft.com/office/powerpoint/2010/main" val="3206685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68"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circle(in)">
                                      <p:cBhvr>
                                        <p:cTn id="11" dur="20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circle(in)">
                                      <p:cBhvr>
                                        <p:cTn id="16"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2"/>
                </p:tgtEl>
              </p:cMediaNode>
            </p:audio>
          </p:childTnLst>
        </p:cTn>
      </p:par>
    </p:tnLst>
    <p:bldLst>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ake up.mp3" descr="wake up.mp3">
            <a:hlinkClick r:id="" action="ppaction://media"/>
            <a:extLst>
              <a:ext uri="{FF2B5EF4-FFF2-40B4-BE49-F238E27FC236}">
                <a16:creationId xmlns="" xmlns:a16="http://schemas.microsoft.com/office/drawing/2014/main" id="{8C309AE7-E907-8378-60D8-129467FF794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650938" y="3174735"/>
            <a:ext cx="812800" cy="812800"/>
          </a:xfrm>
          <a:prstGeom prst="rect">
            <a:avLst/>
          </a:prstGeom>
        </p:spPr>
      </p:pic>
      <p:sp>
        <p:nvSpPr>
          <p:cNvPr id="10" name="TextBox 9">
            <a:extLst>
              <a:ext uri="{FF2B5EF4-FFF2-40B4-BE49-F238E27FC236}">
                <a16:creationId xmlns="" xmlns:a16="http://schemas.microsoft.com/office/drawing/2014/main" id="{1C57EDF2-BB4D-F6EE-5B7F-71CB1BB9AD55}"/>
              </a:ext>
            </a:extLst>
          </p:cNvPr>
          <p:cNvSpPr txBox="1"/>
          <p:nvPr/>
        </p:nvSpPr>
        <p:spPr>
          <a:xfrm>
            <a:off x="8294221" y="973314"/>
            <a:ext cx="3628398" cy="369332"/>
          </a:xfrm>
          <a:prstGeom prst="rect">
            <a:avLst/>
          </a:prstGeom>
          <a:noFill/>
        </p:spPr>
        <p:txBody>
          <a:bodyPr wrap="square" rtlCol="0">
            <a:spAutoFit/>
          </a:bodyPr>
          <a:lstStyle/>
          <a:p>
            <a:r>
              <a:rPr lang="en-US" i="1" dirty="0">
                <a:solidFill>
                  <a:srgbClr val="FF0000"/>
                </a:solidFill>
              </a:rPr>
              <a:t>Click each picture to hear the sound.</a:t>
            </a:r>
          </a:p>
        </p:txBody>
      </p:sp>
      <p:sp>
        <p:nvSpPr>
          <p:cNvPr id="11" name="TextBox 10">
            <a:extLst>
              <a:ext uri="{FF2B5EF4-FFF2-40B4-BE49-F238E27FC236}">
                <a16:creationId xmlns="" xmlns:a16="http://schemas.microsoft.com/office/drawing/2014/main" id="{9B017E69-DF0B-A356-F936-70454D4AD6A2}"/>
              </a:ext>
            </a:extLst>
          </p:cNvPr>
          <p:cNvSpPr txBox="1"/>
          <p:nvPr/>
        </p:nvSpPr>
        <p:spPr>
          <a:xfrm>
            <a:off x="6465880" y="2783094"/>
            <a:ext cx="1828341" cy="64633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lgn="ctr"/>
            <a:r>
              <a:rPr lang="en-US" sz="3600" b="1" dirty="0">
                <a:solidFill>
                  <a:srgbClr val="0070C0"/>
                </a:solidFill>
              </a:rPr>
              <a:t>wake up </a:t>
            </a:r>
            <a:endParaRPr lang="en-US" sz="6000" dirty="0">
              <a:solidFill>
                <a:srgbClr val="0070C0"/>
              </a:solidFill>
            </a:endParaRPr>
          </a:p>
        </p:txBody>
      </p:sp>
      <p:sp>
        <p:nvSpPr>
          <p:cNvPr id="12" name="TextBox 11">
            <a:extLst>
              <a:ext uri="{FF2B5EF4-FFF2-40B4-BE49-F238E27FC236}">
                <a16:creationId xmlns="" xmlns:a16="http://schemas.microsoft.com/office/drawing/2014/main" id="{2FC1854F-3CB6-82F7-57E5-66DBCD3FB063}"/>
              </a:ext>
            </a:extLst>
          </p:cNvPr>
          <p:cNvSpPr txBox="1"/>
          <p:nvPr/>
        </p:nvSpPr>
        <p:spPr>
          <a:xfrm>
            <a:off x="6663266" y="4294149"/>
            <a:ext cx="1630955" cy="830997"/>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lgn="ctr"/>
            <a:r>
              <a:rPr lang="en-US" sz="2400" dirty="0"/>
              <a:t>/</a:t>
            </a:r>
            <a:r>
              <a:rPr lang="en-US" sz="2400" dirty="0" err="1"/>
              <a:t>weɪk</a:t>
            </a:r>
            <a:r>
              <a:rPr lang="en-US" sz="2400" dirty="0"/>
              <a:t> </a:t>
            </a:r>
            <a:r>
              <a:rPr lang="en-US" sz="2400" dirty="0" err="1"/>
              <a:t>ʌp</a:t>
            </a:r>
            <a:r>
              <a:rPr lang="en-US" sz="2400" dirty="0"/>
              <a:t>/ </a:t>
            </a:r>
            <a:endParaRPr lang="en-US" sz="3200" dirty="0"/>
          </a:p>
          <a:p>
            <a:pPr algn="ctr"/>
            <a:r>
              <a:rPr lang="vi-VN" sz="2400" dirty="0"/>
              <a:t>thức </a:t>
            </a:r>
            <a:r>
              <a:rPr lang="vi-VN" sz="2400" dirty="0" smtClean="0"/>
              <a:t>d</a:t>
            </a:r>
            <a:r>
              <a:rPr lang="en-US" sz="2400" dirty="0" err="1" smtClean="0"/>
              <a:t>ậy</a:t>
            </a:r>
            <a:endParaRPr lang="vi-VN" sz="3200" dirty="0"/>
          </a:p>
        </p:txBody>
      </p:sp>
      <p:sp>
        <p:nvSpPr>
          <p:cNvPr id="22" name="TextBox 21">
            <a:extLst>
              <a:ext uri="{FF2B5EF4-FFF2-40B4-BE49-F238E27FC236}">
                <a16:creationId xmlns="" xmlns:a16="http://schemas.microsoft.com/office/drawing/2014/main" id="{52F42F5B-6DC0-99CB-EB85-6E6AE35CFB65}"/>
              </a:ext>
            </a:extLst>
          </p:cNvPr>
          <p:cNvSpPr txBox="1"/>
          <p:nvPr/>
        </p:nvSpPr>
        <p:spPr>
          <a:xfrm>
            <a:off x="9059207" y="575101"/>
            <a:ext cx="1913593" cy="369332"/>
          </a:xfrm>
          <a:prstGeom prst="rect">
            <a:avLst/>
          </a:prstGeom>
          <a:noFill/>
        </p:spPr>
        <p:txBody>
          <a:bodyPr wrap="square" rtlCol="0">
            <a:spAutoFit/>
          </a:bodyPr>
          <a:lstStyle/>
          <a:p>
            <a:r>
              <a:rPr lang="en-US" i="1" dirty="0">
                <a:solidFill>
                  <a:srgbClr val="FF0000"/>
                </a:solidFill>
              </a:rPr>
              <a:t>Listen and repeat.</a:t>
            </a:r>
          </a:p>
        </p:txBody>
      </p:sp>
      <p:pic>
        <p:nvPicPr>
          <p:cNvPr id="4" name="Picture 3" descr="A picture containing logo&#10;&#10;Description automatically generated">
            <a:extLst>
              <a:ext uri="{FF2B5EF4-FFF2-40B4-BE49-F238E27FC236}">
                <a16:creationId xmlns="" xmlns:a16="http://schemas.microsoft.com/office/drawing/2014/main" id="{ADFFB229-D4F5-A756-4D03-40932343FD9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1600" y="377124"/>
            <a:ext cx="5994400" cy="838200"/>
          </a:xfrm>
          <a:prstGeom prst="rect">
            <a:avLst/>
          </a:prstGeom>
        </p:spPr>
      </p:pic>
      <p:pic>
        <p:nvPicPr>
          <p:cNvPr id="3" name="Picture 2" descr="Graphical user interface, application&#10;&#10;Description automatically generated">
            <a:extLst>
              <a:ext uri="{FF2B5EF4-FFF2-40B4-BE49-F238E27FC236}">
                <a16:creationId xmlns="" xmlns:a16="http://schemas.microsoft.com/office/drawing/2014/main" id="{E4719F7C-7726-1A21-0999-98ABCA7207D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112500" y="1641148"/>
            <a:ext cx="4787242" cy="3879975"/>
          </a:xfrm>
          <a:prstGeom prst="rect">
            <a:avLst/>
          </a:prstGeom>
        </p:spPr>
      </p:pic>
    </p:spTree>
    <p:extLst>
      <p:ext uri="{BB962C8B-B14F-4D97-AF65-F5344CB8AC3E}">
        <p14:creationId xmlns:p14="http://schemas.microsoft.com/office/powerpoint/2010/main" val="1860043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44"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circle(in)">
                                      <p:cBhvr>
                                        <p:cTn id="11" dur="20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circle(in)">
                                      <p:cBhvr>
                                        <p:cTn id="16"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2"/>
                </p:tgtEl>
              </p:cMediaNode>
            </p:audio>
          </p:childTnLst>
        </p:cTn>
      </p:par>
    </p:tnLst>
    <p:bldLst>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 to bed.mp3" descr="go to bed.mp3">
            <a:hlinkClick r:id="" action="ppaction://media"/>
            <a:extLst>
              <a:ext uri="{FF2B5EF4-FFF2-40B4-BE49-F238E27FC236}">
                <a16:creationId xmlns="" xmlns:a16="http://schemas.microsoft.com/office/drawing/2014/main" id="{D2683852-12B4-60EC-12A8-4D42EC33F5C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635947" y="3106259"/>
            <a:ext cx="812800" cy="812800"/>
          </a:xfrm>
          <a:prstGeom prst="rect">
            <a:avLst/>
          </a:prstGeom>
        </p:spPr>
      </p:pic>
      <p:sp>
        <p:nvSpPr>
          <p:cNvPr id="10" name="TextBox 9">
            <a:extLst>
              <a:ext uri="{FF2B5EF4-FFF2-40B4-BE49-F238E27FC236}">
                <a16:creationId xmlns="" xmlns:a16="http://schemas.microsoft.com/office/drawing/2014/main" id="{1C57EDF2-BB4D-F6EE-5B7F-71CB1BB9AD55}"/>
              </a:ext>
            </a:extLst>
          </p:cNvPr>
          <p:cNvSpPr txBox="1"/>
          <p:nvPr/>
        </p:nvSpPr>
        <p:spPr>
          <a:xfrm>
            <a:off x="8294221" y="973314"/>
            <a:ext cx="3628398" cy="369332"/>
          </a:xfrm>
          <a:prstGeom prst="rect">
            <a:avLst/>
          </a:prstGeom>
          <a:noFill/>
        </p:spPr>
        <p:txBody>
          <a:bodyPr wrap="square" rtlCol="0">
            <a:spAutoFit/>
          </a:bodyPr>
          <a:lstStyle/>
          <a:p>
            <a:r>
              <a:rPr lang="en-US" i="1" dirty="0">
                <a:solidFill>
                  <a:srgbClr val="FF0000"/>
                </a:solidFill>
              </a:rPr>
              <a:t>Click each picture to hear the sound.</a:t>
            </a:r>
          </a:p>
        </p:txBody>
      </p:sp>
      <p:sp>
        <p:nvSpPr>
          <p:cNvPr id="11" name="TextBox 10">
            <a:extLst>
              <a:ext uri="{FF2B5EF4-FFF2-40B4-BE49-F238E27FC236}">
                <a16:creationId xmlns="" xmlns:a16="http://schemas.microsoft.com/office/drawing/2014/main" id="{9B017E69-DF0B-A356-F936-70454D4AD6A2}"/>
              </a:ext>
            </a:extLst>
          </p:cNvPr>
          <p:cNvSpPr txBox="1"/>
          <p:nvPr/>
        </p:nvSpPr>
        <p:spPr>
          <a:xfrm>
            <a:off x="6465880" y="2783094"/>
            <a:ext cx="2238282" cy="64633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lgn="ctr"/>
            <a:r>
              <a:rPr lang="en-US" sz="3600" b="1" dirty="0">
                <a:solidFill>
                  <a:srgbClr val="0070C0"/>
                </a:solidFill>
              </a:rPr>
              <a:t>go to bed  </a:t>
            </a:r>
            <a:endParaRPr lang="en-US" sz="6000" dirty="0">
              <a:solidFill>
                <a:srgbClr val="0070C0"/>
              </a:solidFill>
            </a:endParaRPr>
          </a:p>
        </p:txBody>
      </p:sp>
      <p:sp>
        <p:nvSpPr>
          <p:cNvPr id="12" name="TextBox 11">
            <a:extLst>
              <a:ext uri="{FF2B5EF4-FFF2-40B4-BE49-F238E27FC236}">
                <a16:creationId xmlns="" xmlns:a16="http://schemas.microsoft.com/office/drawing/2014/main" id="{2FC1854F-3CB6-82F7-57E5-66DBCD3FB063}"/>
              </a:ext>
            </a:extLst>
          </p:cNvPr>
          <p:cNvSpPr txBox="1"/>
          <p:nvPr/>
        </p:nvSpPr>
        <p:spPr>
          <a:xfrm>
            <a:off x="6663266" y="4294149"/>
            <a:ext cx="2040896" cy="830997"/>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lgn="ctr"/>
            <a:r>
              <a:rPr lang="en-US" sz="2400" dirty="0"/>
              <a:t>/</a:t>
            </a:r>
            <a:r>
              <a:rPr lang="en-US" sz="2400" dirty="0" err="1"/>
              <a:t>ɡəʊ</a:t>
            </a:r>
            <a:r>
              <a:rPr lang="en-US" sz="2400" dirty="0"/>
              <a:t> </a:t>
            </a:r>
            <a:r>
              <a:rPr lang="en-US" sz="2400" dirty="0" err="1"/>
              <a:t>tə</a:t>
            </a:r>
            <a:r>
              <a:rPr lang="en-US" sz="2400" dirty="0"/>
              <a:t> bed/ </a:t>
            </a:r>
            <a:endParaRPr lang="en-US" sz="3200" dirty="0"/>
          </a:p>
          <a:p>
            <a:pPr algn="ctr"/>
            <a:r>
              <a:rPr lang="vi-VN" sz="2400" dirty="0"/>
              <a:t>đi ngủ </a:t>
            </a:r>
            <a:endParaRPr lang="vi-VN" sz="3200" dirty="0"/>
          </a:p>
        </p:txBody>
      </p:sp>
      <p:sp>
        <p:nvSpPr>
          <p:cNvPr id="22" name="TextBox 21">
            <a:extLst>
              <a:ext uri="{FF2B5EF4-FFF2-40B4-BE49-F238E27FC236}">
                <a16:creationId xmlns="" xmlns:a16="http://schemas.microsoft.com/office/drawing/2014/main" id="{52F42F5B-6DC0-99CB-EB85-6E6AE35CFB65}"/>
              </a:ext>
            </a:extLst>
          </p:cNvPr>
          <p:cNvSpPr txBox="1"/>
          <p:nvPr/>
        </p:nvSpPr>
        <p:spPr>
          <a:xfrm>
            <a:off x="9059207" y="575101"/>
            <a:ext cx="1913593" cy="369332"/>
          </a:xfrm>
          <a:prstGeom prst="rect">
            <a:avLst/>
          </a:prstGeom>
          <a:noFill/>
        </p:spPr>
        <p:txBody>
          <a:bodyPr wrap="square" rtlCol="0">
            <a:spAutoFit/>
          </a:bodyPr>
          <a:lstStyle/>
          <a:p>
            <a:r>
              <a:rPr lang="en-US" i="1" dirty="0">
                <a:solidFill>
                  <a:srgbClr val="FF0000"/>
                </a:solidFill>
              </a:rPr>
              <a:t>Listen and repeat.</a:t>
            </a:r>
          </a:p>
        </p:txBody>
      </p:sp>
      <p:pic>
        <p:nvPicPr>
          <p:cNvPr id="4" name="Picture 3" descr="A picture containing logo&#10;&#10;Description automatically generated">
            <a:extLst>
              <a:ext uri="{FF2B5EF4-FFF2-40B4-BE49-F238E27FC236}">
                <a16:creationId xmlns="" xmlns:a16="http://schemas.microsoft.com/office/drawing/2014/main" id="{ADFFB229-D4F5-A756-4D03-40932343FD9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1600" y="377124"/>
            <a:ext cx="5994400" cy="838200"/>
          </a:xfrm>
          <a:prstGeom prst="rect">
            <a:avLst/>
          </a:prstGeom>
        </p:spPr>
      </p:pic>
      <p:pic>
        <p:nvPicPr>
          <p:cNvPr id="3" name="Picture 2" descr="Graphical user interface, application&#10;&#10;Description automatically generated">
            <a:extLst>
              <a:ext uri="{FF2B5EF4-FFF2-40B4-BE49-F238E27FC236}">
                <a16:creationId xmlns="" xmlns:a16="http://schemas.microsoft.com/office/drawing/2014/main" id="{8E77EAE2-3E10-47C3-0DDE-74964CA57181}"/>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10912" y="1553281"/>
            <a:ext cx="5285088" cy="4187761"/>
          </a:xfrm>
          <a:prstGeom prst="rect">
            <a:avLst/>
          </a:prstGeom>
        </p:spPr>
      </p:pic>
    </p:spTree>
    <p:extLst>
      <p:ext uri="{BB962C8B-B14F-4D97-AF65-F5344CB8AC3E}">
        <p14:creationId xmlns:p14="http://schemas.microsoft.com/office/powerpoint/2010/main" val="1375115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32"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circle(in)">
                                      <p:cBhvr>
                                        <p:cTn id="11" dur="20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circle(in)">
                                      <p:cBhvr>
                                        <p:cTn id="16"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2"/>
                </p:tgtEl>
              </p:cMediaNode>
            </p:audio>
          </p:childTnLst>
        </p:cTn>
      </p:par>
    </p:tnLst>
    <p:bldLst>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white sign&#10;&#10;Description automatically generated with low confidence">
            <a:extLst>
              <a:ext uri="{FF2B5EF4-FFF2-40B4-BE49-F238E27FC236}">
                <a16:creationId xmlns="" xmlns:a16="http://schemas.microsoft.com/office/drawing/2014/main" id="{2D872BCC-F62F-AE2F-45B4-7268CBA3276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0784" y="460897"/>
            <a:ext cx="3657600" cy="635000"/>
          </a:xfrm>
          <a:prstGeom prst="rect">
            <a:avLst/>
          </a:prstGeom>
          <a:effectLst>
            <a:outerShdw blurRad="50800" dist="38100" dir="2700000" algn="tl" rotWithShape="0">
              <a:prstClr val="black">
                <a:alpha val="40000"/>
              </a:prstClr>
            </a:outerShdw>
          </a:effectLst>
        </p:spPr>
      </p:pic>
      <p:pic>
        <p:nvPicPr>
          <p:cNvPr id="6" name="Picture 5" descr="Graphical user interface, application&#10;&#10;Description automatically generated">
            <a:extLst>
              <a:ext uri="{FF2B5EF4-FFF2-40B4-BE49-F238E27FC236}">
                <a16:creationId xmlns="" xmlns:a16="http://schemas.microsoft.com/office/drawing/2014/main" id="{EB821F73-1F40-25AF-41F6-595D65C88E8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1950" y="1530350"/>
            <a:ext cx="11468100" cy="3797300"/>
          </a:xfrm>
          <a:prstGeom prst="rect">
            <a:avLst/>
          </a:prstGeom>
        </p:spPr>
      </p:pic>
    </p:spTree>
    <p:extLst>
      <p:ext uri="{BB962C8B-B14F-4D97-AF65-F5344CB8AC3E}">
        <p14:creationId xmlns:p14="http://schemas.microsoft.com/office/powerpoint/2010/main" val="23453987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A21A00B4-50E5-C387-C4FD-81DFE3038B81}"/>
              </a:ext>
            </a:extLst>
          </p:cNvPr>
          <p:cNvSpPr txBox="1"/>
          <p:nvPr/>
        </p:nvSpPr>
        <p:spPr>
          <a:xfrm>
            <a:off x="5034987" y="2025570"/>
            <a:ext cx="3639843" cy="1107996"/>
          </a:xfrm>
          <a:prstGeom prst="rect">
            <a:avLst/>
          </a:prstGeom>
          <a:ln>
            <a:no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none" rtlCol="0">
            <a:spAutoFit/>
          </a:bodyPr>
          <a:lstStyle/>
          <a:p>
            <a:r>
              <a:rPr lang="x-none" sz="6600" dirty="0"/>
              <a:t>Let’s play!</a:t>
            </a:r>
          </a:p>
        </p:txBody>
      </p:sp>
    </p:spTree>
    <p:extLst>
      <p:ext uri="{BB962C8B-B14F-4D97-AF65-F5344CB8AC3E}">
        <p14:creationId xmlns:p14="http://schemas.microsoft.com/office/powerpoint/2010/main" val="15385745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611724" y="1052404"/>
            <a:ext cx="4968552" cy="3631763"/>
          </a:xfrm>
          <a:prstGeom prst="rect">
            <a:avLst/>
          </a:prstGeom>
          <a:noFill/>
          <a:ln>
            <a:solidFill>
              <a:srgbClr val="9B57AD"/>
            </a:solidFill>
          </a:ln>
        </p:spPr>
        <p:txBody>
          <a:bodyPr wrap="square" rtlCol="0">
            <a:spAutoFit/>
          </a:bodyPr>
          <a:lstStyle/>
          <a:p>
            <a:pPr algn="ctr"/>
            <a:r>
              <a:rPr lang="en-US" altLang="zh-CN" sz="3600" b="1" dirty="0">
                <a:solidFill>
                  <a:prstClr val="black"/>
                </a:solidFill>
                <a:latin typeface="Jigsaw Trouserdrop" pitchFamily="2" charset="0"/>
                <a:ea typeface="宋体" panose="02010600030101010101" pitchFamily="2" charset="-122"/>
              </a:rPr>
              <a:t> </a:t>
            </a:r>
            <a:r>
              <a:rPr lang="en-US" altLang="zh-CN" sz="11500" b="1" dirty="0">
                <a:solidFill>
                  <a:srgbClr val="00B0F0"/>
                </a:solidFill>
                <a:latin typeface="Jigsaw Trouserdrop" pitchFamily="2" charset="0"/>
                <a:ea typeface="宋体" panose="02010600030101010101" pitchFamily="2" charset="-122"/>
              </a:rPr>
              <a:t>J</a:t>
            </a:r>
            <a:r>
              <a:rPr lang="en-US" altLang="zh-CN" sz="11500" b="1" dirty="0">
                <a:solidFill>
                  <a:srgbClr val="FF0000"/>
                </a:solidFill>
                <a:latin typeface="Jigsaw Trouserdrop" pitchFamily="2" charset="0"/>
                <a:ea typeface="宋体" panose="02010600030101010101" pitchFamily="2" charset="-122"/>
              </a:rPr>
              <a:t>i</a:t>
            </a:r>
            <a:r>
              <a:rPr lang="en-US" altLang="zh-CN" sz="11500" b="1" dirty="0">
                <a:solidFill>
                  <a:srgbClr val="92D050"/>
                </a:solidFill>
                <a:latin typeface="Jigsaw Trouserdrop" pitchFamily="2" charset="0"/>
                <a:ea typeface="宋体" panose="02010600030101010101" pitchFamily="2" charset="-122"/>
              </a:rPr>
              <a:t>g</a:t>
            </a:r>
            <a:r>
              <a:rPr lang="en-US" altLang="zh-CN" sz="11500" b="1" dirty="0">
                <a:solidFill>
                  <a:srgbClr val="FFFF00"/>
                </a:solidFill>
                <a:latin typeface="Jigsaw Trouserdrop" pitchFamily="2" charset="0"/>
                <a:ea typeface="宋体" panose="02010600030101010101" pitchFamily="2" charset="-122"/>
              </a:rPr>
              <a:t>s</a:t>
            </a:r>
            <a:r>
              <a:rPr lang="en-US" altLang="zh-CN" sz="11500" b="1" dirty="0">
                <a:solidFill>
                  <a:srgbClr val="FFC000"/>
                </a:solidFill>
                <a:latin typeface="Jigsaw Trouserdrop" pitchFamily="2" charset="0"/>
                <a:ea typeface="宋体" panose="02010600030101010101" pitchFamily="2" charset="-122"/>
              </a:rPr>
              <a:t>a</a:t>
            </a:r>
            <a:r>
              <a:rPr lang="en-US" altLang="zh-CN" sz="11500" b="1" dirty="0">
                <a:solidFill>
                  <a:prstClr val="white">
                    <a:lumMod val="75000"/>
                  </a:prstClr>
                </a:solidFill>
                <a:latin typeface="Jigsaw Trouserdrop" pitchFamily="2" charset="0"/>
                <a:ea typeface="宋体" panose="02010600030101010101" pitchFamily="2" charset="-122"/>
              </a:rPr>
              <a:t>w</a:t>
            </a:r>
            <a:r>
              <a:rPr lang="en-US" altLang="zh-CN" sz="11500" b="1" dirty="0">
                <a:solidFill>
                  <a:srgbClr val="0070C0"/>
                </a:solidFill>
                <a:latin typeface="Jigsaw Trouserdrop" pitchFamily="2" charset="0"/>
                <a:ea typeface="宋体" panose="02010600030101010101" pitchFamily="2" charset="-122"/>
              </a:rPr>
              <a:t> </a:t>
            </a:r>
            <a:r>
              <a:rPr lang="en-US" altLang="zh-CN" sz="11500" b="1" dirty="0">
                <a:solidFill>
                  <a:srgbClr val="00B0F0"/>
                </a:solidFill>
                <a:latin typeface="Jigsaw Trouserdrop" pitchFamily="2" charset="0"/>
                <a:ea typeface="宋体" panose="02010600030101010101" pitchFamily="2" charset="-122"/>
              </a:rPr>
              <a:t>P</a:t>
            </a:r>
            <a:r>
              <a:rPr lang="en-US" altLang="zh-CN" sz="11500" b="1" dirty="0">
                <a:solidFill>
                  <a:srgbClr val="FF0000"/>
                </a:solidFill>
                <a:latin typeface="Jigsaw Trouserdrop" pitchFamily="2" charset="0"/>
                <a:ea typeface="宋体" panose="02010600030101010101" pitchFamily="2" charset="-122"/>
              </a:rPr>
              <a:t>u</a:t>
            </a:r>
            <a:r>
              <a:rPr lang="en-US" altLang="zh-CN" sz="11500" b="1" dirty="0">
                <a:solidFill>
                  <a:srgbClr val="92D050"/>
                </a:solidFill>
                <a:latin typeface="Jigsaw Trouserdrop" pitchFamily="2" charset="0"/>
                <a:ea typeface="宋体" panose="02010600030101010101" pitchFamily="2" charset="-122"/>
              </a:rPr>
              <a:t>z</a:t>
            </a:r>
            <a:r>
              <a:rPr lang="en-US" altLang="zh-CN" sz="11500" b="1" dirty="0">
                <a:solidFill>
                  <a:srgbClr val="FFFF00"/>
                </a:solidFill>
                <a:latin typeface="Jigsaw Trouserdrop" pitchFamily="2" charset="0"/>
                <a:ea typeface="宋体" panose="02010600030101010101" pitchFamily="2" charset="-122"/>
              </a:rPr>
              <a:t>z</a:t>
            </a:r>
            <a:r>
              <a:rPr lang="en-US" altLang="zh-CN" sz="11500" b="1" dirty="0">
                <a:solidFill>
                  <a:srgbClr val="FFC000"/>
                </a:solidFill>
                <a:latin typeface="Jigsaw Trouserdrop" pitchFamily="2" charset="0"/>
                <a:ea typeface="宋体" panose="02010600030101010101" pitchFamily="2" charset="-122"/>
              </a:rPr>
              <a:t>l</a:t>
            </a:r>
            <a:r>
              <a:rPr lang="en-US" altLang="zh-CN" sz="11500" b="1" dirty="0">
                <a:solidFill>
                  <a:prstClr val="white">
                    <a:lumMod val="75000"/>
                  </a:prstClr>
                </a:solidFill>
                <a:latin typeface="Jigsaw Trouserdrop" pitchFamily="2" charset="0"/>
                <a:ea typeface="宋体" panose="02010600030101010101" pitchFamily="2" charset="-122"/>
              </a:rPr>
              <a:t>e</a:t>
            </a:r>
            <a:endParaRPr lang="zh-CN" altLang="en-US" sz="11500" b="1" dirty="0">
              <a:solidFill>
                <a:prstClr val="white">
                  <a:lumMod val="75000"/>
                </a:prstClr>
              </a:solidFill>
              <a:latin typeface="Jigsaw Trouserdrop" pitchFamily="2" charset="0"/>
              <a:ea typeface="宋体" panose="02010600030101010101" pitchFamily="2" charset="-122"/>
            </a:endParaRPr>
          </a:p>
        </p:txBody>
      </p:sp>
      <p:pic>
        <p:nvPicPr>
          <p:cNvPr id="1031" name="Picture 7" descr="C:\Documents and Settings\Administrator\Local Settings\Temporary Internet Files\Content.IE5\7YTEAUPK\MC900439816[1].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rot="12186088">
            <a:off x="1703512" y="4185635"/>
            <a:ext cx="274320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7" descr="C:\Documents and Settings\Administrator\Local Settings\Temporary Internet Files\Content.IE5\7YTEAUPK\MC900439816[1].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rot="7034475">
            <a:off x="7939858" y="4054838"/>
            <a:ext cx="274320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7" descr="C:\Documents and Settings\Administrator\Local Settings\Temporary Internet Files\Content.IE5\7YTEAUPK\MC900439816[1].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rot="5102096">
            <a:off x="8100073" y="245244"/>
            <a:ext cx="274320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7" descr="C:\Documents and Settings\Administrator\Local Settings\Temporary Internet Files\Content.IE5\7YTEAUPK\MC900439816[1].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rot="10246909">
            <a:off x="1501503" y="-257423"/>
            <a:ext cx="274320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17143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DBA6A3-A8E3-0146-B217-904F165A30AF}"/>
              </a:ext>
            </a:extLst>
          </p:cNvPr>
          <p:cNvSpPr>
            <a:spLocks noGrp="1"/>
          </p:cNvSpPr>
          <p:nvPr>
            <p:ph type="ctrTitle"/>
          </p:nvPr>
        </p:nvSpPr>
        <p:spPr>
          <a:xfrm>
            <a:off x="2908091" y="704538"/>
            <a:ext cx="4437089" cy="895662"/>
          </a:xfrm>
        </p:spPr>
        <p:txBody>
          <a:bodyPr/>
          <a:lstStyle/>
          <a:p>
            <a:r>
              <a:rPr lang="en-US" dirty="0">
                <a:solidFill>
                  <a:schemeClr val="accent6">
                    <a:lumMod val="75000"/>
                  </a:schemeClr>
                </a:solidFill>
              </a:rPr>
              <a:t>H</a:t>
            </a:r>
            <a:r>
              <a:rPr lang="x-none" dirty="0">
                <a:solidFill>
                  <a:schemeClr val="accent6">
                    <a:lumMod val="75000"/>
                  </a:schemeClr>
                </a:solidFill>
              </a:rPr>
              <a:t>ow to play</a:t>
            </a:r>
          </a:p>
        </p:txBody>
      </p:sp>
      <p:sp>
        <p:nvSpPr>
          <p:cNvPr id="3" name="Subtitle 2">
            <a:extLst>
              <a:ext uri="{FF2B5EF4-FFF2-40B4-BE49-F238E27FC236}">
                <a16:creationId xmlns="" xmlns:a16="http://schemas.microsoft.com/office/drawing/2014/main" id="{5F7584CD-2932-9100-258E-AD6483B164AB}"/>
              </a:ext>
            </a:extLst>
          </p:cNvPr>
          <p:cNvSpPr>
            <a:spLocks noGrp="1"/>
          </p:cNvSpPr>
          <p:nvPr>
            <p:ph type="subTitle" idx="1"/>
          </p:nvPr>
        </p:nvSpPr>
        <p:spPr>
          <a:xfrm>
            <a:off x="1194216" y="2073041"/>
            <a:ext cx="9144000" cy="2244126"/>
          </a:xfrm>
        </p:spPr>
        <p:txBody>
          <a:bodyPr/>
          <a:lstStyle/>
          <a:p>
            <a:pPr marL="342900" indent="-342900">
              <a:buFontTx/>
              <a:buChar char="-"/>
            </a:pPr>
            <a:r>
              <a:rPr lang="x-none" sz="3600" dirty="0"/>
              <a:t>Choose a color</a:t>
            </a:r>
          </a:p>
          <a:p>
            <a:pPr marL="342900" indent="-342900">
              <a:buFontTx/>
              <a:buChar char="-"/>
            </a:pPr>
            <a:r>
              <a:rPr lang="en-US" sz="3600" dirty="0"/>
              <a:t>Look and g</a:t>
            </a:r>
            <a:r>
              <a:rPr lang="x-none" sz="3600" dirty="0"/>
              <a:t>uess </a:t>
            </a:r>
          </a:p>
          <a:p>
            <a:pPr marL="342900" indent="-342900">
              <a:buFontTx/>
              <a:buChar char="-"/>
            </a:pPr>
            <a:r>
              <a:rPr lang="en-US" sz="3600" dirty="0"/>
              <a:t>C</a:t>
            </a:r>
            <a:r>
              <a:rPr lang="x-none" sz="3600" dirty="0"/>
              <a:t>heck by clicking on the speaker</a:t>
            </a:r>
          </a:p>
          <a:p>
            <a:pPr marL="342900" indent="-342900">
              <a:buFontTx/>
              <a:buChar char="-"/>
            </a:pPr>
            <a:endParaRPr lang="x-none" dirty="0"/>
          </a:p>
        </p:txBody>
      </p:sp>
    </p:spTree>
    <p:extLst>
      <p:ext uri="{BB962C8B-B14F-4D97-AF65-F5344CB8AC3E}">
        <p14:creationId xmlns:p14="http://schemas.microsoft.com/office/powerpoint/2010/main" val="7830794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C2CD8B52-A92A-13FF-419B-C919AD0D97D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943351" y="1430267"/>
            <a:ext cx="4536524" cy="3568786"/>
          </a:xfrm>
          <a:prstGeom prst="rect">
            <a:avLst/>
          </a:prstGeom>
          <a:ln>
            <a:noFill/>
          </a:ln>
          <a:effectLst>
            <a:softEdge rad="112500"/>
          </a:effectLst>
        </p:spPr>
      </p:pic>
      <p:sp>
        <p:nvSpPr>
          <p:cNvPr id="5" name="Puzzle2"/>
          <p:cNvSpPr>
            <a:spLocks noEditPoints="1" noChangeArrowheads="1"/>
          </p:cNvSpPr>
          <p:nvPr/>
        </p:nvSpPr>
        <p:spPr bwMode="auto">
          <a:xfrm>
            <a:off x="3405477" y="573436"/>
            <a:ext cx="1470751" cy="2055612"/>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00B0F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6" name="Puzzle8"/>
          <p:cNvSpPr>
            <a:spLocks noEditPoints="1" noChangeArrowheads="1"/>
          </p:cNvSpPr>
          <p:nvPr/>
        </p:nvSpPr>
        <p:spPr bwMode="auto">
          <a:xfrm>
            <a:off x="2980700" y="2055221"/>
            <a:ext cx="2347393" cy="1872318"/>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FF000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45" name="Puzzle14"/>
          <p:cNvSpPr>
            <a:spLocks noEditPoints="1" noChangeArrowheads="1"/>
          </p:cNvSpPr>
          <p:nvPr/>
        </p:nvSpPr>
        <p:spPr bwMode="auto">
          <a:xfrm>
            <a:off x="3395593" y="3268835"/>
            <a:ext cx="1470751" cy="2055612"/>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chemeClr val="bg1"/>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50" name="Puzzle16"/>
          <p:cNvSpPr>
            <a:spLocks noEditPoints="1" noChangeArrowheads="1"/>
          </p:cNvSpPr>
          <p:nvPr/>
        </p:nvSpPr>
        <p:spPr bwMode="auto">
          <a:xfrm>
            <a:off x="6104423" y="3268835"/>
            <a:ext cx="1470751" cy="2055612"/>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chemeClr val="accent2">
              <a:lumMod val="50000"/>
            </a:schemeClr>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53" name="Puzzle15"/>
          <p:cNvSpPr>
            <a:spLocks noEditPoints="1" noChangeArrowheads="1"/>
          </p:cNvSpPr>
          <p:nvPr/>
        </p:nvSpPr>
        <p:spPr bwMode="auto">
          <a:xfrm>
            <a:off x="4297165" y="3898064"/>
            <a:ext cx="2376438" cy="1426981"/>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chemeClr val="tx1"/>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55" name="Puzzle4"/>
          <p:cNvSpPr>
            <a:spLocks noEditPoints="1" noChangeArrowheads="1"/>
          </p:cNvSpPr>
          <p:nvPr/>
        </p:nvSpPr>
        <p:spPr bwMode="auto">
          <a:xfrm>
            <a:off x="6133186" y="578929"/>
            <a:ext cx="1470751" cy="2055612"/>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chemeClr val="accent2"/>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56" name="Puzzle10"/>
          <p:cNvSpPr>
            <a:spLocks noEditPoints="1" noChangeArrowheads="1"/>
          </p:cNvSpPr>
          <p:nvPr/>
        </p:nvSpPr>
        <p:spPr bwMode="auto">
          <a:xfrm>
            <a:off x="5694845" y="2078202"/>
            <a:ext cx="2347393" cy="1872318"/>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7030A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58" name="Puzzle3"/>
          <p:cNvSpPr>
            <a:spLocks noEditPoints="1" noChangeArrowheads="1"/>
          </p:cNvSpPr>
          <p:nvPr/>
        </p:nvSpPr>
        <p:spPr bwMode="auto">
          <a:xfrm>
            <a:off x="7004974" y="1218083"/>
            <a:ext cx="2376438" cy="1426981"/>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FFFF0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pic>
        <p:nvPicPr>
          <p:cNvPr id="9" name="do your homework.mp3" descr="do your homework.mp3">
            <a:hlinkClick r:id="" action="ppaction://media"/>
            <a:extLst>
              <a:ext uri="{FF2B5EF4-FFF2-40B4-BE49-F238E27FC236}">
                <a16:creationId xmlns="" xmlns:a16="http://schemas.microsoft.com/office/drawing/2014/main" id="{4C320B4A-E651-FBDC-5DF3-0A437C8D3D7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906136" y="1688356"/>
            <a:ext cx="812800" cy="812800"/>
          </a:xfrm>
          <a:prstGeom prst="rect">
            <a:avLst/>
          </a:prstGeom>
        </p:spPr>
      </p:pic>
      <p:sp>
        <p:nvSpPr>
          <p:cNvPr id="57" name="Puzzle9"/>
          <p:cNvSpPr>
            <a:spLocks noEditPoints="1" noChangeArrowheads="1"/>
          </p:cNvSpPr>
          <p:nvPr/>
        </p:nvSpPr>
        <p:spPr bwMode="auto">
          <a:xfrm>
            <a:off x="4794776" y="2055220"/>
            <a:ext cx="1415301" cy="2393689"/>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00B05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62" name="Puzzle11"/>
          <p:cNvSpPr>
            <a:spLocks noEditPoints="1" noChangeArrowheads="1"/>
          </p:cNvSpPr>
          <p:nvPr/>
        </p:nvSpPr>
        <p:spPr bwMode="auto">
          <a:xfrm>
            <a:off x="7485543" y="2055220"/>
            <a:ext cx="1415301" cy="2393689"/>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E776E8"/>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63" name="Puzzle5"/>
          <p:cNvSpPr>
            <a:spLocks noEditPoints="1" noChangeArrowheads="1"/>
          </p:cNvSpPr>
          <p:nvPr/>
        </p:nvSpPr>
        <p:spPr bwMode="auto">
          <a:xfrm>
            <a:off x="4316488" y="1187031"/>
            <a:ext cx="2376438" cy="1426981"/>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chemeClr val="bg1">
              <a:lumMod val="75000"/>
            </a:schemeClr>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68" name="Puzzle17"/>
          <p:cNvSpPr>
            <a:spLocks noEditPoints="1" noChangeArrowheads="1"/>
          </p:cNvSpPr>
          <p:nvPr/>
        </p:nvSpPr>
        <p:spPr bwMode="auto">
          <a:xfrm>
            <a:off x="6955982" y="3876420"/>
            <a:ext cx="2376438" cy="1426981"/>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00B0F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Tree>
    <p:extLst>
      <p:ext uri="{BB962C8B-B14F-4D97-AF65-F5344CB8AC3E}">
        <p14:creationId xmlns:p14="http://schemas.microsoft.com/office/powerpoint/2010/main" val="733382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6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3500"/>
                                        <p:tgtEl>
                                          <p:spTgt spid="5"/>
                                        </p:tgtEl>
                                      </p:cBhvr>
                                    </p:animEffect>
                                    <p:set>
                                      <p:cBhvr>
                                        <p:cTn id="12" dur="1" fill="hold">
                                          <p:stCondLst>
                                            <p:cond delay="3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13" restart="whenNotActive" fill="hold" evtFilter="cancelBubble" nodeType="interactiveSeq">
                <p:stCondLst>
                  <p:cond evt="onClick" delay="0">
                    <p:tgtEl>
                      <p:spTgt spid="58"/>
                    </p:tgtEl>
                  </p:cond>
                </p:stCondLst>
                <p:endSync evt="end" delay="0">
                  <p:rtn val="all"/>
                </p:endSync>
                <p:childTnLst>
                  <p:par>
                    <p:cTn id="14" fill="hold">
                      <p:stCondLst>
                        <p:cond delay="0"/>
                      </p:stCondLst>
                      <p:childTnLst>
                        <p:par>
                          <p:cTn id="15" fill="hold">
                            <p:stCondLst>
                              <p:cond delay="0"/>
                            </p:stCondLst>
                            <p:childTnLst>
                              <p:par>
                                <p:cTn id="16" presetID="2" presetClass="exit" presetSubtype="4" fill="hold" grpId="0" nodeType="clickEffect">
                                  <p:stCondLst>
                                    <p:cond delay="0"/>
                                  </p:stCondLst>
                                  <p:childTnLst>
                                    <p:anim calcmode="lin" valueType="num">
                                      <p:cBhvr additive="base">
                                        <p:cTn id="17" dur="3500"/>
                                        <p:tgtEl>
                                          <p:spTgt spid="58"/>
                                        </p:tgtEl>
                                        <p:attrNameLst>
                                          <p:attrName>ppt_x</p:attrName>
                                        </p:attrNameLst>
                                      </p:cBhvr>
                                      <p:tavLst>
                                        <p:tav tm="0">
                                          <p:val>
                                            <p:strVal val="ppt_x"/>
                                          </p:val>
                                        </p:tav>
                                        <p:tav tm="100000">
                                          <p:val>
                                            <p:strVal val="ppt_x"/>
                                          </p:val>
                                        </p:tav>
                                      </p:tavLst>
                                    </p:anim>
                                    <p:anim calcmode="lin" valueType="num">
                                      <p:cBhvr additive="base">
                                        <p:cTn id="18" dur="3500"/>
                                        <p:tgtEl>
                                          <p:spTgt spid="58"/>
                                        </p:tgtEl>
                                        <p:attrNameLst>
                                          <p:attrName>ppt_y</p:attrName>
                                        </p:attrNameLst>
                                      </p:cBhvr>
                                      <p:tavLst>
                                        <p:tav tm="0">
                                          <p:val>
                                            <p:strVal val="ppt_y"/>
                                          </p:val>
                                        </p:tav>
                                        <p:tav tm="100000">
                                          <p:val>
                                            <p:strVal val="1+ppt_h/2"/>
                                          </p:val>
                                        </p:tav>
                                      </p:tavLst>
                                    </p:anim>
                                    <p:set>
                                      <p:cBhvr>
                                        <p:cTn id="19" dur="1" fill="hold">
                                          <p:stCondLst>
                                            <p:cond delay="3499"/>
                                          </p:stCondLst>
                                        </p:cTn>
                                        <p:tgtEl>
                                          <p:spTgt spid="58"/>
                                        </p:tgtEl>
                                        <p:attrNameLst>
                                          <p:attrName>style.visibility</p:attrName>
                                        </p:attrNameLst>
                                      </p:cBhvr>
                                      <p:to>
                                        <p:strVal val="hidden"/>
                                      </p:to>
                                    </p:set>
                                  </p:childTnLst>
                                </p:cTn>
                              </p:par>
                            </p:childTnLst>
                          </p:cTn>
                        </p:par>
                      </p:childTnLst>
                    </p:cTn>
                  </p:par>
                </p:childTnLst>
              </p:cTn>
              <p:nextCondLst>
                <p:cond evt="onClick" delay="0">
                  <p:tgtEl>
                    <p:spTgt spid="58"/>
                  </p:tgtEl>
                </p:cond>
              </p:nextCondLst>
            </p:seq>
            <p:seq concurrent="1" nextAc="seek">
              <p:cTn id="20" restart="whenNotActive" fill="hold" evtFilter="cancelBubble" nodeType="interactiveSeq">
                <p:stCondLst>
                  <p:cond evt="onClick" delay="0">
                    <p:tgtEl>
                      <p:spTgt spid="55"/>
                    </p:tgtEl>
                  </p:cond>
                </p:stCondLst>
                <p:endSync evt="end" delay="0">
                  <p:rtn val="all"/>
                </p:endSync>
                <p:childTnLst>
                  <p:par>
                    <p:cTn id="21" fill="hold">
                      <p:stCondLst>
                        <p:cond delay="0"/>
                      </p:stCondLst>
                      <p:childTnLst>
                        <p:par>
                          <p:cTn id="22" fill="hold">
                            <p:stCondLst>
                              <p:cond delay="0"/>
                            </p:stCondLst>
                            <p:childTnLst>
                              <p:par>
                                <p:cTn id="23" presetID="42" presetClass="exit" presetSubtype="0" fill="hold" grpId="0" nodeType="clickEffect">
                                  <p:stCondLst>
                                    <p:cond delay="0"/>
                                  </p:stCondLst>
                                  <p:childTnLst>
                                    <p:animEffect transition="out" filter="fade">
                                      <p:cBhvr>
                                        <p:cTn id="24" dur="3500"/>
                                        <p:tgtEl>
                                          <p:spTgt spid="55"/>
                                        </p:tgtEl>
                                      </p:cBhvr>
                                    </p:animEffect>
                                    <p:anim calcmode="lin" valueType="num">
                                      <p:cBhvr>
                                        <p:cTn id="25" dur="3500"/>
                                        <p:tgtEl>
                                          <p:spTgt spid="55"/>
                                        </p:tgtEl>
                                        <p:attrNameLst>
                                          <p:attrName>ppt_x</p:attrName>
                                        </p:attrNameLst>
                                      </p:cBhvr>
                                      <p:tavLst>
                                        <p:tav tm="0">
                                          <p:val>
                                            <p:strVal val="ppt_x"/>
                                          </p:val>
                                        </p:tav>
                                        <p:tav tm="100000">
                                          <p:val>
                                            <p:strVal val="ppt_x"/>
                                          </p:val>
                                        </p:tav>
                                      </p:tavLst>
                                    </p:anim>
                                    <p:anim calcmode="lin" valueType="num">
                                      <p:cBhvr>
                                        <p:cTn id="26" dur="3500"/>
                                        <p:tgtEl>
                                          <p:spTgt spid="55"/>
                                        </p:tgtEl>
                                        <p:attrNameLst>
                                          <p:attrName>ppt_y</p:attrName>
                                        </p:attrNameLst>
                                      </p:cBhvr>
                                      <p:tavLst>
                                        <p:tav tm="0">
                                          <p:val>
                                            <p:strVal val="ppt_y"/>
                                          </p:val>
                                        </p:tav>
                                        <p:tav tm="100000">
                                          <p:val>
                                            <p:strVal val="ppt_y+.1"/>
                                          </p:val>
                                        </p:tav>
                                      </p:tavLst>
                                    </p:anim>
                                    <p:set>
                                      <p:cBhvr>
                                        <p:cTn id="27" dur="1" fill="hold">
                                          <p:stCondLst>
                                            <p:cond delay="3499"/>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28" restart="whenNotActive" fill="hold" evtFilter="cancelBubble" nodeType="interactiveSeq">
                <p:stCondLst>
                  <p:cond evt="onClick" delay="0">
                    <p:tgtEl>
                      <p:spTgt spid="63"/>
                    </p:tgtEl>
                  </p:cond>
                </p:stCondLst>
                <p:endSync evt="end" delay="0">
                  <p:rtn val="all"/>
                </p:endSync>
                <p:childTnLst>
                  <p:par>
                    <p:cTn id="29" fill="hold">
                      <p:stCondLst>
                        <p:cond delay="0"/>
                      </p:stCondLst>
                      <p:childTnLst>
                        <p:par>
                          <p:cTn id="30" fill="hold">
                            <p:stCondLst>
                              <p:cond delay="0"/>
                            </p:stCondLst>
                            <p:childTnLst>
                              <p:par>
                                <p:cTn id="31" presetID="16" presetClass="exit" presetSubtype="21" fill="hold" grpId="0" nodeType="clickEffect">
                                  <p:stCondLst>
                                    <p:cond delay="0"/>
                                  </p:stCondLst>
                                  <p:childTnLst>
                                    <p:animEffect transition="out" filter="barn(inVertical)">
                                      <p:cBhvr>
                                        <p:cTn id="32" dur="3500"/>
                                        <p:tgtEl>
                                          <p:spTgt spid="63"/>
                                        </p:tgtEl>
                                      </p:cBhvr>
                                    </p:animEffect>
                                    <p:set>
                                      <p:cBhvr>
                                        <p:cTn id="33" dur="1" fill="hold">
                                          <p:stCondLst>
                                            <p:cond delay="34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34" restart="whenNotActive" fill="hold" evtFilter="cancelBubble" nodeType="interactiveSeq">
                <p:stCondLst>
                  <p:cond evt="onClick" delay="0">
                    <p:tgtEl>
                      <p:spTgt spid="6"/>
                    </p:tgtEl>
                  </p:cond>
                </p:stCondLst>
                <p:endSync evt="end" delay="0">
                  <p:rtn val="all"/>
                </p:endSync>
                <p:childTnLst>
                  <p:par>
                    <p:cTn id="35" fill="hold">
                      <p:stCondLst>
                        <p:cond delay="0"/>
                      </p:stCondLst>
                      <p:childTnLst>
                        <p:par>
                          <p:cTn id="36" fill="hold">
                            <p:stCondLst>
                              <p:cond delay="0"/>
                            </p:stCondLst>
                            <p:childTnLst>
                              <p:par>
                                <p:cTn id="37" presetID="21" presetClass="exit" presetSubtype="1" fill="hold" grpId="0" nodeType="clickEffect">
                                  <p:stCondLst>
                                    <p:cond delay="0"/>
                                  </p:stCondLst>
                                  <p:childTnLst>
                                    <p:animEffect transition="out" filter="wheel(1)">
                                      <p:cBhvr>
                                        <p:cTn id="38" dur="3500"/>
                                        <p:tgtEl>
                                          <p:spTgt spid="6"/>
                                        </p:tgtEl>
                                      </p:cBhvr>
                                    </p:animEffect>
                                    <p:set>
                                      <p:cBhvr>
                                        <p:cTn id="39" dur="1" fill="hold">
                                          <p:stCondLst>
                                            <p:cond delay="3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40" restart="whenNotActive" fill="hold" evtFilter="cancelBubble" nodeType="interactiveSeq">
                <p:stCondLst>
                  <p:cond evt="onClick" delay="0">
                    <p:tgtEl>
                      <p:spTgt spid="57"/>
                    </p:tgtEl>
                  </p:cond>
                </p:stCondLst>
                <p:endSync evt="end" delay="0">
                  <p:rtn val="all"/>
                </p:endSync>
                <p:childTnLst>
                  <p:par>
                    <p:cTn id="41" fill="hold">
                      <p:stCondLst>
                        <p:cond delay="0"/>
                      </p:stCondLst>
                      <p:childTnLst>
                        <p:par>
                          <p:cTn id="42" fill="hold">
                            <p:stCondLst>
                              <p:cond delay="0"/>
                            </p:stCondLst>
                            <p:childTnLst>
                              <p:par>
                                <p:cTn id="43" presetID="14" presetClass="exit" presetSubtype="10" fill="hold" grpId="0" nodeType="clickEffect">
                                  <p:stCondLst>
                                    <p:cond delay="0"/>
                                  </p:stCondLst>
                                  <p:childTnLst>
                                    <p:animEffect transition="out" filter="randombar(horizontal)">
                                      <p:cBhvr>
                                        <p:cTn id="44" dur="3500"/>
                                        <p:tgtEl>
                                          <p:spTgt spid="57"/>
                                        </p:tgtEl>
                                      </p:cBhvr>
                                    </p:animEffect>
                                    <p:set>
                                      <p:cBhvr>
                                        <p:cTn id="45" dur="1" fill="hold">
                                          <p:stCondLst>
                                            <p:cond delay="3499"/>
                                          </p:stCondLst>
                                        </p:cTn>
                                        <p:tgtEl>
                                          <p:spTgt spid="57"/>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46" restart="whenNotActive" fill="hold" evtFilter="cancelBubble" nodeType="interactiveSeq">
                <p:stCondLst>
                  <p:cond evt="onClick" delay="0">
                    <p:tgtEl>
                      <p:spTgt spid="56"/>
                    </p:tgtEl>
                  </p:cond>
                </p:stCondLst>
                <p:endSync evt="end" delay="0">
                  <p:rtn val="all"/>
                </p:endSync>
                <p:childTnLst>
                  <p:par>
                    <p:cTn id="47" fill="hold">
                      <p:stCondLst>
                        <p:cond delay="0"/>
                      </p:stCondLst>
                      <p:childTnLst>
                        <p:par>
                          <p:cTn id="48" fill="hold">
                            <p:stCondLst>
                              <p:cond delay="0"/>
                            </p:stCondLst>
                            <p:childTnLst>
                              <p:par>
                                <p:cTn id="49" presetID="31" presetClass="exit" presetSubtype="0" fill="hold" grpId="0" nodeType="clickEffect">
                                  <p:stCondLst>
                                    <p:cond delay="0"/>
                                  </p:stCondLst>
                                  <p:childTnLst>
                                    <p:anim calcmode="lin" valueType="num">
                                      <p:cBhvr>
                                        <p:cTn id="50" dur="3500"/>
                                        <p:tgtEl>
                                          <p:spTgt spid="56"/>
                                        </p:tgtEl>
                                        <p:attrNameLst>
                                          <p:attrName>ppt_w</p:attrName>
                                        </p:attrNameLst>
                                      </p:cBhvr>
                                      <p:tavLst>
                                        <p:tav tm="0">
                                          <p:val>
                                            <p:strVal val="ppt_w"/>
                                          </p:val>
                                        </p:tav>
                                        <p:tav tm="100000">
                                          <p:val>
                                            <p:fltVal val="0"/>
                                          </p:val>
                                        </p:tav>
                                      </p:tavLst>
                                    </p:anim>
                                    <p:anim calcmode="lin" valueType="num">
                                      <p:cBhvr>
                                        <p:cTn id="51" dur="3500"/>
                                        <p:tgtEl>
                                          <p:spTgt spid="56"/>
                                        </p:tgtEl>
                                        <p:attrNameLst>
                                          <p:attrName>ppt_h</p:attrName>
                                        </p:attrNameLst>
                                      </p:cBhvr>
                                      <p:tavLst>
                                        <p:tav tm="0">
                                          <p:val>
                                            <p:strVal val="ppt_h"/>
                                          </p:val>
                                        </p:tav>
                                        <p:tav tm="100000">
                                          <p:val>
                                            <p:fltVal val="0"/>
                                          </p:val>
                                        </p:tav>
                                      </p:tavLst>
                                    </p:anim>
                                    <p:anim calcmode="lin" valueType="num">
                                      <p:cBhvr>
                                        <p:cTn id="52" dur="3500"/>
                                        <p:tgtEl>
                                          <p:spTgt spid="56"/>
                                        </p:tgtEl>
                                        <p:attrNameLst>
                                          <p:attrName>style.rotation</p:attrName>
                                        </p:attrNameLst>
                                      </p:cBhvr>
                                      <p:tavLst>
                                        <p:tav tm="0">
                                          <p:val>
                                            <p:fltVal val="0"/>
                                          </p:val>
                                        </p:tav>
                                        <p:tav tm="100000">
                                          <p:val>
                                            <p:fltVal val="90"/>
                                          </p:val>
                                        </p:tav>
                                      </p:tavLst>
                                    </p:anim>
                                    <p:animEffect transition="out" filter="fade">
                                      <p:cBhvr>
                                        <p:cTn id="53" dur="3500"/>
                                        <p:tgtEl>
                                          <p:spTgt spid="56"/>
                                        </p:tgtEl>
                                      </p:cBhvr>
                                    </p:animEffect>
                                    <p:set>
                                      <p:cBhvr>
                                        <p:cTn id="54" dur="1" fill="hold">
                                          <p:stCondLst>
                                            <p:cond delay="34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55" restart="whenNotActive" fill="hold" evtFilter="cancelBubble" nodeType="interactiveSeq">
                <p:stCondLst>
                  <p:cond evt="onClick" delay="0">
                    <p:tgtEl>
                      <p:spTgt spid="62"/>
                    </p:tgtEl>
                  </p:cond>
                </p:stCondLst>
                <p:endSync evt="end" delay="0">
                  <p:rtn val="all"/>
                </p:endSync>
                <p:childTnLst>
                  <p:par>
                    <p:cTn id="56" fill="hold">
                      <p:stCondLst>
                        <p:cond delay="0"/>
                      </p:stCondLst>
                      <p:childTnLst>
                        <p:par>
                          <p:cTn id="57" fill="hold">
                            <p:stCondLst>
                              <p:cond delay="0"/>
                            </p:stCondLst>
                            <p:childTnLst>
                              <p:par>
                                <p:cTn id="58" presetID="53" presetClass="exit" presetSubtype="32" fill="hold" grpId="0" nodeType="clickEffect">
                                  <p:stCondLst>
                                    <p:cond delay="0"/>
                                  </p:stCondLst>
                                  <p:childTnLst>
                                    <p:anim calcmode="lin" valueType="num">
                                      <p:cBhvr>
                                        <p:cTn id="59" dur="3500"/>
                                        <p:tgtEl>
                                          <p:spTgt spid="62"/>
                                        </p:tgtEl>
                                        <p:attrNameLst>
                                          <p:attrName>ppt_w</p:attrName>
                                        </p:attrNameLst>
                                      </p:cBhvr>
                                      <p:tavLst>
                                        <p:tav tm="0">
                                          <p:val>
                                            <p:strVal val="ppt_w"/>
                                          </p:val>
                                        </p:tav>
                                        <p:tav tm="100000">
                                          <p:val>
                                            <p:fltVal val="0"/>
                                          </p:val>
                                        </p:tav>
                                      </p:tavLst>
                                    </p:anim>
                                    <p:anim calcmode="lin" valueType="num">
                                      <p:cBhvr>
                                        <p:cTn id="60" dur="3500"/>
                                        <p:tgtEl>
                                          <p:spTgt spid="62"/>
                                        </p:tgtEl>
                                        <p:attrNameLst>
                                          <p:attrName>ppt_h</p:attrName>
                                        </p:attrNameLst>
                                      </p:cBhvr>
                                      <p:tavLst>
                                        <p:tav tm="0">
                                          <p:val>
                                            <p:strVal val="ppt_h"/>
                                          </p:val>
                                        </p:tav>
                                        <p:tav tm="100000">
                                          <p:val>
                                            <p:fltVal val="0"/>
                                          </p:val>
                                        </p:tav>
                                      </p:tavLst>
                                    </p:anim>
                                    <p:animEffect transition="out" filter="fade">
                                      <p:cBhvr>
                                        <p:cTn id="61" dur="3500"/>
                                        <p:tgtEl>
                                          <p:spTgt spid="62"/>
                                        </p:tgtEl>
                                      </p:cBhvr>
                                    </p:animEffect>
                                    <p:set>
                                      <p:cBhvr>
                                        <p:cTn id="62" dur="1" fill="hold">
                                          <p:stCondLst>
                                            <p:cond delay="34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63" restart="whenNotActive" fill="hold" evtFilter="cancelBubble" nodeType="interactiveSeq">
                <p:stCondLst>
                  <p:cond evt="onClick" delay="0">
                    <p:tgtEl>
                      <p:spTgt spid="45"/>
                    </p:tgtEl>
                  </p:cond>
                </p:stCondLst>
                <p:endSync evt="end" delay="0">
                  <p:rtn val="all"/>
                </p:endSync>
                <p:childTnLst>
                  <p:par>
                    <p:cTn id="64" fill="hold">
                      <p:stCondLst>
                        <p:cond delay="0"/>
                      </p:stCondLst>
                      <p:childTnLst>
                        <p:par>
                          <p:cTn id="65" fill="hold">
                            <p:stCondLst>
                              <p:cond delay="0"/>
                            </p:stCondLst>
                            <p:childTnLst>
                              <p:par>
                                <p:cTn id="66" presetID="1" presetClass="exit" presetSubtype="0" fill="hold" grpId="0" nodeType="clickEffect">
                                  <p:stCondLst>
                                    <p:cond delay="0"/>
                                  </p:stCondLst>
                                  <p:childTnLst>
                                    <p:set>
                                      <p:cBhvr>
                                        <p:cTn id="67" dur="1" fill="hold">
                                          <p:stCondLst>
                                            <p:cond delay="0"/>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68" restart="whenNotActive" fill="hold" evtFilter="cancelBubble" nodeType="interactiveSeq">
                <p:stCondLst>
                  <p:cond evt="onClick" delay="0">
                    <p:tgtEl>
                      <p:spTgt spid="53"/>
                    </p:tgtEl>
                  </p:cond>
                </p:stCondLst>
                <p:endSync evt="end" delay="0">
                  <p:rtn val="all"/>
                </p:endSync>
                <p:childTnLst>
                  <p:par>
                    <p:cTn id="69" fill="hold">
                      <p:stCondLst>
                        <p:cond delay="0"/>
                      </p:stCondLst>
                      <p:childTnLst>
                        <p:par>
                          <p:cTn id="70" fill="hold">
                            <p:stCondLst>
                              <p:cond delay="0"/>
                            </p:stCondLst>
                            <p:childTnLst>
                              <p:par>
                                <p:cTn id="71" presetID="10" presetClass="exit" presetSubtype="0" fill="hold" grpId="0" nodeType="clickEffect">
                                  <p:stCondLst>
                                    <p:cond delay="0"/>
                                  </p:stCondLst>
                                  <p:childTnLst>
                                    <p:animEffect transition="out" filter="fade">
                                      <p:cBhvr>
                                        <p:cTn id="72" dur="3500"/>
                                        <p:tgtEl>
                                          <p:spTgt spid="53"/>
                                        </p:tgtEl>
                                      </p:cBhvr>
                                    </p:animEffect>
                                    <p:set>
                                      <p:cBhvr>
                                        <p:cTn id="73" dur="1" fill="hold">
                                          <p:stCondLst>
                                            <p:cond delay="3499"/>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74" restart="whenNotActive" fill="hold" evtFilter="cancelBubble" nodeType="interactiveSeq">
                <p:stCondLst>
                  <p:cond evt="onClick" delay="0">
                    <p:tgtEl>
                      <p:spTgt spid="50"/>
                    </p:tgtEl>
                  </p:cond>
                </p:stCondLst>
                <p:endSync evt="end" delay="0">
                  <p:rtn val="all"/>
                </p:endSync>
                <p:childTnLst>
                  <p:par>
                    <p:cTn id="75" fill="hold">
                      <p:stCondLst>
                        <p:cond delay="0"/>
                      </p:stCondLst>
                      <p:childTnLst>
                        <p:par>
                          <p:cTn id="76" fill="hold">
                            <p:stCondLst>
                              <p:cond delay="0"/>
                            </p:stCondLst>
                            <p:childTnLst>
                              <p:par>
                                <p:cTn id="77" presetID="2" presetClass="exit" presetSubtype="4" fill="hold" grpId="0" nodeType="clickEffect">
                                  <p:stCondLst>
                                    <p:cond delay="0"/>
                                  </p:stCondLst>
                                  <p:childTnLst>
                                    <p:anim calcmode="lin" valueType="num">
                                      <p:cBhvr additive="base">
                                        <p:cTn id="78" dur="3500"/>
                                        <p:tgtEl>
                                          <p:spTgt spid="50"/>
                                        </p:tgtEl>
                                        <p:attrNameLst>
                                          <p:attrName>ppt_x</p:attrName>
                                        </p:attrNameLst>
                                      </p:cBhvr>
                                      <p:tavLst>
                                        <p:tav tm="0">
                                          <p:val>
                                            <p:strVal val="ppt_x"/>
                                          </p:val>
                                        </p:tav>
                                        <p:tav tm="100000">
                                          <p:val>
                                            <p:strVal val="ppt_x"/>
                                          </p:val>
                                        </p:tav>
                                      </p:tavLst>
                                    </p:anim>
                                    <p:anim calcmode="lin" valueType="num">
                                      <p:cBhvr additive="base">
                                        <p:cTn id="79" dur="3500"/>
                                        <p:tgtEl>
                                          <p:spTgt spid="50"/>
                                        </p:tgtEl>
                                        <p:attrNameLst>
                                          <p:attrName>ppt_y</p:attrName>
                                        </p:attrNameLst>
                                      </p:cBhvr>
                                      <p:tavLst>
                                        <p:tav tm="0">
                                          <p:val>
                                            <p:strVal val="ppt_y"/>
                                          </p:val>
                                        </p:tav>
                                        <p:tav tm="100000">
                                          <p:val>
                                            <p:strVal val="1+ppt_h/2"/>
                                          </p:val>
                                        </p:tav>
                                      </p:tavLst>
                                    </p:anim>
                                    <p:set>
                                      <p:cBhvr>
                                        <p:cTn id="80" dur="1" fill="hold">
                                          <p:stCondLst>
                                            <p:cond delay="3499"/>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81" restart="whenNotActive" fill="hold" evtFilter="cancelBubble" nodeType="interactiveSeq">
                <p:stCondLst>
                  <p:cond evt="onClick" delay="0">
                    <p:tgtEl>
                      <p:spTgt spid="68"/>
                    </p:tgtEl>
                  </p:cond>
                </p:stCondLst>
                <p:endSync evt="end" delay="0">
                  <p:rtn val="all"/>
                </p:endSync>
                <p:childTnLst>
                  <p:par>
                    <p:cTn id="82" fill="hold">
                      <p:stCondLst>
                        <p:cond delay="0"/>
                      </p:stCondLst>
                      <p:childTnLst>
                        <p:par>
                          <p:cTn id="83" fill="hold">
                            <p:stCondLst>
                              <p:cond delay="0"/>
                            </p:stCondLst>
                            <p:childTnLst>
                              <p:par>
                                <p:cTn id="84" presetID="42" presetClass="exit" presetSubtype="0" fill="hold" grpId="0" nodeType="clickEffect">
                                  <p:stCondLst>
                                    <p:cond delay="0"/>
                                  </p:stCondLst>
                                  <p:childTnLst>
                                    <p:animEffect transition="out" filter="fade">
                                      <p:cBhvr>
                                        <p:cTn id="85" dur="4000"/>
                                        <p:tgtEl>
                                          <p:spTgt spid="68"/>
                                        </p:tgtEl>
                                      </p:cBhvr>
                                    </p:animEffect>
                                    <p:anim calcmode="lin" valueType="num">
                                      <p:cBhvr>
                                        <p:cTn id="86" dur="4000"/>
                                        <p:tgtEl>
                                          <p:spTgt spid="68"/>
                                        </p:tgtEl>
                                        <p:attrNameLst>
                                          <p:attrName>ppt_x</p:attrName>
                                        </p:attrNameLst>
                                      </p:cBhvr>
                                      <p:tavLst>
                                        <p:tav tm="0">
                                          <p:val>
                                            <p:strVal val="ppt_x"/>
                                          </p:val>
                                        </p:tav>
                                        <p:tav tm="100000">
                                          <p:val>
                                            <p:strVal val="ppt_x"/>
                                          </p:val>
                                        </p:tav>
                                      </p:tavLst>
                                    </p:anim>
                                    <p:anim calcmode="lin" valueType="num">
                                      <p:cBhvr>
                                        <p:cTn id="87" dur="4000"/>
                                        <p:tgtEl>
                                          <p:spTgt spid="68"/>
                                        </p:tgtEl>
                                        <p:attrNameLst>
                                          <p:attrName>ppt_y</p:attrName>
                                        </p:attrNameLst>
                                      </p:cBhvr>
                                      <p:tavLst>
                                        <p:tav tm="0">
                                          <p:val>
                                            <p:strVal val="ppt_y"/>
                                          </p:val>
                                        </p:tav>
                                        <p:tav tm="100000">
                                          <p:val>
                                            <p:strVal val="ppt_y+.1"/>
                                          </p:val>
                                        </p:tav>
                                      </p:tavLst>
                                    </p:anim>
                                    <p:set>
                                      <p:cBhvr>
                                        <p:cTn id="88" dur="1" fill="hold">
                                          <p:stCondLst>
                                            <p:cond delay="39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audio>
              <p:cMediaNode vol="80000">
                <p:cTn id="89" fill="hold" display="0">
                  <p:stCondLst>
                    <p:cond delay="indefinite"/>
                  </p:stCondLst>
                  <p:endCondLst>
                    <p:cond evt="onStopAudio" delay="0">
                      <p:tgtEl>
                        <p:sldTgt/>
                      </p:tgtEl>
                    </p:cond>
                  </p:endCondLst>
                </p:cTn>
                <p:tgtEl>
                  <p:spTgt spid="9"/>
                </p:tgtEl>
              </p:cMediaNode>
            </p:audio>
          </p:childTnLst>
        </p:cTn>
      </p:par>
    </p:tnLst>
    <p:bldLst>
      <p:bldP spid="5" grpId="0" animBg="1"/>
      <p:bldP spid="6" grpId="0" animBg="1"/>
      <p:bldP spid="45" grpId="0" animBg="1"/>
      <p:bldP spid="50" grpId="0" animBg="1"/>
      <p:bldP spid="53" grpId="0" animBg="1"/>
      <p:bldP spid="55" grpId="0" animBg="1"/>
      <p:bldP spid="56" grpId="0" animBg="1"/>
      <p:bldP spid="58" grpId="0" animBg="1"/>
      <p:bldP spid="57" grpId="0" animBg="1"/>
      <p:bldP spid="62" grpId="0" animBg="1"/>
      <p:bldP spid="63" grpId="0" animBg="1"/>
      <p:bldP spid="6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 xmlns:a16="http://schemas.microsoft.com/office/drawing/2014/main" id="{B28241DC-7E5F-6597-1948-4F7A38212B2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614194" y="1218083"/>
            <a:ext cx="5286650" cy="4193589"/>
          </a:xfrm>
          <a:prstGeom prst="ellipse">
            <a:avLst/>
          </a:prstGeom>
          <a:ln>
            <a:noFill/>
          </a:ln>
          <a:effectLst>
            <a:softEdge rad="112500"/>
          </a:effectLst>
        </p:spPr>
      </p:pic>
      <p:sp>
        <p:nvSpPr>
          <p:cNvPr id="5" name="Puzzle2"/>
          <p:cNvSpPr>
            <a:spLocks noEditPoints="1" noChangeArrowheads="1"/>
          </p:cNvSpPr>
          <p:nvPr/>
        </p:nvSpPr>
        <p:spPr bwMode="auto">
          <a:xfrm>
            <a:off x="3405477" y="573436"/>
            <a:ext cx="1470751" cy="2055612"/>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00B0F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6" name="Puzzle8"/>
          <p:cNvSpPr>
            <a:spLocks noEditPoints="1" noChangeArrowheads="1"/>
          </p:cNvSpPr>
          <p:nvPr/>
        </p:nvSpPr>
        <p:spPr bwMode="auto">
          <a:xfrm>
            <a:off x="2980700" y="2055221"/>
            <a:ext cx="2347393" cy="1872318"/>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FF000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45" name="Puzzle14"/>
          <p:cNvSpPr>
            <a:spLocks noEditPoints="1" noChangeArrowheads="1"/>
          </p:cNvSpPr>
          <p:nvPr/>
        </p:nvSpPr>
        <p:spPr bwMode="auto">
          <a:xfrm>
            <a:off x="3395593" y="3268835"/>
            <a:ext cx="1470751" cy="2055612"/>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chemeClr val="bg1"/>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50" name="Puzzle16"/>
          <p:cNvSpPr>
            <a:spLocks noEditPoints="1" noChangeArrowheads="1"/>
          </p:cNvSpPr>
          <p:nvPr/>
        </p:nvSpPr>
        <p:spPr bwMode="auto">
          <a:xfrm>
            <a:off x="6104423" y="3268835"/>
            <a:ext cx="1470751" cy="2055612"/>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chemeClr val="accent2">
              <a:lumMod val="50000"/>
            </a:schemeClr>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53" name="Puzzle15"/>
          <p:cNvSpPr>
            <a:spLocks noEditPoints="1" noChangeArrowheads="1"/>
          </p:cNvSpPr>
          <p:nvPr/>
        </p:nvSpPr>
        <p:spPr bwMode="auto">
          <a:xfrm>
            <a:off x="4297165" y="3898064"/>
            <a:ext cx="2376438" cy="1426981"/>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chemeClr val="tx1"/>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55" name="Puzzle4"/>
          <p:cNvSpPr>
            <a:spLocks noEditPoints="1" noChangeArrowheads="1"/>
          </p:cNvSpPr>
          <p:nvPr/>
        </p:nvSpPr>
        <p:spPr bwMode="auto">
          <a:xfrm>
            <a:off x="6096000" y="640739"/>
            <a:ext cx="1470751" cy="2055612"/>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chemeClr val="accent2"/>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58" name="Puzzle3"/>
          <p:cNvSpPr>
            <a:spLocks noEditPoints="1" noChangeArrowheads="1"/>
          </p:cNvSpPr>
          <p:nvPr/>
        </p:nvSpPr>
        <p:spPr bwMode="auto">
          <a:xfrm>
            <a:off x="7004974" y="1218083"/>
            <a:ext cx="2376438" cy="1426981"/>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FFFF0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57" name="Puzzle9"/>
          <p:cNvSpPr>
            <a:spLocks noEditPoints="1" noChangeArrowheads="1"/>
          </p:cNvSpPr>
          <p:nvPr/>
        </p:nvSpPr>
        <p:spPr bwMode="auto">
          <a:xfrm>
            <a:off x="4803426" y="2102786"/>
            <a:ext cx="1415301" cy="2393689"/>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00B05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pic>
        <p:nvPicPr>
          <p:cNvPr id="7" name="wake up.mp3" descr="wake up.mp3">
            <a:hlinkClick r:id="" action="ppaction://media"/>
            <a:extLst>
              <a:ext uri="{FF2B5EF4-FFF2-40B4-BE49-F238E27FC236}">
                <a16:creationId xmlns="" xmlns:a16="http://schemas.microsoft.com/office/drawing/2014/main" id="{D64A5298-A96F-939B-722D-6B1318FC1E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639473" y="2473588"/>
            <a:ext cx="812800" cy="812800"/>
          </a:xfrm>
          <a:prstGeom prst="rect">
            <a:avLst/>
          </a:prstGeom>
        </p:spPr>
      </p:pic>
      <p:sp>
        <p:nvSpPr>
          <p:cNvPr id="56" name="Puzzle10"/>
          <p:cNvSpPr>
            <a:spLocks noEditPoints="1" noChangeArrowheads="1"/>
          </p:cNvSpPr>
          <p:nvPr/>
        </p:nvSpPr>
        <p:spPr bwMode="auto">
          <a:xfrm>
            <a:off x="5648527" y="2088770"/>
            <a:ext cx="2347393" cy="1872318"/>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7030A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62" name="Puzzle11"/>
          <p:cNvSpPr>
            <a:spLocks noEditPoints="1" noChangeArrowheads="1"/>
          </p:cNvSpPr>
          <p:nvPr/>
        </p:nvSpPr>
        <p:spPr bwMode="auto">
          <a:xfrm>
            <a:off x="7485543" y="2055220"/>
            <a:ext cx="1415301" cy="2393689"/>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E776E8"/>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63" name="Puzzle5"/>
          <p:cNvSpPr>
            <a:spLocks noEditPoints="1" noChangeArrowheads="1"/>
          </p:cNvSpPr>
          <p:nvPr/>
        </p:nvSpPr>
        <p:spPr bwMode="auto">
          <a:xfrm>
            <a:off x="4297819" y="1245380"/>
            <a:ext cx="2376438" cy="1426981"/>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chemeClr val="bg1">
              <a:lumMod val="75000"/>
            </a:schemeClr>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68" name="Puzzle17"/>
          <p:cNvSpPr>
            <a:spLocks noEditPoints="1" noChangeArrowheads="1"/>
          </p:cNvSpPr>
          <p:nvPr/>
        </p:nvSpPr>
        <p:spPr bwMode="auto">
          <a:xfrm>
            <a:off x="6955982" y="3876420"/>
            <a:ext cx="2376438" cy="1426981"/>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00B0F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Tree>
    <p:extLst>
      <p:ext uri="{BB962C8B-B14F-4D97-AF65-F5344CB8AC3E}">
        <p14:creationId xmlns:p14="http://schemas.microsoft.com/office/powerpoint/2010/main" val="2682710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4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3500"/>
                                        <p:tgtEl>
                                          <p:spTgt spid="5"/>
                                        </p:tgtEl>
                                      </p:cBhvr>
                                    </p:animEffect>
                                    <p:set>
                                      <p:cBhvr>
                                        <p:cTn id="12" dur="1" fill="hold">
                                          <p:stCondLst>
                                            <p:cond delay="3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13" restart="whenNotActive" fill="hold" evtFilter="cancelBubble" nodeType="interactiveSeq">
                <p:stCondLst>
                  <p:cond evt="onClick" delay="0">
                    <p:tgtEl>
                      <p:spTgt spid="58"/>
                    </p:tgtEl>
                  </p:cond>
                </p:stCondLst>
                <p:endSync evt="end" delay="0">
                  <p:rtn val="all"/>
                </p:endSync>
                <p:childTnLst>
                  <p:par>
                    <p:cTn id="14" fill="hold">
                      <p:stCondLst>
                        <p:cond delay="0"/>
                      </p:stCondLst>
                      <p:childTnLst>
                        <p:par>
                          <p:cTn id="15" fill="hold">
                            <p:stCondLst>
                              <p:cond delay="0"/>
                            </p:stCondLst>
                            <p:childTnLst>
                              <p:par>
                                <p:cTn id="16" presetID="2" presetClass="exit" presetSubtype="4" fill="hold" grpId="0" nodeType="clickEffect">
                                  <p:stCondLst>
                                    <p:cond delay="0"/>
                                  </p:stCondLst>
                                  <p:childTnLst>
                                    <p:anim calcmode="lin" valueType="num">
                                      <p:cBhvr additive="base">
                                        <p:cTn id="17" dur="3500"/>
                                        <p:tgtEl>
                                          <p:spTgt spid="58"/>
                                        </p:tgtEl>
                                        <p:attrNameLst>
                                          <p:attrName>ppt_x</p:attrName>
                                        </p:attrNameLst>
                                      </p:cBhvr>
                                      <p:tavLst>
                                        <p:tav tm="0">
                                          <p:val>
                                            <p:strVal val="ppt_x"/>
                                          </p:val>
                                        </p:tav>
                                        <p:tav tm="100000">
                                          <p:val>
                                            <p:strVal val="ppt_x"/>
                                          </p:val>
                                        </p:tav>
                                      </p:tavLst>
                                    </p:anim>
                                    <p:anim calcmode="lin" valueType="num">
                                      <p:cBhvr additive="base">
                                        <p:cTn id="18" dur="3500"/>
                                        <p:tgtEl>
                                          <p:spTgt spid="58"/>
                                        </p:tgtEl>
                                        <p:attrNameLst>
                                          <p:attrName>ppt_y</p:attrName>
                                        </p:attrNameLst>
                                      </p:cBhvr>
                                      <p:tavLst>
                                        <p:tav tm="0">
                                          <p:val>
                                            <p:strVal val="ppt_y"/>
                                          </p:val>
                                        </p:tav>
                                        <p:tav tm="100000">
                                          <p:val>
                                            <p:strVal val="1+ppt_h/2"/>
                                          </p:val>
                                        </p:tav>
                                      </p:tavLst>
                                    </p:anim>
                                    <p:set>
                                      <p:cBhvr>
                                        <p:cTn id="19" dur="1" fill="hold">
                                          <p:stCondLst>
                                            <p:cond delay="3499"/>
                                          </p:stCondLst>
                                        </p:cTn>
                                        <p:tgtEl>
                                          <p:spTgt spid="58"/>
                                        </p:tgtEl>
                                        <p:attrNameLst>
                                          <p:attrName>style.visibility</p:attrName>
                                        </p:attrNameLst>
                                      </p:cBhvr>
                                      <p:to>
                                        <p:strVal val="hidden"/>
                                      </p:to>
                                    </p:set>
                                  </p:childTnLst>
                                </p:cTn>
                              </p:par>
                            </p:childTnLst>
                          </p:cTn>
                        </p:par>
                      </p:childTnLst>
                    </p:cTn>
                  </p:par>
                </p:childTnLst>
              </p:cTn>
              <p:nextCondLst>
                <p:cond evt="onClick" delay="0">
                  <p:tgtEl>
                    <p:spTgt spid="58"/>
                  </p:tgtEl>
                </p:cond>
              </p:nextCondLst>
            </p:seq>
            <p:seq concurrent="1" nextAc="seek">
              <p:cTn id="20" restart="whenNotActive" fill="hold" evtFilter="cancelBubble" nodeType="interactiveSeq">
                <p:stCondLst>
                  <p:cond evt="onClick" delay="0">
                    <p:tgtEl>
                      <p:spTgt spid="55"/>
                    </p:tgtEl>
                  </p:cond>
                </p:stCondLst>
                <p:endSync evt="end" delay="0">
                  <p:rtn val="all"/>
                </p:endSync>
                <p:childTnLst>
                  <p:par>
                    <p:cTn id="21" fill="hold">
                      <p:stCondLst>
                        <p:cond delay="0"/>
                      </p:stCondLst>
                      <p:childTnLst>
                        <p:par>
                          <p:cTn id="22" fill="hold">
                            <p:stCondLst>
                              <p:cond delay="0"/>
                            </p:stCondLst>
                            <p:childTnLst>
                              <p:par>
                                <p:cTn id="23" presetID="42" presetClass="exit" presetSubtype="0" fill="hold" grpId="0" nodeType="clickEffect">
                                  <p:stCondLst>
                                    <p:cond delay="0"/>
                                  </p:stCondLst>
                                  <p:childTnLst>
                                    <p:animEffect transition="out" filter="fade">
                                      <p:cBhvr>
                                        <p:cTn id="24" dur="3500"/>
                                        <p:tgtEl>
                                          <p:spTgt spid="55"/>
                                        </p:tgtEl>
                                      </p:cBhvr>
                                    </p:animEffect>
                                    <p:anim calcmode="lin" valueType="num">
                                      <p:cBhvr>
                                        <p:cTn id="25" dur="3500"/>
                                        <p:tgtEl>
                                          <p:spTgt spid="55"/>
                                        </p:tgtEl>
                                        <p:attrNameLst>
                                          <p:attrName>ppt_x</p:attrName>
                                        </p:attrNameLst>
                                      </p:cBhvr>
                                      <p:tavLst>
                                        <p:tav tm="0">
                                          <p:val>
                                            <p:strVal val="ppt_x"/>
                                          </p:val>
                                        </p:tav>
                                        <p:tav tm="100000">
                                          <p:val>
                                            <p:strVal val="ppt_x"/>
                                          </p:val>
                                        </p:tav>
                                      </p:tavLst>
                                    </p:anim>
                                    <p:anim calcmode="lin" valueType="num">
                                      <p:cBhvr>
                                        <p:cTn id="26" dur="3500"/>
                                        <p:tgtEl>
                                          <p:spTgt spid="55"/>
                                        </p:tgtEl>
                                        <p:attrNameLst>
                                          <p:attrName>ppt_y</p:attrName>
                                        </p:attrNameLst>
                                      </p:cBhvr>
                                      <p:tavLst>
                                        <p:tav tm="0">
                                          <p:val>
                                            <p:strVal val="ppt_y"/>
                                          </p:val>
                                        </p:tav>
                                        <p:tav tm="100000">
                                          <p:val>
                                            <p:strVal val="ppt_y+.1"/>
                                          </p:val>
                                        </p:tav>
                                      </p:tavLst>
                                    </p:anim>
                                    <p:set>
                                      <p:cBhvr>
                                        <p:cTn id="27" dur="1" fill="hold">
                                          <p:stCondLst>
                                            <p:cond delay="3499"/>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28" restart="whenNotActive" fill="hold" evtFilter="cancelBubble" nodeType="interactiveSeq">
                <p:stCondLst>
                  <p:cond evt="onClick" delay="0">
                    <p:tgtEl>
                      <p:spTgt spid="63"/>
                    </p:tgtEl>
                  </p:cond>
                </p:stCondLst>
                <p:endSync evt="end" delay="0">
                  <p:rtn val="all"/>
                </p:endSync>
                <p:childTnLst>
                  <p:par>
                    <p:cTn id="29" fill="hold">
                      <p:stCondLst>
                        <p:cond delay="0"/>
                      </p:stCondLst>
                      <p:childTnLst>
                        <p:par>
                          <p:cTn id="30" fill="hold">
                            <p:stCondLst>
                              <p:cond delay="0"/>
                            </p:stCondLst>
                            <p:childTnLst>
                              <p:par>
                                <p:cTn id="31" presetID="16" presetClass="exit" presetSubtype="21" fill="hold" grpId="0" nodeType="clickEffect">
                                  <p:stCondLst>
                                    <p:cond delay="0"/>
                                  </p:stCondLst>
                                  <p:childTnLst>
                                    <p:animEffect transition="out" filter="barn(inVertical)">
                                      <p:cBhvr>
                                        <p:cTn id="32" dur="3500"/>
                                        <p:tgtEl>
                                          <p:spTgt spid="63"/>
                                        </p:tgtEl>
                                      </p:cBhvr>
                                    </p:animEffect>
                                    <p:set>
                                      <p:cBhvr>
                                        <p:cTn id="33" dur="1" fill="hold">
                                          <p:stCondLst>
                                            <p:cond delay="34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34" restart="whenNotActive" fill="hold" evtFilter="cancelBubble" nodeType="interactiveSeq">
                <p:stCondLst>
                  <p:cond evt="onClick" delay="0">
                    <p:tgtEl>
                      <p:spTgt spid="6"/>
                    </p:tgtEl>
                  </p:cond>
                </p:stCondLst>
                <p:endSync evt="end" delay="0">
                  <p:rtn val="all"/>
                </p:endSync>
                <p:childTnLst>
                  <p:par>
                    <p:cTn id="35" fill="hold">
                      <p:stCondLst>
                        <p:cond delay="0"/>
                      </p:stCondLst>
                      <p:childTnLst>
                        <p:par>
                          <p:cTn id="36" fill="hold">
                            <p:stCondLst>
                              <p:cond delay="0"/>
                            </p:stCondLst>
                            <p:childTnLst>
                              <p:par>
                                <p:cTn id="37" presetID="21" presetClass="exit" presetSubtype="1" fill="hold" grpId="0" nodeType="clickEffect">
                                  <p:stCondLst>
                                    <p:cond delay="0"/>
                                  </p:stCondLst>
                                  <p:childTnLst>
                                    <p:animEffect transition="out" filter="wheel(1)">
                                      <p:cBhvr>
                                        <p:cTn id="38" dur="3500"/>
                                        <p:tgtEl>
                                          <p:spTgt spid="6"/>
                                        </p:tgtEl>
                                      </p:cBhvr>
                                    </p:animEffect>
                                    <p:set>
                                      <p:cBhvr>
                                        <p:cTn id="39" dur="1" fill="hold">
                                          <p:stCondLst>
                                            <p:cond delay="3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40" restart="whenNotActive" fill="hold" evtFilter="cancelBubble" nodeType="interactiveSeq">
                <p:stCondLst>
                  <p:cond evt="onClick" delay="0">
                    <p:tgtEl>
                      <p:spTgt spid="57"/>
                    </p:tgtEl>
                  </p:cond>
                </p:stCondLst>
                <p:endSync evt="end" delay="0">
                  <p:rtn val="all"/>
                </p:endSync>
                <p:childTnLst>
                  <p:par>
                    <p:cTn id="41" fill="hold">
                      <p:stCondLst>
                        <p:cond delay="0"/>
                      </p:stCondLst>
                      <p:childTnLst>
                        <p:par>
                          <p:cTn id="42" fill="hold">
                            <p:stCondLst>
                              <p:cond delay="0"/>
                            </p:stCondLst>
                            <p:childTnLst>
                              <p:par>
                                <p:cTn id="43" presetID="14" presetClass="exit" presetSubtype="10" fill="hold" grpId="0" nodeType="clickEffect">
                                  <p:stCondLst>
                                    <p:cond delay="0"/>
                                  </p:stCondLst>
                                  <p:childTnLst>
                                    <p:animEffect transition="out" filter="randombar(horizontal)">
                                      <p:cBhvr>
                                        <p:cTn id="44" dur="3500"/>
                                        <p:tgtEl>
                                          <p:spTgt spid="57"/>
                                        </p:tgtEl>
                                      </p:cBhvr>
                                    </p:animEffect>
                                    <p:set>
                                      <p:cBhvr>
                                        <p:cTn id="45" dur="1" fill="hold">
                                          <p:stCondLst>
                                            <p:cond delay="3499"/>
                                          </p:stCondLst>
                                        </p:cTn>
                                        <p:tgtEl>
                                          <p:spTgt spid="57"/>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46" restart="whenNotActive" fill="hold" evtFilter="cancelBubble" nodeType="interactiveSeq">
                <p:stCondLst>
                  <p:cond evt="onClick" delay="0">
                    <p:tgtEl>
                      <p:spTgt spid="56"/>
                    </p:tgtEl>
                  </p:cond>
                </p:stCondLst>
                <p:endSync evt="end" delay="0">
                  <p:rtn val="all"/>
                </p:endSync>
                <p:childTnLst>
                  <p:par>
                    <p:cTn id="47" fill="hold">
                      <p:stCondLst>
                        <p:cond delay="0"/>
                      </p:stCondLst>
                      <p:childTnLst>
                        <p:par>
                          <p:cTn id="48" fill="hold">
                            <p:stCondLst>
                              <p:cond delay="0"/>
                            </p:stCondLst>
                            <p:childTnLst>
                              <p:par>
                                <p:cTn id="49" presetID="31" presetClass="exit" presetSubtype="0" fill="hold" grpId="0" nodeType="clickEffect">
                                  <p:stCondLst>
                                    <p:cond delay="0"/>
                                  </p:stCondLst>
                                  <p:childTnLst>
                                    <p:anim calcmode="lin" valueType="num">
                                      <p:cBhvr>
                                        <p:cTn id="50" dur="3500"/>
                                        <p:tgtEl>
                                          <p:spTgt spid="56"/>
                                        </p:tgtEl>
                                        <p:attrNameLst>
                                          <p:attrName>ppt_w</p:attrName>
                                        </p:attrNameLst>
                                      </p:cBhvr>
                                      <p:tavLst>
                                        <p:tav tm="0">
                                          <p:val>
                                            <p:strVal val="ppt_w"/>
                                          </p:val>
                                        </p:tav>
                                        <p:tav tm="100000">
                                          <p:val>
                                            <p:fltVal val="0"/>
                                          </p:val>
                                        </p:tav>
                                      </p:tavLst>
                                    </p:anim>
                                    <p:anim calcmode="lin" valueType="num">
                                      <p:cBhvr>
                                        <p:cTn id="51" dur="3500"/>
                                        <p:tgtEl>
                                          <p:spTgt spid="56"/>
                                        </p:tgtEl>
                                        <p:attrNameLst>
                                          <p:attrName>ppt_h</p:attrName>
                                        </p:attrNameLst>
                                      </p:cBhvr>
                                      <p:tavLst>
                                        <p:tav tm="0">
                                          <p:val>
                                            <p:strVal val="ppt_h"/>
                                          </p:val>
                                        </p:tav>
                                        <p:tav tm="100000">
                                          <p:val>
                                            <p:fltVal val="0"/>
                                          </p:val>
                                        </p:tav>
                                      </p:tavLst>
                                    </p:anim>
                                    <p:anim calcmode="lin" valueType="num">
                                      <p:cBhvr>
                                        <p:cTn id="52" dur="3500"/>
                                        <p:tgtEl>
                                          <p:spTgt spid="56"/>
                                        </p:tgtEl>
                                        <p:attrNameLst>
                                          <p:attrName>style.rotation</p:attrName>
                                        </p:attrNameLst>
                                      </p:cBhvr>
                                      <p:tavLst>
                                        <p:tav tm="0">
                                          <p:val>
                                            <p:fltVal val="0"/>
                                          </p:val>
                                        </p:tav>
                                        <p:tav tm="100000">
                                          <p:val>
                                            <p:fltVal val="90"/>
                                          </p:val>
                                        </p:tav>
                                      </p:tavLst>
                                    </p:anim>
                                    <p:animEffect transition="out" filter="fade">
                                      <p:cBhvr>
                                        <p:cTn id="53" dur="3500"/>
                                        <p:tgtEl>
                                          <p:spTgt spid="56"/>
                                        </p:tgtEl>
                                      </p:cBhvr>
                                    </p:animEffect>
                                    <p:set>
                                      <p:cBhvr>
                                        <p:cTn id="54" dur="1" fill="hold">
                                          <p:stCondLst>
                                            <p:cond delay="34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55" restart="whenNotActive" fill="hold" evtFilter="cancelBubble" nodeType="interactiveSeq">
                <p:stCondLst>
                  <p:cond evt="onClick" delay="0">
                    <p:tgtEl>
                      <p:spTgt spid="62"/>
                    </p:tgtEl>
                  </p:cond>
                </p:stCondLst>
                <p:endSync evt="end" delay="0">
                  <p:rtn val="all"/>
                </p:endSync>
                <p:childTnLst>
                  <p:par>
                    <p:cTn id="56" fill="hold">
                      <p:stCondLst>
                        <p:cond delay="0"/>
                      </p:stCondLst>
                      <p:childTnLst>
                        <p:par>
                          <p:cTn id="57" fill="hold">
                            <p:stCondLst>
                              <p:cond delay="0"/>
                            </p:stCondLst>
                            <p:childTnLst>
                              <p:par>
                                <p:cTn id="58" presetID="53" presetClass="exit" presetSubtype="32" fill="hold" grpId="0" nodeType="clickEffect">
                                  <p:stCondLst>
                                    <p:cond delay="0"/>
                                  </p:stCondLst>
                                  <p:childTnLst>
                                    <p:anim calcmode="lin" valueType="num">
                                      <p:cBhvr>
                                        <p:cTn id="59" dur="3500"/>
                                        <p:tgtEl>
                                          <p:spTgt spid="62"/>
                                        </p:tgtEl>
                                        <p:attrNameLst>
                                          <p:attrName>ppt_w</p:attrName>
                                        </p:attrNameLst>
                                      </p:cBhvr>
                                      <p:tavLst>
                                        <p:tav tm="0">
                                          <p:val>
                                            <p:strVal val="ppt_w"/>
                                          </p:val>
                                        </p:tav>
                                        <p:tav tm="100000">
                                          <p:val>
                                            <p:fltVal val="0"/>
                                          </p:val>
                                        </p:tav>
                                      </p:tavLst>
                                    </p:anim>
                                    <p:anim calcmode="lin" valueType="num">
                                      <p:cBhvr>
                                        <p:cTn id="60" dur="3500"/>
                                        <p:tgtEl>
                                          <p:spTgt spid="62"/>
                                        </p:tgtEl>
                                        <p:attrNameLst>
                                          <p:attrName>ppt_h</p:attrName>
                                        </p:attrNameLst>
                                      </p:cBhvr>
                                      <p:tavLst>
                                        <p:tav tm="0">
                                          <p:val>
                                            <p:strVal val="ppt_h"/>
                                          </p:val>
                                        </p:tav>
                                        <p:tav tm="100000">
                                          <p:val>
                                            <p:fltVal val="0"/>
                                          </p:val>
                                        </p:tav>
                                      </p:tavLst>
                                    </p:anim>
                                    <p:animEffect transition="out" filter="fade">
                                      <p:cBhvr>
                                        <p:cTn id="61" dur="3500"/>
                                        <p:tgtEl>
                                          <p:spTgt spid="62"/>
                                        </p:tgtEl>
                                      </p:cBhvr>
                                    </p:animEffect>
                                    <p:set>
                                      <p:cBhvr>
                                        <p:cTn id="62" dur="1" fill="hold">
                                          <p:stCondLst>
                                            <p:cond delay="34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63" restart="whenNotActive" fill="hold" evtFilter="cancelBubble" nodeType="interactiveSeq">
                <p:stCondLst>
                  <p:cond evt="onClick" delay="0">
                    <p:tgtEl>
                      <p:spTgt spid="45"/>
                    </p:tgtEl>
                  </p:cond>
                </p:stCondLst>
                <p:endSync evt="end" delay="0">
                  <p:rtn val="all"/>
                </p:endSync>
                <p:childTnLst>
                  <p:par>
                    <p:cTn id="64" fill="hold">
                      <p:stCondLst>
                        <p:cond delay="0"/>
                      </p:stCondLst>
                      <p:childTnLst>
                        <p:par>
                          <p:cTn id="65" fill="hold">
                            <p:stCondLst>
                              <p:cond delay="0"/>
                            </p:stCondLst>
                            <p:childTnLst>
                              <p:par>
                                <p:cTn id="66" presetID="1" presetClass="exit" presetSubtype="0" fill="hold" grpId="0" nodeType="clickEffect">
                                  <p:stCondLst>
                                    <p:cond delay="0"/>
                                  </p:stCondLst>
                                  <p:childTnLst>
                                    <p:set>
                                      <p:cBhvr>
                                        <p:cTn id="67" dur="1" fill="hold">
                                          <p:stCondLst>
                                            <p:cond delay="0"/>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68" restart="whenNotActive" fill="hold" evtFilter="cancelBubble" nodeType="interactiveSeq">
                <p:stCondLst>
                  <p:cond evt="onClick" delay="0">
                    <p:tgtEl>
                      <p:spTgt spid="53"/>
                    </p:tgtEl>
                  </p:cond>
                </p:stCondLst>
                <p:endSync evt="end" delay="0">
                  <p:rtn val="all"/>
                </p:endSync>
                <p:childTnLst>
                  <p:par>
                    <p:cTn id="69" fill="hold">
                      <p:stCondLst>
                        <p:cond delay="0"/>
                      </p:stCondLst>
                      <p:childTnLst>
                        <p:par>
                          <p:cTn id="70" fill="hold">
                            <p:stCondLst>
                              <p:cond delay="0"/>
                            </p:stCondLst>
                            <p:childTnLst>
                              <p:par>
                                <p:cTn id="71" presetID="10" presetClass="exit" presetSubtype="0" fill="hold" grpId="0" nodeType="clickEffect">
                                  <p:stCondLst>
                                    <p:cond delay="0"/>
                                  </p:stCondLst>
                                  <p:childTnLst>
                                    <p:animEffect transition="out" filter="fade">
                                      <p:cBhvr>
                                        <p:cTn id="72" dur="3500"/>
                                        <p:tgtEl>
                                          <p:spTgt spid="53"/>
                                        </p:tgtEl>
                                      </p:cBhvr>
                                    </p:animEffect>
                                    <p:set>
                                      <p:cBhvr>
                                        <p:cTn id="73" dur="1" fill="hold">
                                          <p:stCondLst>
                                            <p:cond delay="3499"/>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74" restart="whenNotActive" fill="hold" evtFilter="cancelBubble" nodeType="interactiveSeq">
                <p:stCondLst>
                  <p:cond evt="onClick" delay="0">
                    <p:tgtEl>
                      <p:spTgt spid="50"/>
                    </p:tgtEl>
                  </p:cond>
                </p:stCondLst>
                <p:endSync evt="end" delay="0">
                  <p:rtn val="all"/>
                </p:endSync>
                <p:childTnLst>
                  <p:par>
                    <p:cTn id="75" fill="hold">
                      <p:stCondLst>
                        <p:cond delay="0"/>
                      </p:stCondLst>
                      <p:childTnLst>
                        <p:par>
                          <p:cTn id="76" fill="hold">
                            <p:stCondLst>
                              <p:cond delay="0"/>
                            </p:stCondLst>
                            <p:childTnLst>
                              <p:par>
                                <p:cTn id="77" presetID="2" presetClass="exit" presetSubtype="4" fill="hold" grpId="0" nodeType="clickEffect">
                                  <p:stCondLst>
                                    <p:cond delay="0"/>
                                  </p:stCondLst>
                                  <p:childTnLst>
                                    <p:anim calcmode="lin" valueType="num">
                                      <p:cBhvr additive="base">
                                        <p:cTn id="78" dur="3500"/>
                                        <p:tgtEl>
                                          <p:spTgt spid="50"/>
                                        </p:tgtEl>
                                        <p:attrNameLst>
                                          <p:attrName>ppt_x</p:attrName>
                                        </p:attrNameLst>
                                      </p:cBhvr>
                                      <p:tavLst>
                                        <p:tav tm="0">
                                          <p:val>
                                            <p:strVal val="ppt_x"/>
                                          </p:val>
                                        </p:tav>
                                        <p:tav tm="100000">
                                          <p:val>
                                            <p:strVal val="ppt_x"/>
                                          </p:val>
                                        </p:tav>
                                      </p:tavLst>
                                    </p:anim>
                                    <p:anim calcmode="lin" valueType="num">
                                      <p:cBhvr additive="base">
                                        <p:cTn id="79" dur="3500"/>
                                        <p:tgtEl>
                                          <p:spTgt spid="50"/>
                                        </p:tgtEl>
                                        <p:attrNameLst>
                                          <p:attrName>ppt_y</p:attrName>
                                        </p:attrNameLst>
                                      </p:cBhvr>
                                      <p:tavLst>
                                        <p:tav tm="0">
                                          <p:val>
                                            <p:strVal val="ppt_y"/>
                                          </p:val>
                                        </p:tav>
                                        <p:tav tm="100000">
                                          <p:val>
                                            <p:strVal val="1+ppt_h/2"/>
                                          </p:val>
                                        </p:tav>
                                      </p:tavLst>
                                    </p:anim>
                                    <p:set>
                                      <p:cBhvr>
                                        <p:cTn id="80" dur="1" fill="hold">
                                          <p:stCondLst>
                                            <p:cond delay="3499"/>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81" restart="whenNotActive" fill="hold" evtFilter="cancelBubble" nodeType="interactiveSeq">
                <p:stCondLst>
                  <p:cond evt="onClick" delay="0">
                    <p:tgtEl>
                      <p:spTgt spid="68"/>
                    </p:tgtEl>
                  </p:cond>
                </p:stCondLst>
                <p:endSync evt="end" delay="0">
                  <p:rtn val="all"/>
                </p:endSync>
                <p:childTnLst>
                  <p:par>
                    <p:cTn id="82" fill="hold">
                      <p:stCondLst>
                        <p:cond delay="0"/>
                      </p:stCondLst>
                      <p:childTnLst>
                        <p:par>
                          <p:cTn id="83" fill="hold">
                            <p:stCondLst>
                              <p:cond delay="0"/>
                            </p:stCondLst>
                            <p:childTnLst>
                              <p:par>
                                <p:cTn id="84" presetID="42" presetClass="exit" presetSubtype="0" fill="hold" grpId="0" nodeType="clickEffect">
                                  <p:stCondLst>
                                    <p:cond delay="0"/>
                                  </p:stCondLst>
                                  <p:childTnLst>
                                    <p:animEffect transition="out" filter="fade">
                                      <p:cBhvr>
                                        <p:cTn id="85" dur="4000"/>
                                        <p:tgtEl>
                                          <p:spTgt spid="68"/>
                                        </p:tgtEl>
                                      </p:cBhvr>
                                    </p:animEffect>
                                    <p:anim calcmode="lin" valueType="num">
                                      <p:cBhvr>
                                        <p:cTn id="86" dur="4000"/>
                                        <p:tgtEl>
                                          <p:spTgt spid="68"/>
                                        </p:tgtEl>
                                        <p:attrNameLst>
                                          <p:attrName>ppt_x</p:attrName>
                                        </p:attrNameLst>
                                      </p:cBhvr>
                                      <p:tavLst>
                                        <p:tav tm="0">
                                          <p:val>
                                            <p:strVal val="ppt_x"/>
                                          </p:val>
                                        </p:tav>
                                        <p:tav tm="100000">
                                          <p:val>
                                            <p:strVal val="ppt_x"/>
                                          </p:val>
                                        </p:tav>
                                      </p:tavLst>
                                    </p:anim>
                                    <p:anim calcmode="lin" valueType="num">
                                      <p:cBhvr>
                                        <p:cTn id="87" dur="4000"/>
                                        <p:tgtEl>
                                          <p:spTgt spid="68"/>
                                        </p:tgtEl>
                                        <p:attrNameLst>
                                          <p:attrName>ppt_y</p:attrName>
                                        </p:attrNameLst>
                                      </p:cBhvr>
                                      <p:tavLst>
                                        <p:tav tm="0">
                                          <p:val>
                                            <p:strVal val="ppt_y"/>
                                          </p:val>
                                        </p:tav>
                                        <p:tav tm="100000">
                                          <p:val>
                                            <p:strVal val="ppt_y+.1"/>
                                          </p:val>
                                        </p:tav>
                                      </p:tavLst>
                                    </p:anim>
                                    <p:set>
                                      <p:cBhvr>
                                        <p:cTn id="88" dur="1" fill="hold">
                                          <p:stCondLst>
                                            <p:cond delay="39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audio>
              <p:cMediaNode vol="80000">
                <p:cTn id="89" fill="hold" display="0">
                  <p:stCondLst>
                    <p:cond delay="indefinite"/>
                  </p:stCondLst>
                  <p:endCondLst>
                    <p:cond evt="onStopAudio" delay="0">
                      <p:tgtEl>
                        <p:sldTgt/>
                      </p:tgtEl>
                    </p:cond>
                  </p:endCondLst>
                </p:cTn>
                <p:tgtEl>
                  <p:spTgt spid="7"/>
                </p:tgtEl>
              </p:cMediaNode>
            </p:audio>
          </p:childTnLst>
        </p:cTn>
      </p:par>
    </p:tnLst>
    <p:bldLst>
      <p:bldP spid="5" grpId="0" animBg="1"/>
      <p:bldP spid="6" grpId="0" animBg="1"/>
      <p:bldP spid="45" grpId="0" animBg="1"/>
      <p:bldP spid="50" grpId="0" animBg="1"/>
      <p:bldP spid="53" grpId="0" animBg="1"/>
      <p:bldP spid="55" grpId="0" animBg="1"/>
      <p:bldP spid="58" grpId="0" animBg="1"/>
      <p:bldP spid="57" grpId="0" animBg="1"/>
      <p:bldP spid="56" grpId="0" animBg="1"/>
      <p:bldP spid="62" grpId="0" animBg="1"/>
      <p:bldP spid="63" grpId="0" animBg="1"/>
      <p:bldP spid="6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1F05D51E-309B-DF3F-3CA9-ACAF85F1D1A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028034" y="1554599"/>
            <a:ext cx="4675307" cy="3490115"/>
          </a:xfrm>
          <a:prstGeom prst="rect">
            <a:avLst/>
          </a:prstGeom>
          <a:ln>
            <a:noFill/>
          </a:ln>
          <a:effectLst>
            <a:softEdge rad="112500"/>
          </a:effectLst>
        </p:spPr>
      </p:pic>
      <p:sp>
        <p:nvSpPr>
          <p:cNvPr id="5" name="Puzzle2"/>
          <p:cNvSpPr>
            <a:spLocks noEditPoints="1" noChangeArrowheads="1"/>
          </p:cNvSpPr>
          <p:nvPr/>
        </p:nvSpPr>
        <p:spPr bwMode="auto">
          <a:xfrm>
            <a:off x="3405477" y="573436"/>
            <a:ext cx="1470751" cy="2055612"/>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00B0F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6" name="Puzzle8"/>
          <p:cNvSpPr>
            <a:spLocks noEditPoints="1" noChangeArrowheads="1"/>
          </p:cNvSpPr>
          <p:nvPr/>
        </p:nvSpPr>
        <p:spPr bwMode="auto">
          <a:xfrm>
            <a:off x="2980700" y="2055221"/>
            <a:ext cx="2347393" cy="1872318"/>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FF000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45" name="Puzzle14"/>
          <p:cNvSpPr>
            <a:spLocks noEditPoints="1" noChangeArrowheads="1"/>
          </p:cNvSpPr>
          <p:nvPr/>
        </p:nvSpPr>
        <p:spPr bwMode="auto">
          <a:xfrm>
            <a:off x="3395593" y="3268835"/>
            <a:ext cx="1470751" cy="2055612"/>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chemeClr val="bg1"/>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50" name="Puzzle16"/>
          <p:cNvSpPr>
            <a:spLocks noEditPoints="1" noChangeArrowheads="1"/>
          </p:cNvSpPr>
          <p:nvPr/>
        </p:nvSpPr>
        <p:spPr bwMode="auto">
          <a:xfrm>
            <a:off x="6104423" y="3268835"/>
            <a:ext cx="1470751" cy="2055612"/>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chemeClr val="accent2">
              <a:lumMod val="50000"/>
            </a:schemeClr>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53" name="Puzzle15"/>
          <p:cNvSpPr>
            <a:spLocks noEditPoints="1" noChangeArrowheads="1"/>
          </p:cNvSpPr>
          <p:nvPr/>
        </p:nvSpPr>
        <p:spPr bwMode="auto">
          <a:xfrm>
            <a:off x="4297165" y="3898064"/>
            <a:ext cx="2376438" cy="1426981"/>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chemeClr val="tx1"/>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56" name="Puzzle10"/>
          <p:cNvSpPr>
            <a:spLocks noEditPoints="1" noChangeArrowheads="1"/>
          </p:cNvSpPr>
          <p:nvPr/>
        </p:nvSpPr>
        <p:spPr bwMode="auto">
          <a:xfrm>
            <a:off x="5694845" y="2078202"/>
            <a:ext cx="2347393" cy="1872318"/>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7030A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55" name="Puzzle4"/>
          <p:cNvSpPr>
            <a:spLocks noEditPoints="1" noChangeArrowheads="1"/>
          </p:cNvSpPr>
          <p:nvPr/>
        </p:nvSpPr>
        <p:spPr bwMode="auto">
          <a:xfrm>
            <a:off x="6133186" y="578929"/>
            <a:ext cx="1470751" cy="2055612"/>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chemeClr val="accent2"/>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58" name="Puzzle3"/>
          <p:cNvSpPr>
            <a:spLocks noEditPoints="1" noChangeArrowheads="1"/>
          </p:cNvSpPr>
          <p:nvPr/>
        </p:nvSpPr>
        <p:spPr bwMode="auto">
          <a:xfrm>
            <a:off x="7004974" y="1218083"/>
            <a:ext cx="2376438" cy="1426981"/>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FFFF0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57" name="Puzzle9"/>
          <p:cNvSpPr>
            <a:spLocks noEditPoints="1" noChangeArrowheads="1"/>
          </p:cNvSpPr>
          <p:nvPr/>
        </p:nvSpPr>
        <p:spPr bwMode="auto">
          <a:xfrm>
            <a:off x="4764432" y="2055220"/>
            <a:ext cx="1415301" cy="2393689"/>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00B05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pic>
        <p:nvPicPr>
          <p:cNvPr id="7" name="go to bed.mp3" descr="go to bed.mp3">
            <a:hlinkClick r:id="" action="ppaction://media"/>
            <a:extLst>
              <a:ext uri="{FF2B5EF4-FFF2-40B4-BE49-F238E27FC236}">
                <a16:creationId xmlns="" xmlns:a16="http://schemas.microsoft.com/office/drawing/2014/main" id="{440201E2-E087-E3FA-DA24-311F1630818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664921" y="1534613"/>
            <a:ext cx="812800" cy="812800"/>
          </a:xfrm>
          <a:prstGeom prst="rect">
            <a:avLst/>
          </a:prstGeom>
        </p:spPr>
      </p:pic>
      <p:sp>
        <p:nvSpPr>
          <p:cNvPr id="62" name="Puzzle11"/>
          <p:cNvSpPr>
            <a:spLocks noEditPoints="1" noChangeArrowheads="1"/>
          </p:cNvSpPr>
          <p:nvPr/>
        </p:nvSpPr>
        <p:spPr bwMode="auto">
          <a:xfrm>
            <a:off x="7485543" y="2055220"/>
            <a:ext cx="1415301" cy="2393689"/>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E776E8"/>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63" name="Puzzle5"/>
          <p:cNvSpPr>
            <a:spLocks noEditPoints="1" noChangeArrowheads="1"/>
          </p:cNvSpPr>
          <p:nvPr/>
        </p:nvSpPr>
        <p:spPr bwMode="auto">
          <a:xfrm>
            <a:off x="4297165" y="1218083"/>
            <a:ext cx="2376438" cy="1426981"/>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chemeClr val="bg1">
              <a:lumMod val="75000"/>
            </a:schemeClr>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68" name="Puzzle17"/>
          <p:cNvSpPr>
            <a:spLocks noEditPoints="1" noChangeArrowheads="1"/>
          </p:cNvSpPr>
          <p:nvPr/>
        </p:nvSpPr>
        <p:spPr bwMode="auto">
          <a:xfrm>
            <a:off x="6955982" y="3876420"/>
            <a:ext cx="2376438" cy="1426981"/>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00B0F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Tree>
    <p:extLst>
      <p:ext uri="{BB962C8B-B14F-4D97-AF65-F5344CB8AC3E}">
        <p14:creationId xmlns:p14="http://schemas.microsoft.com/office/powerpoint/2010/main" val="3750550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3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3500"/>
                                        <p:tgtEl>
                                          <p:spTgt spid="5"/>
                                        </p:tgtEl>
                                      </p:cBhvr>
                                    </p:animEffect>
                                    <p:set>
                                      <p:cBhvr>
                                        <p:cTn id="12" dur="1" fill="hold">
                                          <p:stCondLst>
                                            <p:cond delay="3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13" restart="whenNotActive" fill="hold" evtFilter="cancelBubble" nodeType="interactiveSeq">
                <p:stCondLst>
                  <p:cond evt="onClick" delay="0">
                    <p:tgtEl>
                      <p:spTgt spid="58"/>
                    </p:tgtEl>
                  </p:cond>
                </p:stCondLst>
                <p:endSync evt="end" delay="0">
                  <p:rtn val="all"/>
                </p:endSync>
                <p:childTnLst>
                  <p:par>
                    <p:cTn id="14" fill="hold">
                      <p:stCondLst>
                        <p:cond delay="0"/>
                      </p:stCondLst>
                      <p:childTnLst>
                        <p:par>
                          <p:cTn id="15" fill="hold">
                            <p:stCondLst>
                              <p:cond delay="0"/>
                            </p:stCondLst>
                            <p:childTnLst>
                              <p:par>
                                <p:cTn id="16" presetID="2" presetClass="exit" presetSubtype="4" fill="hold" grpId="0" nodeType="clickEffect">
                                  <p:stCondLst>
                                    <p:cond delay="0"/>
                                  </p:stCondLst>
                                  <p:childTnLst>
                                    <p:anim calcmode="lin" valueType="num">
                                      <p:cBhvr additive="base">
                                        <p:cTn id="17" dur="3500"/>
                                        <p:tgtEl>
                                          <p:spTgt spid="58"/>
                                        </p:tgtEl>
                                        <p:attrNameLst>
                                          <p:attrName>ppt_x</p:attrName>
                                        </p:attrNameLst>
                                      </p:cBhvr>
                                      <p:tavLst>
                                        <p:tav tm="0">
                                          <p:val>
                                            <p:strVal val="ppt_x"/>
                                          </p:val>
                                        </p:tav>
                                        <p:tav tm="100000">
                                          <p:val>
                                            <p:strVal val="ppt_x"/>
                                          </p:val>
                                        </p:tav>
                                      </p:tavLst>
                                    </p:anim>
                                    <p:anim calcmode="lin" valueType="num">
                                      <p:cBhvr additive="base">
                                        <p:cTn id="18" dur="3500"/>
                                        <p:tgtEl>
                                          <p:spTgt spid="58"/>
                                        </p:tgtEl>
                                        <p:attrNameLst>
                                          <p:attrName>ppt_y</p:attrName>
                                        </p:attrNameLst>
                                      </p:cBhvr>
                                      <p:tavLst>
                                        <p:tav tm="0">
                                          <p:val>
                                            <p:strVal val="ppt_y"/>
                                          </p:val>
                                        </p:tav>
                                        <p:tav tm="100000">
                                          <p:val>
                                            <p:strVal val="1+ppt_h/2"/>
                                          </p:val>
                                        </p:tav>
                                      </p:tavLst>
                                    </p:anim>
                                    <p:set>
                                      <p:cBhvr>
                                        <p:cTn id="19" dur="1" fill="hold">
                                          <p:stCondLst>
                                            <p:cond delay="3499"/>
                                          </p:stCondLst>
                                        </p:cTn>
                                        <p:tgtEl>
                                          <p:spTgt spid="58"/>
                                        </p:tgtEl>
                                        <p:attrNameLst>
                                          <p:attrName>style.visibility</p:attrName>
                                        </p:attrNameLst>
                                      </p:cBhvr>
                                      <p:to>
                                        <p:strVal val="hidden"/>
                                      </p:to>
                                    </p:set>
                                  </p:childTnLst>
                                </p:cTn>
                              </p:par>
                            </p:childTnLst>
                          </p:cTn>
                        </p:par>
                      </p:childTnLst>
                    </p:cTn>
                  </p:par>
                </p:childTnLst>
              </p:cTn>
              <p:nextCondLst>
                <p:cond evt="onClick" delay="0">
                  <p:tgtEl>
                    <p:spTgt spid="58"/>
                  </p:tgtEl>
                </p:cond>
              </p:nextCondLst>
            </p:seq>
            <p:seq concurrent="1" nextAc="seek">
              <p:cTn id="20" restart="whenNotActive" fill="hold" evtFilter="cancelBubble" nodeType="interactiveSeq">
                <p:stCondLst>
                  <p:cond evt="onClick" delay="0">
                    <p:tgtEl>
                      <p:spTgt spid="55"/>
                    </p:tgtEl>
                  </p:cond>
                </p:stCondLst>
                <p:endSync evt="end" delay="0">
                  <p:rtn val="all"/>
                </p:endSync>
                <p:childTnLst>
                  <p:par>
                    <p:cTn id="21" fill="hold">
                      <p:stCondLst>
                        <p:cond delay="0"/>
                      </p:stCondLst>
                      <p:childTnLst>
                        <p:par>
                          <p:cTn id="22" fill="hold">
                            <p:stCondLst>
                              <p:cond delay="0"/>
                            </p:stCondLst>
                            <p:childTnLst>
                              <p:par>
                                <p:cTn id="23" presetID="42" presetClass="exit" presetSubtype="0" fill="hold" grpId="0" nodeType="clickEffect">
                                  <p:stCondLst>
                                    <p:cond delay="0"/>
                                  </p:stCondLst>
                                  <p:childTnLst>
                                    <p:animEffect transition="out" filter="fade">
                                      <p:cBhvr>
                                        <p:cTn id="24" dur="3500"/>
                                        <p:tgtEl>
                                          <p:spTgt spid="55"/>
                                        </p:tgtEl>
                                      </p:cBhvr>
                                    </p:animEffect>
                                    <p:anim calcmode="lin" valueType="num">
                                      <p:cBhvr>
                                        <p:cTn id="25" dur="3500"/>
                                        <p:tgtEl>
                                          <p:spTgt spid="55"/>
                                        </p:tgtEl>
                                        <p:attrNameLst>
                                          <p:attrName>ppt_x</p:attrName>
                                        </p:attrNameLst>
                                      </p:cBhvr>
                                      <p:tavLst>
                                        <p:tav tm="0">
                                          <p:val>
                                            <p:strVal val="ppt_x"/>
                                          </p:val>
                                        </p:tav>
                                        <p:tav tm="100000">
                                          <p:val>
                                            <p:strVal val="ppt_x"/>
                                          </p:val>
                                        </p:tav>
                                      </p:tavLst>
                                    </p:anim>
                                    <p:anim calcmode="lin" valueType="num">
                                      <p:cBhvr>
                                        <p:cTn id="26" dur="3500"/>
                                        <p:tgtEl>
                                          <p:spTgt spid="55"/>
                                        </p:tgtEl>
                                        <p:attrNameLst>
                                          <p:attrName>ppt_y</p:attrName>
                                        </p:attrNameLst>
                                      </p:cBhvr>
                                      <p:tavLst>
                                        <p:tav tm="0">
                                          <p:val>
                                            <p:strVal val="ppt_y"/>
                                          </p:val>
                                        </p:tav>
                                        <p:tav tm="100000">
                                          <p:val>
                                            <p:strVal val="ppt_y+.1"/>
                                          </p:val>
                                        </p:tav>
                                      </p:tavLst>
                                    </p:anim>
                                    <p:set>
                                      <p:cBhvr>
                                        <p:cTn id="27" dur="1" fill="hold">
                                          <p:stCondLst>
                                            <p:cond delay="3499"/>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28" restart="whenNotActive" fill="hold" evtFilter="cancelBubble" nodeType="interactiveSeq">
                <p:stCondLst>
                  <p:cond evt="onClick" delay="0">
                    <p:tgtEl>
                      <p:spTgt spid="63"/>
                    </p:tgtEl>
                  </p:cond>
                </p:stCondLst>
                <p:endSync evt="end" delay="0">
                  <p:rtn val="all"/>
                </p:endSync>
                <p:childTnLst>
                  <p:par>
                    <p:cTn id="29" fill="hold">
                      <p:stCondLst>
                        <p:cond delay="0"/>
                      </p:stCondLst>
                      <p:childTnLst>
                        <p:par>
                          <p:cTn id="30" fill="hold">
                            <p:stCondLst>
                              <p:cond delay="0"/>
                            </p:stCondLst>
                            <p:childTnLst>
                              <p:par>
                                <p:cTn id="31" presetID="16" presetClass="exit" presetSubtype="21" fill="hold" grpId="0" nodeType="clickEffect">
                                  <p:stCondLst>
                                    <p:cond delay="0"/>
                                  </p:stCondLst>
                                  <p:childTnLst>
                                    <p:animEffect transition="out" filter="barn(inVertical)">
                                      <p:cBhvr>
                                        <p:cTn id="32" dur="3500"/>
                                        <p:tgtEl>
                                          <p:spTgt spid="63"/>
                                        </p:tgtEl>
                                      </p:cBhvr>
                                    </p:animEffect>
                                    <p:set>
                                      <p:cBhvr>
                                        <p:cTn id="33" dur="1" fill="hold">
                                          <p:stCondLst>
                                            <p:cond delay="34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34" restart="whenNotActive" fill="hold" evtFilter="cancelBubble" nodeType="interactiveSeq">
                <p:stCondLst>
                  <p:cond evt="onClick" delay="0">
                    <p:tgtEl>
                      <p:spTgt spid="6"/>
                    </p:tgtEl>
                  </p:cond>
                </p:stCondLst>
                <p:endSync evt="end" delay="0">
                  <p:rtn val="all"/>
                </p:endSync>
                <p:childTnLst>
                  <p:par>
                    <p:cTn id="35" fill="hold">
                      <p:stCondLst>
                        <p:cond delay="0"/>
                      </p:stCondLst>
                      <p:childTnLst>
                        <p:par>
                          <p:cTn id="36" fill="hold">
                            <p:stCondLst>
                              <p:cond delay="0"/>
                            </p:stCondLst>
                            <p:childTnLst>
                              <p:par>
                                <p:cTn id="37" presetID="21" presetClass="exit" presetSubtype="1" fill="hold" grpId="0" nodeType="clickEffect">
                                  <p:stCondLst>
                                    <p:cond delay="0"/>
                                  </p:stCondLst>
                                  <p:childTnLst>
                                    <p:animEffect transition="out" filter="wheel(1)">
                                      <p:cBhvr>
                                        <p:cTn id="38" dur="3500"/>
                                        <p:tgtEl>
                                          <p:spTgt spid="6"/>
                                        </p:tgtEl>
                                      </p:cBhvr>
                                    </p:animEffect>
                                    <p:set>
                                      <p:cBhvr>
                                        <p:cTn id="39" dur="1" fill="hold">
                                          <p:stCondLst>
                                            <p:cond delay="3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40" restart="whenNotActive" fill="hold" evtFilter="cancelBubble" nodeType="interactiveSeq">
                <p:stCondLst>
                  <p:cond evt="onClick" delay="0">
                    <p:tgtEl>
                      <p:spTgt spid="57"/>
                    </p:tgtEl>
                  </p:cond>
                </p:stCondLst>
                <p:endSync evt="end" delay="0">
                  <p:rtn val="all"/>
                </p:endSync>
                <p:childTnLst>
                  <p:par>
                    <p:cTn id="41" fill="hold">
                      <p:stCondLst>
                        <p:cond delay="0"/>
                      </p:stCondLst>
                      <p:childTnLst>
                        <p:par>
                          <p:cTn id="42" fill="hold">
                            <p:stCondLst>
                              <p:cond delay="0"/>
                            </p:stCondLst>
                            <p:childTnLst>
                              <p:par>
                                <p:cTn id="43" presetID="14" presetClass="exit" presetSubtype="10" fill="hold" grpId="0" nodeType="clickEffect">
                                  <p:stCondLst>
                                    <p:cond delay="0"/>
                                  </p:stCondLst>
                                  <p:childTnLst>
                                    <p:animEffect transition="out" filter="randombar(horizontal)">
                                      <p:cBhvr>
                                        <p:cTn id="44" dur="3500"/>
                                        <p:tgtEl>
                                          <p:spTgt spid="57"/>
                                        </p:tgtEl>
                                      </p:cBhvr>
                                    </p:animEffect>
                                    <p:set>
                                      <p:cBhvr>
                                        <p:cTn id="45" dur="1" fill="hold">
                                          <p:stCondLst>
                                            <p:cond delay="3499"/>
                                          </p:stCondLst>
                                        </p:cTn>
                                        <p:tgtEl>
                                          <p:spTgt spid="57"/>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46" restart="whenNotActive" fill="hold" evtFilter="cancelBubble" nodeType="interactiveSeq">
                <p:stCondLst>
                  <p:cond evt="onClick" delay="0">
                    <p:tgtEl>
                      <p:spTgt spid="56"/>
                    </p:tgtEl>
                  </p:cond>
                </p:stCondLst>
                <p:endSync evt="end" delay="0">
                  <p:rtn val="all"/>
                </p:endSync>
                <p:childTnLst>
                  <p:par>
                    <p:cTn id="47" fill="hold">
                      <p:stCondLst>
                        <p:cond delay="0"/>
                      </p:stCondLst>
                      <p:childTnLst>
                        <p:par>
                          <p:cTn id="48" fill="hold">
                            <p:stCondLst>
                              <p:cond delay="0"/>
                            </p:stCondLst>
                            <p:childTnLst>
                              <p:par>
                                <p:cTn id="49" presetID="31" presetClass="exit" presetSubtype="0" fill="hold" grpId="0" nodeType="clickEffect">
                                  <p:stCondLst>
                                    <p:cond delay="0"/>
                                  </p:stCondLst>
                                  <p:childTnLst>
                                    <p:anim calcmode="lin" valueType="num">
                                      <p:cBhvr>
                                        <p:cTn id="50" dur="3500"/>
                                        <p:tgtEl>
                                          <p:spTgt spid="56"/>
                                        </p:tgtEl>
                                        <p:attrNameLst>
                                          <p:attrName>ppt_w</p:attrName>
                                        </p:attrNameLst>
                                      </p:cBhvr>
                                      <p:tavLst>
                                        <p:tav tm="0">
                                          <p:val>
                                            <p:strVal val="ppt_w"/>
                                          </p:val>
                                        </p:tav>
                                        <p:tav tm="100000">
                                          <p:val>
                                            <p:fltVal val="0"/>
                                          </p:val>
                                        </p:tav>
                                      </p:tavLst>
                                    </p:anim>
                                    <p:anim calcmode="lin" valueType="num">
                                      <p:cBhvr>
                                        <p:cTn id="51" dur="3500"/>
                                        <p:tgtEl>
                                          <p:spTgt spid="56"/>
                                        </p:tgtEl>
                                        <p:attrNameLst>
                                          <p:attrName>ppt_h</p:attrName>
                                        </p:attrNameLst>
                                      </p:cBhvr>
                                      <p:tavLst>
                                        <p:tav tm="0">
                                          <p:val>
                                            <p:strVal val="ppt_h"/>
                                          </p:val>
                                        </p:tav>
                                        <p:tav tm="100000">
                                          <p:val>
                                            <p:fltVal val="0"/>
                                          </p:val>
                                        </p:tav>
                                      </p:tavLst>
                                    </p:anim>
                                    <p:anim calcmode="lin" valueType="num">
                                      <p:cBhvr>
                                        <p:cTn id="52" dur="3500"/>
                                        <p:tgtEl>
                                          <p:spTgt spid="56"/>
                                        </p:tgtEl>
                                        <p:attrNameLst>
                                          <p:attrName>style.rotation</p:attrName>
                                        </p:attrNameLst>
                                      </p:cBhvr>
                                      <p:tavLst>
                                        <p:tav tm="0">
                                          <p:val>
                                            <p:fltVal val="0"/>
                                          </p:val>
                                        </p:tav>
                                        <p:tav tm="100000">
                                          <p:val>
                                            <p:fltVal val="90"/>
                                          </p:val>
                                        </p:tav>
                                      </p:tavLst>
                                    </p:anim>
                                    <p:animEffect transition="out" filter="fade">
                                      <p:cBhvr>
                                        <p:cTn id="53" dur="3500"/>
                                        <p:tgtEl>
                                          <p:spTgt spid="56"/>
                                        </p:tgtEl>
                                      </p:cBhvr>
                                    </p:animEffect>
                                    <p:set>
                                      <p:cBhvr>
                                        <p:cTn id="54" dur="1" fill="hold">
                                          <p:stCondLst>
                                            <p:cond delay="34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55" restart="whenNotActive" fill="hold" evtFilter="cancelBubble" nodeType="interactiveSeq">
                <p:stCondLst>
                  <p:cond evt="onClick" delay="0">
                    <p:tgtEl>
                      <p:spTgt spid="62"/>
                    </p:tgtEl>
                  </p:cond>
                </p:stCondLst>
                <p:endSync evt="end" delay="0">
                  <p:rtn val="all"/>
                </p:endSync>
                <p:childTnLst>
                  <p:par>
                    <p:cTn id="56" fill="hold">
                      <p:stCondLst>
                        <p:cond delay="0"/>
                      </p:stCondLst>
                      <p:childTnLst>
                        <p:par>
                          <p:cTn id="57" fill="hold">
                            <p:stCondLst>
                              <p:cond delay="0"/>
                            </p:stCondLst>
                            <p:childTnLst>
                              <p:par>
                                <p:cTn id="58" presetID="53" presetClass="exit" presetSubtype="32" fill="hold" grpId="0" nodeType="clickEffect">
                                  <p:stCondLst>
                                    <p:cond delay="0"/>
                                  </p:stCondLst>
                                  <p:childTnLst>
                                    <p:anim calcmode="lin" valueType="num">
                                      <p:cBhvr>
                                        <p:cTn id="59" dur="3500"/>
                                        <p:tgtEl>
                                          <p:spTgt spid="62"/>
                                        </p:tgtEl>
                                        <p:attrNameLst>
                                          <p:attrName>ppt_w</p:attrName>
                                        </p:attrNameLst>
                                      </p:cBhvr>
                                      <p:tavLst>
                                        <p:tav tm="0">
                                          <p:val>
                                            <p:strVal val="ppt_w"/>
                                          </p:val>
                                        </p:tav>
                                        <p:tav tm="100000">
                                          <p:val>
                                            <p:fltVal val="0"/>
                                          </p:val>
                                        </p:tav>
                                      </p:tavLst>
                                    </p:anim>
                                    <p:anim calcmode="lin" valueType="num">
                                      <p:cBhvr>
                                        <p:cTn id="60" dur="3500"/>
                                        <p:tgtEl>
                                          <p:spTgt spid="62"/>
                                        </p:tgtEl>
                                        <p:attrNameLst>
                                          <p:attrName>ppt_h</p:attrName>
                                        </p:attrNameLst>
                                      </p:cBhvr>
                                      <p:tavLst>
                                        <p:tav tm="0">
                                          <p:val>
                                            <p:strVal val="ppt_h"/>
                                          </p:val>
                                        </p:tav>
                                        <p:tav tm="100000">
                                          <p:val>
                                            <p:fltVal val="0"/>
                                          </p:val>
                                        </p:tav>
                                      </p:tavLst>
                                    </p:anim>
                                    <p:animEffect transition="out" filter="fade">
                                      <p:cBhvr>
                                        <p:cTn id="61" dur="3500"/>
                                        <p:tgtEl>
                                          <p:spTgt spid="62"/>
                                        </p:tgtEl>
                                      </p:cBhvr>
                                    </p:animEffect>
                                    <p:set>
                                      <p:cBhvr>
                                        <p:cTn id="62" dur="1" fill="hold">
                                          <p:stCondLst>
                                            <p:cond delay="34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63" restart="whenNotActive" fill="hold" evtFilter="cancelBubble" nodeType="interactiveSeq">
                <p:stCondLst>
                  <p:cond evt="onClick" delay="0">
                    <p:tgtEl>
                      <p:spTgt spid="45"/>
                    </p:tgtEl>
                  </p:cond>
                </p:stCondLst>
                <p:endSync evt="end" delay="0">
                  <p:rtn val="all"/>
                </p:endSync>
                <p:childTnLst>
                  <p:par>
                    <p:cTn id="64" fill="hold">
                      <p:stCondLst>
                        <p:cond delay="0"/>
                      </p:stCondLst>
                      <p:childTnLst>
                        <p:par>
                          <p:cTn id="65" fill="hold">
                            <p:stCondLst>
                              <p:cond delay="0"/>
                            </p:stCondLst>
                            <p:childTnLst>
                              <p:par>
                                <p:cTn id="66" presetID="1" presetClass="exit" presetSubtype="0" fill="hold" grpId="0" nodeType="clickEffect">
                                  <p:stCondLst>
                                    <p:cond delay="0"/>
                                  </p:stCondLst>
                                  <p:childTnLst>
                                    <p:set>
                                      <p:cBhvr>
                                        <p:cTn id="67" dur="1" fill="hold">
                                          <p:stCondLst>
                                            <p:cond delay="0"/>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68" restart="whenNotActive" fill="hold" evtFilter="cancelBubble" nodeType="interactiveSeq">
                <p:stCondLst>
                  <p:cond evt="onClick" delay="0">
                    <p:tgtEl>
                      <p:spTgt spid="53"/>
                    </p:tgtEl>
                  </p:cond>
                </p:stCondLst>
                <p:endSync evt="end" delay="0">
                  <p:rtn val="all"/>
                </p:endSync>
                <p:childTnLst>
                  <p:par>
                    <p:cTn id="69" fill="hold">
                      <p:stCondLst>
                        <p:cond delay="0"/>
                      </p:stCondLst>
                      <p:childTnLst>
                        <p:par>
                          <p:cTn id="70" fill="hold">
                            <p:stCondLst>
                              <p:cond delay="0"/>
                            </p:stCondLst>
                            <p:childTnLst>
                              <p:par>
                                <p:cTn id="71" presetID="10" presetClass="exit" presetSubtype="0" fill="hold" grpId="0" nodeType="clickEffect">
                                  <p:stCondLst>
                                    <p:cond delay="0"/>
                                  </p:stCondLst>
                                  <p:childTnLst>
                                    <p:animEffect transition="out" filter="fade">
                                      <p:cBhvr>
                                        <p:cTn id="72" dur="3500"/>
                                        <p:tgtEl>
                                          <p:spTgt spid="53"/>
                                        </p:tgtEl>
                                      </p:cBhvr>
                                    </p:animEffect>
                                    <p:set>
                                      <p:cBhvr>
                                        <p:cTn id="73" dur="1" fill="hold">
                                          <p:stCondLst>
                                            <p:cond delay="3499"/>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74" restart="whenNotActive" fill="hold" evtFilter="cancelBubble" nodeType="interactiveSeq">
                <p:stCondLst>
                  <p:cond evt="onClick" delay="0">
                    <p:tgtEl>
                      <p:spTgt spid="50"/>
                    </p:tgtEl>
                  </p:cond>
                </p:stCondLst>
                <p:endSync evt="end" delay="0">
                  <p:rtn val="all"/>
                </p:endSync>
                <p:childTnLst>
                  <p:par>
                    <p:cTn id="75" fill="hold">
                      <p:stCondLst>
                        <p:cond delay="0"/>
                      </p:stCondLst>
                      <p:childTnLst>
                        <p:par>
                          <p:cTn id="76" fill="hold">
                            <p:stCondLst>
                              <p:cond delay="0"/>
                            </p:stCondLst>
                            <p:childTnLst>
                              <p:par>
                                <p:cTn id="77" presetID="2" presetClass="exit" presetSubtype="4" fill="hold" grpId="0" nodeType="clickEffect">
                                  <p:stCondLst>
                                    <p:cond delay="0"/>
                                  </p:stCondLst>
                                  <p:childTnLst>
                                    <p:anim calcmode="lin" valueType="num">
                                      <p:cBhvr additive="base">
                                        <p:cTn id="78" dur="3500"/>
                                        <p:tgtEl>
                                          <p:spTgt spid="50"/>
                                        </p:tgtEl>
                                        <p:attrNameLst>
                                          <p:attrName>ppt_x</p:attrName>
                                        </p:attrNameLst>
                                      </p:cBhvr>
                                      <p:tavLst>
                                        <p:tav tm="0">
                                          <p:val>
                                            <p:strVal val="ppt_x"/>
                                          </p:val>
                                        </p:tav>
                                        <p:tav tm="100000">
                                          <p:val>
                                            <p:strVal val="ppt_x"/>
                                          </p:val>
                                        </p:tav>
                                      </p:tavLst>
                                    </p:anim>
                                    <p:anim calcmode="lin" valueType="num">
                                      <p:cBhvr additive="base">
                                        <p:cTn id="79" dur="3500"/>
                                        <p:tgtEl>
                                          <p:spTgt spid="50"/>
                                        </p:tgtEl>
                                        <p:attrNameLst>
                                          <p:attrName>ppt_y</p:attrName>
                                        </p:attrNameLst>
                                      </p:cBhvr>
                                      <p:tavLst>
                                        <p:tav tm="0">
                                          <p:val>
                                            <p:strVal val="ppt_y"/>
                                          </p:val>
                                        </p:tav>
                                        <p:tav tm="100000">
                                          <p:val>
                                            <p:strVal val="1+ppt_h/2"/>
                                          </p:val>
                                        </p:tav>
                                      </p:tavLst>
                                    </p:anim>
                                    <p:set>
                                      <p:cBhvr>
                                        <p:cTn id="80" dur="1" fill="hold">
                                          <p:stCondLst>
                                            <p:cond delay="3499"/>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81" restart="whenNotActive" fill="hold" evtFilter="cancelBubble" nodeType="interactiveSeq">
                <p:stCondLst>
                  <p:cond evt="onClick" delay="0">
                    <p:tgtEl>
                      <p:spTgt spid="68"/>
                    </p:tgtEl>
                  </p:cond>
                </p:stCondLst>
                <p:endSync evt="end" delay="0">
                  <p:rtn val="all"/>
                </p:endSync>
                <p:childTnLst>
                  <p:par>
                    <p:cTn id="82" fill="hold">
                      <p:stCondLst>
                        <p:cond delay="0"/>
                      </p:stCondLst>
                      <p:childTnLst>
                        <p:par>
                          <p:cTn id="83" fill="hold">
                            <p:stCondLst>
                              <p:cond delay="0"/>
                            </p:stCondLst>
                            <p:childTnLst>
                              <p:par>
                                <p:cTn id="84" presetID="42" presetClass="exit" presetSubtype="0" fill="hold" grpId="0" nodeType="clickEffect">
                                  <p:stCondLst>
                                    <p:cond delay="0"/>
                                  </p:stCondLst>
                                  <p:childTnLst>
                                    <p:animEffect transition="out" filter="fade">
                                      <p:cBhvr>
                                        <p:cTn id="85" dur="4000"/>
                                        <p:tgtEl>
                                          <p:spTgt spid="68"/>
                                        </p:tgtEl>
                                      </p:cBhvr>
                                    </p:animEffect>
                                    <p:anim calcmode="lin" valueType="num">
                                      <p:cBhvr>
                                        <p:cTn id="86" dur="4000"/>
                                        <p:tgtEl>
                                          <p:spTgt spid="68"/>
                                        </p:tgtEl>
                                        <p:attrNameLst>
                                          <p:attrName>ppt_x</p:attrName>
                                        </p:attrNameLst>
                                      </p:cBhvr>
                                      <p:tavLst>
                                        <p:tav tm="0">
                                          <p:val>
                                            <p:strVal val="ppt_x"/>
                                          </p:val>
                                        </p:tav>
                                        <p:tav tm="100000">
                                          <p:val>
                                            <p:strVal val="ppt_x"/>
                                          </p:val>
                                        </p:tav>
                                      </p:tavLst>
                                    </p:anim>
                                    <p:anim calcmode="lin" valueType="num">
                                      <p:cBhvr>
                                        <p:cTn id="87" dur="4000"/>
                                        <p:tgtEl>
                                          <p:spTgt spid="68"/>
                                        </p:tgtEl>
                                        <p:attrNameLst>
                                          <p:attrName>ppt_y</p:attrName>
                                        </p:attrNameLst>
                                      </p:cBhvr>
                                      <p:tavLst>
                                        <p:tav tm="0">
                                          <p:val>
                                            <p:strVal val="ppt_y"/>
                                          </p:val>
                                        </p:tav>
                                        <p:tav tm="100000">
                                          <p:val>
                                            <p:strVal val="ppt_y+.1"/>
                                          </p:val>
                                        </p:tav>
                                      </p:tavLst>
                                    </p:anim>
                                    <p:set>
                                      <p:cBhvr>
                                        <p:cTn id="88" dur="1" fill="hold">
                                          <p:stCondLst>
                                            <p:cond delay="39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audio>
              <p:cMediaNode vol="80000">
                <p:cTn id="89" fill="hold" display="0">
                  <p:stCondLst>
                    <p:cond delay="indefinite"/>
                  </p:stCondLst>
                  <p:endCondLst>
                    <p:cond evt="onStopAudio" delay="0">
                      <p:tgtEl>
                        <p:sldTgt/>
                      </p:tgtEl>
                    </p:cond>
                  </p:endCondLst>
                </p:cTn>
                <p:tgtEl>
                  <p:spTgt spid="7"/>
                </p:tgtEl>
              </p:cMediaNode>
            </p:audio>
          </p:childTnLst>
        </p:cTn>
      </p:par>
    </p:tnLst>
    <p:bldLst>
      <p:bldP spid="5" grpId="0" animBg="1"/>
      <p:bldP spid="6" grpId="0" animBg="1"/>
      <p:bldP spid="45" grpId="0" animBg="1"/>
      <p:bldP spid="50" grpId="0" animBg="1"/>
      <p:bldP spid="53" grpId="0" animBg="1"/>
      <p:bldP spid="56" grpId="0" animBg="1"/>
      <p:bldP spid="55" grpId="0" animBg="1"/>
      <p:bldP spid="58" grpId="0" animBg="1"/>
      <p:bldP spid="57" grpId="0" animBg="1"/>
      <p:bldP spid="62" grpId="0" animBg="1"/>
      <p:bldP spid="63" grpId="0" animBg="1"/>
      <p:bldP spid="6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10;&#10;Description automatically generated with medium confidence">
            <a:extLst>
              <a:ext uri="{FF2B5EF4-FFF2-40B4-BE49-F238E27FC236}">
                <a16:creationId xmlns="" xmlns:a16="http://schemas.microsoft.com/office/drawing/2014/main" id="{6E8A19F8-DFBF-C1BC-C954-A94E8277386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864417" y="1328738"/>
            <a:ext cx="4679508" cy="3988878"/>
          </a:xfrm>
          <a:prstGeom prst="rect">
            <a:avLst/>
          </a:prstGeom>
          <a:ln>
            <a:noFill/>
          </a:ln>
          <a:effectLst>
            <a:softEdge rad="112500"/>
          </a:effectLst>
        </p:spPr>
      </p:pic>
      <p:sp>
        <p:nvSpPr>
          <p:cNvPr id="5" name="Puzzle2"/>
          <p:cNvSpPr>
            <a:spLocks noEditPoints="1" noChangeArrowheads="1"/>
          </p:cNvSpPr>
          <p:nvPr/>
        </p:nvSpPr>
        <p:spPr bwMode="auto">
          <a:xfrm>
            <a:off x="3405477" y="573436"/>
            <a:ext cx="1470751" cy="2055612"/>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00B0F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6" name="Puzzle8"/>
          <p:cNvSpPr>
            <a:spLocks noEditPoints="1" noChangeArrowheads="1"/>
          </p:cNvSpPr>
          <p:nvPr/>
        </p:nvSpPr>
        <p:spPr bwMode="auto">
          <a:xfrm>
            <a:off x="2980700" y="2055221"/>
            <a:ext cx="2347393" cy="1872318"/>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FF000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45" name="Puzzle14"/>
          <p:cNvSpPr>
            <a:spLocks noEditPoints="1" noChangeArrowheads="1"/>
          </p:cNvSpPr>
          <p:nvPr/>
        </p:nvSpPr>
        <p:spPr bwMode="auto">
          <a:xfrm>
            <a:off x="3395593" y="3268835"/>
            <a:ext cx="1470751" cy="2055612"/>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chemeClr val="bg1"/>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50" name="Puzzle16"/>
          <p:cNvSpPr>
            <a:spLocks noEditPoints="1" noChangeArrowheads="1"/>
          </p:cNvSpPr>
          <p:nvPr/>
        </p:nvSpPr>
        <p:spPr bwMode="auto">
          <a:xfrm>
            <a:off x="6104423" y="3268835"/>
            <a:ext cx="1470751" cy="2055612"/>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chemeClr val="accent2">
              <a:lumMod val="50000"/>
            </a:schemeClr>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53" name="Puzzle15"/>
          <p:cNvSpPr>
            <a:spLocks noEditPoints="1" noChangeArrowheads="1"/>
          </p:cNvSpPr>
          <p:nvPr/>
        </p:nvSpPr>
        <p:spPr bwMode="auto">
          <a:xfrm>
            <a:off x="4297165" y="3898064"/>
            <a:ext cx="2376438" cy="1426981"/>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chemeClr val="tx1"/>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55" name="Puzzle4"/>
          <p:cNvSpPr>
            <a:spLocks noEditPoints="1" noChangeArrowheads="1"/>
          </p:cNvSpPr>
          <p:nvPr/>
        </p:nvSpPr>
        <p:spPr bwMode="auto">
          <a:xfrm>
            <a:off x="6133186" y="578929"/>
            <a:ext cx="1470751" cy="2055612"/>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chemeClr val="accent2"/>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56" name="Puzzle10"/>
          <p:cNvSpPr>
            <a:spLocks noEditPoints="1" noChangeArrowheads="1"/>
          </p:cNvSpPr>
          <p:nvPr/>
        </p:nvSpPr>
        <p:spPr bwMode="auto">
          <a:xfrm>
            <a:off x="5694845" y="2078202"/>
            <a:ext cx="2347393" cy="1872318"/>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7030A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58" name="Puzzle3"/>
          <p:cNvSpPr>
            <a:spLocks noEditPoints="1" noChangeArrowheads="1"/>
          </p:cNvSpPr>
          <p:nvPr/>
        </p:nvSpPr>
        <p:spPr bwMode="auto">
          <a:xfrm>
            <a:off x="7004974" y="1218083"/>
            <a:ext cx="2376438" cy="1426981"/>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FFFF0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57" name="Puzzle9"/>
          <p:cNvSpPr>
            <a:spLocks noEditPoints="1" noChangeArrowheads="1"/>
          </p:cNvSpPr>
          <p:nvPr/>
        </p:nvSpPr>
        <p:spPr bwMode="auto">
          <a:xfrm>
            <a:off x="4792103" y="2055220"/>
            <a:ext cx="1415301" cy="2393689"/>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00B05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62" name="Puzzle11"/>
          <p:cNvSpPr>
            <a:spLocks noEditPoints="1" noChangeArrowheads="1"/>
          </p:cNvSpPr>
          <p:nvPr/>
        </p:nvSpPr>
        <p:spPr bwMode="auto">
          <a:xfrm>
            <a:off x="7485543" y="2055220"/>
            <a:ext cx="1415301" cy="2393689"/>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E776E8"/>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pic>
        <p:nvPicPr>
          <p:cNvPr id="7" name="clean your room.mp3" descr="clean your room.mp3">
            <a:hlinkClick r:id="" action="ppaction://media"/>
            <a:extLst>
              <a:ext uri="{FF2B5EF4-FFF2-40B4-BE49-F238E27FC236}">
                <a16:creationId xmlns="" xmlns:a16="http://schemas.microsoft.com/office/drawing/2014/main" id="{1A1CBB0E-070D-480D-5739-7B41613BE07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889582" y="1409849"/>
            <a:ext cx="812800" cy="812800"/>
          </a:xfrm>
          <a:prstGeom prst="rect">
            <a:avLst/>
          </a:prstGeom>
        </p:spPr>
      </p:pic>
      <p:sp>
        <p:nvSpPr>
          <p:cNvPr id="63" name="Puzzle5"/>
          <p:cNvSpPr>
            <a:spLocks noEditPoints="1" noChangeArrowheads="1"/>
          </p:cNvSpPr>
          <p:nvPr/>
        </p:nvSpPr>
        <p:spPr bwMode="auto">
          <a:xfrm>
            <a:off x="4311534" y="1202067"/>
            <a:ext cx="2376438" cy="1426981"/>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chemeClr val="bg1">
              <a:lumMod val="75000"/>
            </a:schemeClr>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
        <p:nvSpPr>
          <p:cNvPr id="68" name="Puzzle17"/>
          <p:cNvSpPr>
            <a:spLocks noEditPoints="1" noChangeArrowheads="1"/>
          </p:cNvSpPr>
          <p:nvPr/>
        </p:nvSpPr>
        <p:spPr bwMode="auto">
          <a:xfrm>
            <a:off x="6955982" y="3876420"/>
            <a:ext cx="2376438" cy="1426981"/>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00B0F0"/>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panose="02010600030101010101" pitchFamily="2" charset="-122"/>
            </a:endParaRPr>
          </a:p>
        </p:txBody>
      </p:sp>
    </p:spTree>
    <p:extLst>
      <p:ext uri="{BB962C8B-B14F-4D97-AF65-F5344CB8AC3E}">
        <p14:creationId xmlns:p14="http://schemas.microsoft.com/office/powerpoint/2010/main" val="3830527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6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3500"/>
                                        <p:tgtEl>
                                          <p:spTgt spid="5"/>
                                        </p:tgtEl>
                                      </p:cBhvr>
                                    </p:animEffect>
                                    <p:set>
                                      <p:cBhvr>
                                        <p:cTn id="12" dur="1" fill="hold">
                                          <p:stCondLst>
                                            <p:cond delay="3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13" restart="whenNotActive" fill="hold" evtFilter="cancelBubble" nodeType="interactiveSeq">
                <p:stCondLst>
                  <p:cond evt="onClick" delay="0">
                    <p:tgtEl>
                      <p:spTgt spid="58"/>
                    </p:tgtEl>
                  </p:cond>
                </p:stCondLst>
                <p:endSync evt="end" delay="0">
                  <p:rtn val="all"/>
                </p:endSync>
                <p:childTnLst>
                  <p:par>
                    <p:cTn id="14" fill="hold">
                      <p:stCondLst>
                        <p:cond delay="0"/>
                      </p:stCondLst>
                      <p:childTnLst>
                        <p:par>
                          <p:cTn id="15" fill="hold">
                            <p:stCondLst>
                              <p:cond delay="0"/>
                            </p:stCondLst>
                            <p:childTnLst>
                              <p:par>
                                <p:cTn id="16" presetID="2" presetClass="exit" presetSubtype="4" fill="hold" grpId="0" nodeType="clickEffect">
                                  <p:stCondLst>
                                    <p:cond delay="0"/>
                                  </p:stCondLst>
                                  <p:childTnLst>
                                    <p:anim calcmode="lin" valueType="num">
                                      <p:cBhvr additive="base">
                                        <p:cTn id="17" dur="3500"/>
                                        <p:tgtEl>
                                          <p:spTgt spid="58"/>
                                        </p:tgtEl>
                                        <p:attrNameLst>
                                          <p:attrName>ppt_x</p:attrName>
                                        </p:attrNameLst>
                                      </p:cBhvr>
                                      <p:tavLst>
                                        <p:tav tm="0">
                                          <p:val>
                                            <p:strVal val="ppt_x"/>
                                          </p:val>
                                        </p:tav>
                                        <p:tav tm="100000">
                                          <p:val>
                                            <p:strVal val="ppt_x"/>
                                          </p:val>
                                        </p:tav>
                                      </p:tavLst>
                                    </p:anim>
                                    <p:anim calcmode="lin" valueType="num">
                                      <p:cBhvr additive="base">
                                        <p:cTn id="18" dur="3500"/>
                                        <p:tgtEl>
                                          <p:spTgt spid="58"/>
                                        </p:tgtEl>
                                        <p:attrNameLst>
                                          <p:attrName>ppt_y</p:attrName>
                                        </p:attrNameLst>
                                      </p:cBhvr>
                                      <p:tavLst>
                                        <p:tav tm="0">
                                          <p:val>
                                            <p:strVal val="ppt_y"/>
                                          </p:val>
                                        </p:tav>
                                        <p:tav tm="100000">
                                          <p:val>
                                            <p:strVal val="1+ppt_h/2"/>
                                          </p:val>
                                        </p:tav>
                                      </p:tavLst>
                                    </p:anim>
                                    <p:set>
                                      <p:cBhvr>
                                        <p:cTn id="19" dur="1" fill="hold">
                                          <p:stCondLst>
                                            <p:cond delay="3499"/>
                                          </p:stCondLst>
                                        </p:cTn>
                                        <p:tgtEl>
                                          <p:spTgt spid="58"/>
                                        </p:tgtEl>
                                        <p:attrNameLst>
                                          <p:attrName>style.visibility</p:attrName>
                                        </p:attrNameLst>
                                      </p:cBhvr>
                                      <p:to>
                                        <p:strVal val="hidden"/>
                                      </p:to>
                                    </p:set>
                                  </p:childTnLst>
                                </p:cTn>
                              </p:par>
                            </p:childTnLst>
                          </p:cTn>
                        </p:par>
                      </p:childTnLst>
                    </p:cTn>
                  </p:par>
                </p:childTnLst>
              </p:cTn>
              <p:nextCondLst>
                <p:cond evt="onClick" delay="0">
                  <p:tgtEl>
                    <p:spTgt spid="58"/>
                  </p:tgtEl>
                </p:cond>
              </p:nextCondLst>
            </p:seq>
            <p:seq concurrent="1" nextAc="seek">
              <p:cTn id="20" restart="whenNotActive" fill="hold" evtFilter="cancelBubble" nodeType="interactiveSeq">
                <p:stCondLst>
                  <p:cond evt="onClick" delay="0">
                    <p:tgtEl>
                      <p:spTgt spid="55"/>
                    </p:tgtEl>
                  </p:cond>
                </p:stCondLst>
                <p:endSync evt="end" delay="0">
                  <p:rtn val="all"/>
                </p:endSync>
                <p:childTnLst>
                  <p:par>
                    <p:cTn id="21" fill="hold">
                      <p:stCondLst>
                        <p:cond delay="0"/>
                      </p:stCondLst>
                      <p:childTnLst>
                        <p:par>
                          <p:cTn id="22" fill="hold">
                            <p:stCondLst>
                              <p:cond delay="0"/>
                            </p:stCondLst>
                            <p:childTnLst>
                              <p:par>
                                <p:cTn id="23" presetID="42" presetClass="exit" presetSubtype="0" fill="hold" grpId="0" nodeType="clickEffect">
                                  <p:stCondLst>
                                    <p:cond delay="0"/>
                                  </p:stCondLst>
                                  <p:childTnLst>
                                    <p:animEffect transition="out" filter="fade">
                                      <p:cBhvr>
                                        <p:cTn id="24" dur="3500"/>
                                        <p:tgtEl>
                                          <p:spTgt spid="55"/>
                                        </p:tgtEl>
                                      </p:cBhvr>
                                    </p:animEffect>
                                    <p:anim calcmode="lin" valueType="num">
                                      <p:cBhvr>
                                        <p:cTn id="25" dur="3500"/>
                                        <p:tgtEl>
                                          <p:spTgt spid="55"/>
                                        </p:tgtEl>
                                        <p:attrNameLst>
                                          <p:attrName>ppt_x</p:attrName>
                                        </p:attrNameLst>
                                      </p:cBhvr>
                                      <p:tavLst>
                                        <p:tav tm="0">
                                          <p:val>
                                            <p:strVal val="ppt_x"/>
                                          </p:val>
                                        </p:tav>
                                        <p:tav tm="100000">
                                          <p:val>
                                            <p:strVal val="ppt_x"/>
                                          </p:val>
                                        </p:tav>
                                      </p:tavLst>
                                    </p:anim>
                                    <p:anim calcmode="lin" valueType="num">
                                      <p:cBhvr>
                                        <p:cTn id="26" dur="3500"/>
                                        <p:tgtEl>
                                          <p:spTgt spid="55"/>
                                        </p:tgtEl>
                                        <p:attrNameLst>
                                          <p:attrName>ppt_y</p:attrName>
                                        </p:attrNameLst>
                                      </p:cBhvr>
                                      <p:tavLst>
                                        <p:tav tm="0">
                                          <p:val>
                                            <p:strVal val="ppt_y"/>
                                          </p:val>
                                        </p:tav>
                                        <p:tav tm="100000">
                                          <p:val>
                                            <p:strVal val="ppt_y+.1"/>
                                          </p:val>
                                        </p:tav>
                                      </p:tavLst>
                                    </p:anim>
                                    <p:set>
                                      <p:cBhvr>
                                        <p:cTn id="27" dur="1" fill="hold">
                                          <p:stCondLst>
                                            <p:cond delay="3499"/>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28" restart="whenNotActive" fill="hold" evtFilter="cancelBubble" nodeType="interactiveSeq">
                <p:stCondLst>
                  <p:cond evt="onClick" delay="0">
                    <p:tgtEl>
                      <p:spTgt spid="63"/>
                    </p:tgtEl>
                  </p:cond>
                </p:stCondLst>
                <p:endSync evt="end" delay="0">
                  <p:rtn val="all"/>
                </p:endSync>
                <p:childTnLst>
                  <p:par>
                    <p:cTn id="29" fill="hold">
                      <p:stCondLst>
                        <p:cond delay="0"/>
                      </p:stCondLst>
                      <p:childTnLst>
                        <p:par>
                          <p:cTn id="30" fill="hold">
                            <p:stCondLst>
                              <p:cond delay="0"/>
                            </p:stCondLst>
                            <p:childTnLst>
                              <p:par>
                                <p:cTn id="31" presetID="16" presetClass="exit" presetSubtype="21" fill="hold" grpId="0" nodeType="clickEffect">
                                  <p:stCondLst>
                                    <p:cond delay="0"/>
                                  </p:stCondLst>
                                  <p:childTnLst>
                                    <p:animEffect transition="out" filter="barn(inVertical)">
                                      <p:cBhvr>
                                        <p:cTn id="32" dur="3500"/>
                                        <p:tgtEl>
                                          <p:spTgt spid="63"/>
                                        </p:tgtEl>
                                      </p:cBhvr>
                                    </p:animEffect>
                                    <p:set>
                                      <p:cBhvr>
                                        <p:cTn id="33" dur="1" fill="hold">
                                          <p:stCondLst>
                                            <p:cond delay="34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34" restart="whenNotActive" fill="hold" evtFilter="cancelBubble" nodeType="interactiveSeq">
                <p:stCondLst>
                  <p:cond evt="onClick" delay="0">
                    <p:tgtEl>
                      <p:spTgt spid="6"/>
                    </p:tgtEl>
                  </p:cond>
                </p:stCondLst>
                <p:endSync evt="end" delay="0">
                  <p:rtn val="all"/>
                </p:endSync>
                <p:childTnLst>
                  <p:par>
                    <p:cTn id="35" fill="hold">
                      <p:stCondLst>
                        <p:cond delay="0"/>
                      </p:stCondLst>
                      <p:childTnLst>
                        <p:par>
                          <p:cTn id="36" fill="hold">
                            <p:stCondLst>
                              <p:cond delay="0"/>
                            </p:stCondLst>
                            <p:childTnLst>
                              <p:par>
                                <p:cTn id="37" presetID="21" presetClass="exit" presetSubtype="1" fill="hold" grpId="0" nodeType="clickEffect">
                                  <p:stCondLst>
                                    <p:cond delay="0"/>
                                  </p:stCondLst>
                                  <p:childTnLst>
                                    <p:animEffect transition="out" filter="wheel(1)">
                                      <p:cBhvr>
                                        <p:cTn id="38" dur="3500"/>
                                        <p:tgtEl>
                                          <p:spTgt spid="6"/>
                                        </p:tgtEl>
                                      </p:cBhvr>
                                    </p:animEffect>
                                    <p:set>
                                      <p:cBhvr>
                                        <p:cTn id="39" dur="1" fill="hold">
                                          <p:stCondLst>
                                            <p:cond delay="3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40" restart="whenNotActive" fill="hold" evtFilter="cancelBubble" nodeType="interactiveSeq">
                <p:stCondLst>
                  <p:cond evt="onClick" delay="0">
                    <p:tgtEl>
                      <p:spTgt spid="57"/>
                    </p:tgtEl>
                  </p:cond>
                </p:stCondLst>
                <p:endSync evt="end" delay="0">
                  <p:rtn val="all"/>
                </p:endSync>
                <p:childTnLst>
                  <p:par>
                    <p:cTn id="41" fill="hold">
                      <p:stCondLst>
                        <p:cond delay="0"/>
                      </p:stCondLst>
                      <p:childTnLst>
                        <p:par>
                          <p:cTn id="42" fill="hold">
                            <p:stCondLst>
                              <p:cond delay="0"/>
                            </p:stCondLst>
                            <p:childTnLst>
                              <p:par>
                                <p:cTn id="43" presetID="14" presetClass="exit" presetSubtype="10" fill="hold" grpId="0" nodeType="clickEffect">
                                  <p:stCondLst>
                                    <p:cond delay="0"/>
                                  </p:stCondLst>
                                  <p:childTnLst>
                                    <p:animEffect transition="out" filter="randombar(horizontal)">
                                      <p:cBhvr>
                                        <p:cTn id="44" dur="3500"/>
                                        <p:tgtEl>
                                          <p:spTgt spid="57"/>
                                        </p:tgtEl>
                                      </p:cBhvr>
                                    </p:animEffect>
                                    <p:set>
                                      <p:cBhvr>
                                        <p:cTn id="45" dur="1" fill="hold">
                                          <p:stCondLst>
                                            <p:cond delay="3499"/>
                                          </p:stCondLst>
                                        </p:cTn>
                                        <p:tgtEl>
                                          <p:spTgt spid="57"/>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46" restart="whenNotActive" fill="hold" evtFilter="cancelBubble" nodeType="interactiveSeq">
                <p:stCondLst>
                  <p:cond evt="onClick" delay="0">
                    <p:tgtEl>
                      <p:spTgt spid="56"/>
                    </p:tgtEl>
                  </p:cond>
                </p:stCondLst>
                <p:endSync evt="end" delay="0">
                  <p:rtn val="all"/>
                </p:endSync>
                <p:childTnLst>
                  <p:par>
                    <p:cTn id="47" fill="hold">
                      <p:stCondLst>
                        <p:cond delay="0"/>
                      </p:stCondLst>
                      <p:childTnLst>
                        <p:par>
                          <p:cTn id="48" fill="hold">
                            <p:stCondLst>
                              <p:cond delay="0"/>
                            </p:stCondLst>
                            <p:childTnLst>
                              <p:par>
                                <p:cTn id="49" presetID="31" presetClass="exit" presetSubtype="0" fill="hold" grpId="0" nodeType="clickEffect">
                                  <p:stCondLst>
                                    <p:cond delay="0"/>
                                  </p:stCondLst>
                                  <p:childTnLst>
                                    <p:anim calcmode="lin" valueType="num">
                                      <p:cBhvr>
                                        <p:cTn id="50" dur="3500"/>
                                        <p:tgtEl>
                                          <p:spTgt spid="56"/>
                                        </p:tgtEl>
                                        <p:attrNameLst>
                                          <p:attrName>ppt_w</p:attrName>
                                        </p:attrNameLst>
                                      </p:cBhvr>
                                      <p:tavLst>
                                        <p:tav tm="0">
                                          <p:val>
                                            <p:strVal val="ppt_w"/>
                                          </p:val>
                                        </p:tav>
                                        <p:tav tm="100000">
                                          <p:val>
                                            <p:fltVal val="0"/>
                                          </p:val>
                                        </p:tav>
                                      </p:tavLst>
                                    </p:anim>
                                    <p:anim calcmode="lin" valueType="num">
                                      <p:cBhvr>
                                        <p:cTn id="51" dur="3500"/>
                                        <p:tgtEl>
                                          <p:spTgt spid="56"/>
                                        </p:tgtEl>
                                        <p:attrNameLst>
                                          <p:attrName>ppt_h</p:attrName>
                                        </p:attrNameLst>
                                      </p:cBhvr>
                                      <p:tavLst>
                                        <p:tav tm="0">
                                          <p:val>
                                            <p:strVal val="ppt_h"/>
                                          </p:val>
                                        </p:tav>
                                        <p:tav tm="100000">
                                          <p:val>
                                            <p:fltVal val="0"/>
                                          </p:val>
                                        </p:tav>
                                      </p:tavLst>
                                    </p:anim>
                                    <p:anim calcmode="lin" valueType="num">
                                      <p:cBhvr>
                                        <p:cTn id="52" dur="3500"/>
                                        <p:tgtEl>
                                          <p:spTgt spid="56"/>
                                        </p:tgtEl>
                                        <p:attrNameLst>
                                          <p:attrName>style.rotation</p:attrName>
                                        </p:attrNameLst>
                                      </p:cBhvr>
                                      <p:tavLst>
                                        <p:tav tm="0">
                                          <p:val>
                                            <p:fltVal val="0"/>
                                          </p:val>
                                        </p:tav>
                                        <p:tav tm="100000">
                                          <p:val>
                                            <p:fltVal val="90"/>
                                          </p:val>
                                        </p:tav>
                                      </p:tavLst>
                                    </p:anim>
                                    <p:animEffect transition="out" filter="fade">
                                      <p:cBhvr>
                                        <p:cTn id="53" dur="3500"/>
                                        <p:tgtEl>
                                          <p:spTgt spid="56"/>
                                        </p:tgtEl>
                                      </p:cBhvr>
                                    </p:animEffect>
                                    <p:set>
                                      <p:cBhvr>
                                        <p:cTn id="54" dur="1" fill="hold">
                                          <p:stCondLst>
                                            <p:cond delay="34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55" restart="whenNotActive" fill="hold" evtFilter="cancelBubble" nodeType="interactiveSeq">
                <p:stCondLst>
                  <p:cond evt="onClick" delay="0">
                    <p:tgtEl>
                      <p:spTgt spid="62"/>
                    </p:tgtEl>
                  </p:cond>
                </p:stCondLst>
                <p:endSync evt="end" delay="0">
                  <p:rtn val="all"/>
                </p:endSync>
                <p:childTnLst>
                  <p:par>
                    <p:cTn id="56" fill="hold">
                      <p:stCondLst>
                        <p:cond delay="0"/>
                      </p:stCondLst>
                      <p:childTnLst>
                        <p:par>
                          <p:cTn id="57" fill="hold">
                            <p:stCondLst>
                              <p:cond delay="0"/>
                            </p:stCondLst>
                            <p:childTnLst>
                              <p:par>
                                <p:cTn id="58" presetID="53" presetClass="exit" presetSubtype="32" fill="hold" grpId="0" nodeType="clickEffect">
                                  <p:stCondLst>
                                    <p:cond delay="0"/>
                                  </p:stCondLst>
                                  <p:childTnLst>
                                    <p:anim calcmode="lin" valueType="num">
                                      <p:cBhvr>
                                        <p:cTn id="59" dur="3500"/>
                                        <p:tgtEl>
                                          <p:spTgt spid="62"/>
                                        </p:tgtEl>
                                        <p:attrNameLst>
                                          <p:attrName>ppt_w</p:attrName>
                                        </p:attrNameLst>
                                      </p:cBhvr>
                                      <p:tavLst>
                                        <p:tav tm="0">
                                          <p:val>
                                            <p:strVal val="ppt_w"/>
                                          </p:val>
                                        </p:tav>
                                        <p:tav tm="100000">
                                          <p:val>
                                            <p:fltVal val="0"/>
                                          </p:val>
                                        </p:tav>
                                      </p:tavLst>
                                    </p:anim>
                                    <p:anim calcmode="lin" valueType="num">
                                      <p:cBhvr>
                                        <p:cTn id="60" dur="3500"/>
                                        <p:tgtEl>
                                          <p:spTgt spid="62"/>
                                        </p:tgtEl>
                                        <p:attrNameLst>
                                          <p:attrName>ppt_h</p:attrName>
                                        </p:attrNameLst>
                                      </p:cBhvr>
                                      <p:tavLst>
                                        <p:tav tm="0">
                                          <p:val>
                                            <p:strVal val="ppt_h"/>
                                          </p:val>
                                        </p:tav>
                                        <p:tav tm="100000">
                                          <p:val>
                                            <p:fltVal val="0"/>
                                          </p:val>
                                        </p:tav>
                                      </p:tavLst>
                                    </p:anim>
                                    <p:animEffect transition="out" filter="fade">
                                      <p:cBhvr>
                                        <p:cTn id="61" dur="3500"/>
                                        <p:tgtEl>
                                          <p:spTgt spid="62"/>
                                        </p:tgtEl>
                                      </p:cBhvr>
                                    </p:animEffect>
                                    <p:set>
                                      <p:cBhvr>
                                        <p:cTn id="62" dur="1" fill="hold">
                                          <p:stCondLst>
                                            <p:cond delay="34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63" restart="whenNotActive" fill="hold" evtFilter="cancelBubble" nodeType="interactiveSeq">
                <p:stCondLst>
                  <p:cond evt="onClick" delay="0">
                    <p:tgtEl>
                      <p:spTgt spid="45"/>
                    </p:tgtEl>
                  </p:cond>
                </p:stCondLst>
                <p:endSync evt="end" delay="0">
                  <p:rtn val="all"/>
                </p:endSync>
                <p:childTnLst>
                  <p:par>
                    <p:cTn id="64" fill="hold">
                      <p:stCondLst>
                        <p:cond delay="0"/>
                      </p:stCondLst>
                      <p:childTnLst>
                        <p:par>
                          <p:cTn id="65" fill="hold">
                            <p:stCondLst>
                              <p:cond delay="0"/>
                            </p:stCondLst>
                            <p:childTnLst>
                              <p:par>
                                <p:cTn id="66" presetID="1" presetClass="exit" presetSubtype="0" fill="hold" grpId="0" nodeType="clickEffect">
                                  <p:stCondLst>
                                    <p:cond delay="0"/>
                                  </p:stCondLst>
                                  <p:childTnLst>
                                    <p:set>
                                      <p:cBhvr>
                                        <p:cTn id="67" dur="1" fill="hold">
                                          <p:stCondLst>
                                            <p:cond delay="0"/>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68" restart="whenNotActive" fill="hold" evtFilter="cancelBubble" nodeType="interactiveSeq">
                <p:stCondLst>
                  <p:cond evt="onClick" delay="0">
                    <p:tgtEl>
                      <p:spTgt spid="53"/>
                    </p:tgtEl>
                  </p:cond>
                </p:stCondLst>
                <p:endSync evt="end" delay="0">
                  <p:rtn val="all"/>
                </p:endSync>
                <p:childTnLst>
                  <p:par>
                    <p:cTn id="69" fill="hold">
                      <p:stCondLst>
                        <p:cond delay="0"/>
                      </p:stCondLst>
                      <p:childTnLst>
                        <p:par>
                          <p:cTn id="70" fill="hold">
                            <p:stCondLst>
                              <p:cond delay="0"/>
                            </p:stCondLst>
                            <p:childTnLst>
                              <p:par>
                                <p:cTn id="71" presetID="10" presetClass="exit" presetSubtype="0" fill="hold" grpId="0" nodeType="clickEffect">
                                  <p:stCondLst>
                                    <p:cond delay="0"/>
                                  </p:stCondLst>
                                  <p:childTnLst>
                                    <p:animEffect transition="out" filter="fade">
                                      <p:cBhvr>
                                        <p:cTn id="72" dur="3500"/>
                                        <p:tgtEl>
                                          <p:spTgt spid="53"/>
                                        </p:tgtEl>
                                      </p:cBhvr>
                                    </p:animEffect>
                                    <p:set>
                                      <p:cBhvr>
                                        <p:cTn id="73" dur="1" fill="hold">
                                          <p:stCondLst>
                                            <p:cond delay="3499"/>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74" restart="whenNotActive" fill="hold" evtFilter="cancelBubble" nodeType="interactiveSeq">
                <p:stCondLst>
                  <p:cond evt="onClick" delay="0">
                    <p:tgtEl>
                      <p:spTgt spid="50"/>
                    </p:tgtEl>
                  </p:cond>
                </p:stCondLst>
                <p:endSync evt="end" delay="0">
                  <p:rtn val="all"/>
                </p:endSync>
                <p:childTnLst>
                  <p:par>
                    <p:cTn id="75" fill="hold">
                      <p:stCondLst>
                        <p:cond delay="0"/>
                      </p:stCondLst>
                      <p:childTnLst>
                        <p:par>
                          <p:cTn id="76" fill="hold">
                            <p:stCondLst>
                              <p:cond delay="0"/>
                            </p:stCondLst>
                            <p:childTnLst>
                              <p:par>
                                <p:cTn id="77" presetID="2" presetClass="exit" presetSubtype="4" fill="hold" grpId="0" nodeType="clickEffect">
                                  <p:stCondLst>
                                    <p:cond delay="0"/>
                                  </p:stCondLst>
                                  <p:childTnLst>
                                    <p:anim calcmode="lin" valueType="num">
                                      <p:cBhvr additive="base">
                                        <p:cTn id="78" dur="3500"/>
                                        <p:tgtEl>
                                          <p:spTgt spid="50"/>
                                        </p:tgtEl>
                                        <p:attrNameLst>
                                          <p:attrName>ppt_x</p:attrName>
                                        </p:attrNameLst>
                                      </p:cBhvr>
                                      <p:tavLst>
                                        <p:tav tm="0">
                                          <p:val>
                                            <p:strVal val="ppt_x"/>
                                          </p:val>
                                        </p:tav>
                                        <p:tav tm="100000">
                                          <p:val>
                                            <p:strVal val="ppt_x"/>
                                          </p:val>
                                        </p:tav>
                                      </p:tavLst>
                                    </p:anim>
                                    <p:anim calcmode="lin" valueType="num">
                                      <p:cBhvr additive="base">
                                        <p:cTn id="79" dur="3500"/>
                                        <p:tgtEl>
                                          <p:spTgt spid="50"/>
                                        </p:tgtEl>
                                        <p:attrNameLst>
                                          <p:attrName>ppt_y</p:attrName>
                                        </p:attrNameLst>
                                      </p:cBhvr>
                                      <p:tavLst>
                                        <p:tav tm="0">
                                          <p:val>
                                            <p:strVal val="ppt_y"/>
                                          </p:val>
                                        </p:tav>
                                        <p:tav tm="100000">
                                          <p:val>
                                            <p:strVal val="1+ppt_h/2"/>
                                          </p:val>
                                        </p:tav>
                                      </p:tavLst>
                                    </p:anim>
                                    <p:set>
                                      <p:cBhvr>
                                        <p:cTn id="80" dur="1" fill="hold">
                                          <p:stCondLst>
                                            <p:cond delay="3499"/>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81" restart="whenNotActive" fill="hold" evtFilter="cancelBubble" nodeType="interactiveSeq">
                <p:stCondLst>
                  <p:cond evt="onClick" delay="0">
                    <p:tgtEl>
                      <p:spTgt spid="68"/>
                    </p:tgtEl>
                  </p:cond>
                </p:stCondLst>
                <p:endSync evt="end" delay="0">
                  <p:rtn val="all"/>
                </p:endSync>
                <p:childTnLst>
                  <p:par>
                    <p:cTn id="82" fill="hold">
                      <p:stCondLst>
                        <p:cond delay="0"/>
                      </p:stCondLst>
                      <p:childTnLst>
                        <p:par>
                          <p:cTn id="83" fill="hold">
                            <p:stCondLst>
                              <p:cond delay="0"/>
                            </p:stCondLst>
                            <p:childTnLst>
                              <p:par>
                                <p:cTn id="84" presetID="42" presetClass="exit" presetSubtype="0" fill="hold" grpId="0" nodeType="clickEffect">
                                  <p:stCondLst>
                                    <p:cond delay="0"/>
                                  </p:stCondLst>
                                  <p:childTnLst>
                                    <p:animEffect transition="out" filter="fade">
                                      <p:cBhvr>
                                        <p:cTn id="85" dur="4000"/>
                                        <p:tgtEl>
                                          <p:spTgt spid="68"/>
                                        </p:tgtEl>
                                      </p:cBhvr>
                                    </p:animEffect>
                                    <p:anim calcmode="lin" valueType="num">
                                      <p:cBhvr>
                                        <p:cTn id="86" dur="4000"/>
                                        <p:tgtEl>
                                          <p:spTgt spid="68"/>
                                        </p:tgtEl>
                                        <p:attrNameLst>
                                          <p:attrName>ppt_x</p:attrName>
                                        </p:attrNameLst>
                                      </p:cBhvr>
                                      <p:tavLst>
                                        <p:tav tm="0">
                                          <p:val>
                                            <p:strVal val="ppt_x"/>
                                          </p:val>
                                        </p:tav>
                                        <p:tav tm="100000">
                                          <p:val>
                                            <p:strVal val="ppt_x"/>
                                          </p:val>
                                        </p:tav>
                                      </p:tavLst>
                                    </p:anim>
                                    <p:anim calcmode="lin" valueType="num">
                                      <p:cBhvr>
                                        <p:cTn id="87" dur="4000"/>
                                        <p:tgtEl>
                                          <p:spTgt spid="68"/>
                                        </p:tgtEl>
                                        <p:attrNameLst>
                                          <p:attrName>ppt_y</p:attrName>
                                        </p:attrNameLst>
                                      </p:cBhvr>
                                      <p:tavLst>
                                        <p:tav tm="0">
                                          <p:val>
                                            <p:strVal val="ppt_y"/>
                                          </p:val>
                                        </p:tav>
                                        <p:tav tm="100000">
                                          <p:val>
                                            <p:strVal val="ppt_y+.1"/>
                                          </p:val>
                                        </p:tav>
                                      </p:tavLst>
                                    </p:anim>
                                    <p:set>
                                      <p:cBhvr>
                                        <p:cTn id="88" dur="1" fill="hold">
                                          <p:stCondLst>
                                            <p:cond delay="39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audio>
              <p:cMediaNode vol="80000">
                <p:cTn id="89" fill="hold" display="0">
                  <p:stCondLst>
                    <p:cond delay="indefinite"/>
                  </p:stCondLst>
                  <p:endCondLst>
                    <p:cond evt="onStopAudio" delay="0">
                      <p:tgtEl>
                        <p:sldTgt/>
                      </p:tgtEl>
                    </p:cond>
                  </p:endCondLst>
                </p:cTn>
                <p:tgtEl>
                  <p:spTgt spid="7"/>
                </p:tgtEl>
              </p:cMediaNode>
            </p:audio>
          </p:childTnLst>
        </p:cTn>
      </p:par>
    </p:tnLst>
    <p:bldLst>
      <p:bldP spid="5" grpId="0" animBg="1"/>
      <p:bldP spid="6" grpId="0" animBg="1"/>
      <p:bldP spid="45" grpId="0" animBg="1"/>
      <p:bldP spid="50" grpId="0" animBg="1"/>
      <p:bldP spid="53" grpId="0" animBg="1"/>
      <p:bldP spid="55" grpId="0" animBg="1"/>
      <p:bldP spid="56" grpId="0" animBg="1"/>
      <p:bldP spid="58" grpId="0" animBg="1"/>
      <p:bldP spid="57" grpId="0" animBg="1"/>
      <p:bldP spid="62" grpId="0" animBg="1"/>
      <p:bldP spid="63" grpId="0" animBg="1"/>
      <p:bldP spid="6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6" name="Google Shape;136;p22"/>
          <p:cNvSpPr/>
          <p:nvPr/>
        </p:nvSpPr>
        <p:spPr>
          <a:xfrm>
            <a:off x="6893364" y="470732"/>
            <a:ext cx="3701200" cy="2816477"/>
          </a:xfrm>
          <a:prstGeom prst="wedgeRoundRectCallout">
            <a:avLst>
              <a:gd name="adj1" fmla="val -112497"/>
              <a:gd name="adj2" fmla="val 52535"/>
              <a:gd name="adj3" fmla="val 0"/>
            </a:avLst>
          </a:prstGeom>
          <a:ln>
            <a:noFill/>
            <a:headEnd type="none" w="sm" len="sm"/>
            <a:tailEnd type="none" w="sm" len="sm"/>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spcFirstLastPara="1" wrap="square" lIns="121900" tIns="121900" rIns="121900" bIns="121900" anchor="ctr" anchorCtr="0">
            <a:noAutofit/>
          </a:bodyPr>
          <a:lstStyle/>
          <a:p>
            <a:endParaRPr sz="2400"/>
          </a:p>
        </p:txBody>
      </p:sp>
      <p:sp>
        <p:nvSpPr>
          <p:cNvPr id="137" name="Google Shape;137;p22"/>
          <p:cNvSpPr txBox="1"/>
          <p:nvPr/>
        </p:nvSpPr>
        <p:spPr>
          <a:xfrm>
            <a:off x="6615567" y="648133"/>
            <a:ext cx="4034800" cy="1403200"/>
          </a:xfrm>
          <a:prstGeom prst="rect">
            <a:avLst/>
          </a:prstGeom>
          <a:noFill/>
          <a:ln>
            <a:noFill/>
          </a:ln>
        </p:spPr>
        <p:txBody>
          <a:bodyPr spcFirstLastPara="1" wrap="square" lIns="121900" tIns="121900" rIns="121900" bIns="121900" anchor="t" anchorCtr="0">
            <a:noAutofit/>
          </a:bodyPr>
          <a:lstStyle/>
          <a:p>
            <a:pPr algn="ctr"/>
            <a:r>
              <a:rPr lang="en" sz="8000" dirty="0">
                <a:latin typeface="Caveat"/>
                <a:ea typeface="Caveat"/>
                <a:cs typeface="Caveat"/>
                <a:sym typeface="Caveat"/>
              </a:rPr>
              <a:t>Good job!</a:t>
            </a:r>
            <a:endParaRPr sz="8000" dirty="0">
              <a:latin typeface="Caveat"/>
              <a:ea typeface="Caveat"/>
              <a:cs typeface="Caveat"/>
              <a:sym typeface="Caveat"/>
            </a:endParaRPr>
          </a:p>
        </p:txBody>
      </p:sp>
      <p:pic>
        <p:nvPicPr>
          <p:cNvPr id="3" name="Picture 2" descr="A cartoon of a child&#10;&#10;Description automatically generated with low confidence">
            <a:extLst>
              <a:ext uri="{FF2B5EF4-FFF2-40B4-BE49-F238E27FC236}">
                <a16:creationId xmlns="" xmlns:a16="http://schemas.microsoft.com/office/drawing/2014/main" id="{AF861846-B3C9-A866-A065-D26EDD1C9D3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54648" y="2256016"/>
            <a:ext cx="2698428" cy="2846965"/>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994" y="0"/>
            <a:ext cx="10506272" cy="6867980"/>
          </a:xfrm>
          <a:prstGeom prst="rect">
            <a:avLst/>
          </a:prstGeom>
        </p:spPr>
      </p:pic>
      <p:sp>
        <p:nvSpPr>
          <p:cNvPr id="6" name="Oval 5"/>
          <p:cNvSpPr/>
          <p:nvPr/>
        </p:nvSpPr>
        <p:spPr>
          <a:xfrm>
            <a:off x="2083153" y="464170"/>
            <a:ext cx="5933505" cy="592966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i="1" dirty="0"/>
              <a:t>Structures</a:t>
            </a:r>
          </a:p>
          <a:p>
            <a:pPr algn="ctr"/>
            <a:endParaRPr lang="en-US" sz="6600" i="1" dirty="0"/>
          </a:p>
          <a:p>
            <a:pPr algn="ctr"/>
            <a:endParaRPr lang="en-US" sz="6600" i="1" dirty="0"/>
          </a:p>
          <a:p>
            <a:pPr algn="ctr"/>
            <a:endParaRPr lang="en-US" sz="6600" i="1" dirty="0"/>
          </a:p>
          <a:p>
            <a:pPr algn="ctr"/>
            <a:endParaRPr lang="en-US" sz="3600" i="1" dirty="0"/>
          </a:p>
        </p:txBody>
      </p:sp>
      <p:sp>
        <p:nvSpPr>
          <p:cNvPr id="2" name="Rounded Rectangle 1">
            <a:extLst>
              <a:ext uri="{FF2B5EF4-FFF2-40B4-BE49-F238E27FC236}">
                <a16:creationId xmlns="" xmlns:a16="http://schemas.microsoft.com/office/drawing/2014/main" id="{23400B19-FBB4-D717-5440-EB962919CDAD}"/>
              </a:ext>
            </a:extLst>
          </p:cNvPr>
          <p:cNvSpPr/>
          <p:nvPr/>
        </p:nvSpPr>
        <p:spPr>
          <a:xfrm>
            <a:off x="2556687" y="2928395"/>
            <a:ext cx="4986436" cy="706056"/>
          </a:xfrm>
          <a:prstGeom prst="round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600" dirty="0">
                <a:solidFill>
                  <a:srgbClr val="7030A0"/>
                </a:solidFill>
              </a:rPr>
              <a:t>Clean your room!</a:t>
            </a:r>
          </a:p>
        </p:txBody>
      </p:sp>
    </p:spTree>
    <p:extLst>
      <p:ext uri="{BB962C8B-B14F-4D97-AF65-F5344CB8AC3E}">
        <p14:creationId xmlns:p14="http://schemas.microsoft.com/office/powerpoint/2010/main" val="11448158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198" y="0"/>
            <a:ext cx="10287000" cy="6858000"/>
          </a:xfrm>
          <a:prstGeom prst="rect">
            <a:avLst/>
          </a:prstGeom>
        </p:spPr>
      </p:pic>
      <p:sp>
        <p:nvSpPr>
          <p:cNvPr id="3" name="TextBox 2"/>
          <p:cNvSpPr txBox="1"/>
          <p:nvPr/>
        </p:nvSpPr>
        <p:spPr>
          <a:xfrm>
            <a:off x="3750906" y="4114805"/>
            <a:ext cx="3750905" cy="923330"/>
          </a:xfrm>
          <a:prstGeom prst="rect">
            <a:avLst/>
          </a:prstGeom>
          <a:noFill/>
        </p:spPr>
        <p:txBody>
          <a:bodyPr wrap="square" rtlCol="0">
            <a:spAutoFit/>
          </a:bodyPr>
          <a:lstStyle/>
          <a:p>
            <a:r>
              <a:rPr lang="en-US" sz="5400" dirty="0">
                <a:solidFill>
                  <a:schemeClr val="bg1"/>
                </a:solidFill>
              </a:rPr>
              <a:t>Presentation</a:t>
            </a:r>
            <a:endParaRPr lang="en-US" sz="2400" dirty="0">
              <a:solidFill>
                <a:schemeClr val="bg1"/>
              </a:solidFill>
            </a:endParaRPr>
          </a:p>
        </p:txBody>
      </p:sp>
    </p:spTree>
    <p:extLst>
      <p:ext uri="{BB962C8B-B14F-4D97-AF65-F5344CB8AC3E}">
        <p14:creationId xmlns:p14="http://schemas.microsoft.com/office/powerpoint/2010/main" val="20629956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D1-TRACK 48.mp3" descr="CD1-TRACK 48.mp3">
            <a:hlinkClick r:id="" action="ppaction://media"/>
            <a:extLst>
              <a:ext uri="{FF2B5EF4-FFF2-40B4-BE49-F238E27FC236}">
                <a16:creationId xmlns="" xmlns:a16="http://schemas.microsoft.com/office/drawing/2014/main" id="{E4F45E98-569E-F1A8-5393-4C22B6AB04B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717327" y="421904"/>
            <a:ext cx="812800" cy="812800"/>
          </a:xfrm>
          <a:prstGeom prst="rect">
            <a:avLst/>
          </a:prstGeom>
        </p:spPr>
      </p:pic>
      <p:sp>
        <p:nvSpPr>
          <p:cNvPr id="11" name="TextBox 10">
            <a:extLst>
              <a:ext uri="{FF2B5EF4-FFF2-40B4-BE49-F238E27FC236}">
                <a16:creationId xmlns="" xmlns:a16="http://schemas.microsoft.com/office/drawing/2014/main" id="{63FBCF16-BA94-5ABA-5951-5C7AA173546D}"/>
              </a:ext>
            </a:extLst>
          </p:cNvPr>
          <p:cNvSpPr txBox="1"/>
          <p:nvPr/>
        </p:nvSpPr>
        <p:spPr>
          <a:xfrm>
            <a:off x="5820402" y="643638"/>
            <a:ext cx="3628398" cy="369332"/>
          </a:xfrm>
          <a:prstGeom prst="rect">
            <a:avLst/>
          </a:prstGeom>
          <a:noFill/>
        </p:spPr>
        <p:txBody>
          <a:bodyPr wrap="square" rtlCol="0">
            <a:spAutoFit/>
          </a:bodyPr>
          <a:lstStyle/>
          <a:p>
            <a:r>
              <a:rPr lang="en-US" i="1" dirty="0"/>
              <a:t>Click the icon to hear the sound.</a:t>
            </a:r>
          </a:p>
        </p:txBody>
      </p:sp>
      <p:pic>
        <p:nvPicPr>
          <p:cNvPr id="3" name="Picture 2">
            <a:extLst>
              <a:ext uri="{FF2B5EF4-FFF2-40B4-BE49-F238E27FC236}">
                <a16:creationId xmlns="" xmlns:a16="http://schemas.microsoft.com/office/drawing/2014/main" id="{83FAB4E8-E34D-1346-DCF6-602471C809E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498104"/>
            <a:ext cx="5638800" cy="660400"/>
          </a:xfrm>
          <a:prstGeom prst="rect">
            <a:avLst/>
          </a:prstGeom>
          <a:effectLst>
            <a:outerShdw blurRad="50800" dist="38100" dir="2700000" algn="tl" rotWithShape="0">
              <a:prstClr val="black">
                <a:alpha val="40000"/>
              </a:prstClr>
            </a:outerShdw>
          </a:effectLst>
        </p:spPr>
      </p:pic>
      <p:pic>
        <p:nvPicPr>
          <p:cNvPr id="6" name="Picture 5" descr="Application&#10;&#10;Description automatically generated with medium confidence">
            <a:extLst>
              <a:ext uri="{FF2B5EF4-FFF2-40B4-BE49-F238E27FC236}">
                <a16:creationId xmlns="" xmlns:a16="http://schemas.microsoft.com/office/drawing/2014/main" id="{EA7C147B-71CE-FBDE-1F1A-9DC8EE75961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0349" y="1803399"/>
            <a:ext cx="6931099" cy="2201441"/>
          </a:xfrm>
          <a:prstGeom prst="rect">
            <a:avLst/>
          </a:prstGeom>
        </p:spPr>
      </p:pic>
      <p:pic>
        <p:nvPicPr>
          <p:cNvPr id="8" name="Picture 7" descr="Icon&#10;&#10;Description automatically generated with low confidence">
            <a:extLst>
              <a:ext uri="{FF2B5EF4-FFF2-40B4-BE49-F238E27FC236}">
                <a16:creationId xmlns="" xmlns:a16="http://schemas.microsoft.com/office/drawing/2014/main" id="{7BAEDFF7-766F-CFB4-F397-B59030A36932}"/>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417166" y="2216275"/>
            <a:ext cx="4354287" cy="3744687"/>
          </a:xfrm>
          <a:prstGeom prst="rect">
            <a:avLst/>
          </a:prstGeom>
        </p:spPr>
      </p:pic>
    </p:spTree>
    <p:extLst>
      <p:ext uri="{BB962C8B-B14F-4D97-AF65-F5344CB8AC3E}">
        <p14:creationId xmlns:p14="http://schemas.microsoft.com/office/powerpoint/2010/main" val="329172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3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0287000" cy="6858000"/>
          </a:xfrm>
          <a:prstGeom prst="rect">
            <a:avLst/>
          </a:prstGeom>
        </p:spPr>
      </p:pic>
      <p:sp>
        <p:nvSpPr>
          <p:cNvPr id="3" name="TextBox 2"/>
          <p:cNvSpPr txBox="1"/>
          <p:nvPr/>
        </p:nvSpPr>
        <p:spPr>
          <a:xfrm>
            <a:off x="4068148" y="3918856"/>
            <a:ext cx="2472611" cy="923330"/>
          </a:xfrm>
          <a:prstGeom prst="rect">
            <a:avLst/>
          </a:prstGeom>
          <a:noFill/>
        </p:spPr>
        <p:txBody>
          <a:bodyPr wrap="square" rtlCol="0">
            <a:spAutoFit/>
          </a:bodyPr>
          <a:lstStyle/>
          <a:p>
            <a:r>
              <a:rPr lang="en-US" sz="5400" dirty="0">
                <a:solidFill>
                  <a:schemeClr val="bg1"/>
                </a:solidFill>
              </a:rPr>
              <a:t>Practice</a:t>
            </a:r>
            <a:endParaRPr lang="en-US" sz="2400" dirty="0">
              <a:solidFill>
                <a:schemeClr val="bg1"/>
              </a:solidFill>
            </a:endParaRPr>
          </a:p>
        </p:txBody>
      </p:sp>
    </p:spTree>
    <p:extLst>
      <p:ext uri="{BB962C8B-B14F-4D97-AF65-F5344CB8AC3E}">
        <p14:creationId xmlns:p14="http://schemas.microsoft.com/office/powerpoint/2010/main" val="37451566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 xmlns:a16="http://schemas.microsoft.com/office/drawing/2014/main" id="{FD9DC165-80C2-37AF-A3B2-403F20698487}"/>
              </a:ext>
            </a:extLst>
          </p:cNvPr>
          <p:cNvSpPr txBox="1"/>
          <p:nvPr/>
        </p:nvSpPr>
        <p:spPr>
          <a:xfrm>
            <a:off x="3784600" y="461935"/>
            <a:ext cx="3620863" cy="707886"/>
          </a:xfrm>
          <a:prstGeom prst="rect">
            <a:avLst/>
          </a:prstGeom>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wrap="none" rtlCol="0">
            <a:spAutoFit/>
          </a:bodyPr>
          <a:lstStyle/>
          <a:p>
            <a:r>
              <a:rPr lang="x-none" sz="4000" b="1" dirty="0"/>
              <a:t>LET’S PRACTICE!</a:t>
            </a:r>
          </a:p>
        </p:txBody>
      </p:sp>
      <p:pic>
        <p:nvPicPr>
          <p:cNvPr id="3" name="Picture 2" descr="Application&#10;&#10;Description automatically generated with medium confidence">
            <a:extLst>
              <a:ext uri="{FF2B5EF4-FFF2-40B4-BE49-F238E27FC236}">
                <a16:creationId xmlns="" xmlns:a16="http://schemas.microsoft.com/office/drawing/2014/main" id="{72580DB5-23E7-65AB-FA9E-A791C67FDE2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10448" y="2672829"/>
            <a:ext cx="3782467" cy="3458149"/>
          </a:xfrm>
          <a:prstGeom prst="rect">
            <a:avLst/>
          </a:prstGeom>
          <a:ln>
            <a:noFill/>
          </a:ln>
          <a:effectLst>
            <a:softEdge rad="112500"/>
          </a:effectLst>
        </p:spPr>
      </p:pic>
      <p:sp>
        <p:nvSpPr>
          <p:cNvPr id="4" name="Google Shape;136;p22">
            <a:extLst>
              <a:ext uri="{FF2B5EF4-FFF2-40B4-BE49-F238E27FC236}">
                <a16:creationId xmlns="" xmlns:a16="http://schemas.microsoft.com/office/drawing/2014/main" id="{1C14E467-C96E-3975-EAAF-F5CF5616B3BF}"/>
              </a:ext>
            </a:extLst>
          </p:cNvPr>
          <p:cNvSpPr/>
          <p:nvPr/>
        </p:nvSpPr>
        <p:spPr>
          <a:xfrm>
            <a:off x="4137285" y="1454046"/>
            <a:ext cx="6206410" cy="1588957"/>
          </a:xfrm>
          <a:prstGeom prst="wedgeRoundRectCallout">
            <a:avLst>
              <a:gd name="adj1" fmla="val -76264"/>
              <a:gd name="adj2" fmla="val 101494"/>
              <a:gd name="adj3" fmla="val 0"/>
            </a:avLst>
          </a:prstGeom>
          <a:ln>
            <a:noFill/>
            <a:headEnd type="none" w="sm" len="sm"/>
            <a:tailEnd type="none" w="sm" len="sm"/>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spcFirstLastPara="1" wrap="square" lIns="121900" tIns="121900" rIns="121900" bIns="121900" anchor="ctr" anchorCtr="0">
            <a:noAutofit/>
          </a:bodyPr>
          <a:lstStyle/>
          <a:p>
            <a:pPr algn="ctr"/>
            <a:r>
              <a:rPr lang="vi-VN" sz="4800" b="1" dirty="0">
                <a:latin typeface="Calibri" panose="020F0502020204030204" pitchFamily="34" charset="0"/>
                <a:cs typeface="Calibri" panose="020F0502020204030204" pitchFamily="34" charset="0"/>
              </a:rPr>
              <a:t>Do your homework!</a:t>
            </a:r>
            <a:endParaRPr sz="4800" b="1" dirty="0">
              <a:latin typeface="Calibri" panose="020F0502020204030204" pitchFamily="34" charset="0"/>
              <a:cs typeface="Calibri" panose="020F0502020204030204" pitchFamily="34" charset="0"/>
            </a:endParaRPr>
          </a:p>
        </p:txBody>
      </p:sp>
      <p:pic>
        <p:nvPicPr>
          <p:cNvPr id="6" name="Picture 5" descr="Graphical user interface, application&#10;&#10;Description automatically generated">
            <a:extLst>
              <a:ext uri="{FF2B5EF4-FFF2-40B4-BE49-F238E27FC236}">
                <a16:creationId xmlns="" xmlns:a16="http://schemas.microsoft.com/office/drawing/2014/main" id="{1E382F5A-C5F6-C358-3F86-1FB30BDD0CC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095010" y="3327228"/>
            <a:ext cx="3387455" cy="2902888"/>
          </a:xfrm>
          <a:prstGeom prst="ellipse">
            <a:avLst/>
          </a:prstGeom>
          <a:ln>
            <a:noFill/>
          </a:ln>
          <a:effectLst>
            <a:softEdge rad="112500"/>
          </a:effectLst>
        </p:spPr>
      </p:pic>
    </p:spTree>
    <p:extLst>
      <p:ext uri="{BB962C8B-B14F-4D97-AF65-F5344CB8AC3E}">
        <p14:creationId xmlns:p14="http://schemas.microsoft.com/office/powerpoint/2010/main" val="19783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 xmlns:a16="http://schemas.microsoft.com/office/drawing/2014/main" id="{FD9DC165-80C2-37AF-A3B2-403F20698487}"/>
              </a:ext>
            </a:extLst>
          </p:cNvPr>
          <p:cNvSpPr txBox="1"/>
          <p:nvPr/>
        </p:nvSpPr>
        <p:spPr>
          <a:xfrm>
            <a:off x="3784600" y="461935"/>
            <a:ext cx="3620863" cy="707886"/>
          </a:xfrm>
          <a:prstGeom prst="rect">
            <a:avLst/>
          </a:prstGeom>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wrap="none" rtlCol="0">
            <a:spAutoFit/>
          </a:bodyPr>
          <a:lstStyle/>
          <a:p>
            <a:r>
              <a:rPr lang="x-none" sz="4000" b="1" dirty="0"/>
              <a:t>LET’S PRACTICE!</a:t>
            </a:r>
          </a:p>
        </p:txBody>
      </p:sp>
      <p:pic>
        <p:nvPicPr>
          <p:cNvPr id="3" name="Picture 2" descr="Application&#10;&#10;Description automatically generated with medium confidence">
            <a:extLst>
              <a:ext uri="{FF2B5EF4-FFF2-40B4-BE49-F238E27FC236}">
                <a16:creationId xmlns="" xmlns:a16="http://schemas.microsoft.com/office/drawing/2014/main" id="{72580DB5-23E7-65AB-FA9E-A791C67FDE2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10448" y="2672829"/>
            <a:ext cx="3782467" cy="3458149"/>
          </a:xfrm>
          <a:prstGeom prst="rect">
            <a:avLst/>
          </a:prstGeom>
          <a:ln>
            <a:noFill/>
          </a:ln>
          <a:effectLst>
            <a:softEdge rad="112500"/>
          </a:effectLst>
        </p:spPr>
      </p:pic>
      <p:sp>
        <p:nvSpPr>
          <p:cNvPr id="4" name="Google Shape;136;p22">
            <a:extLst>
              <a:ext uri="{FF2B5EF4-FFF2-40B4-BE49-F238E27FC236}">
                <a16:creationId xmlns="" xmlns:a16="http://schemas.microsoft.com/office/drawing/2014/main" id="{1C14E467-C96E-3975-EAAF-F5CF5616B3BF}"/>
              </a:ext>
            </a:extLst>
          </p:cNvPr>
          <p:cNvSpPr/>
          <p:nvPr/>
        </p:nvSpPr>
        <p:spPr>
          <a:xfrm>
            <a:off x="4137285" y="1454046"/>
            <a:ext cx="6206410" cy="1588957"/>
          </a:xfrm>
          <a:prstGeom prst="wedgeRoundRectCallout">
            <a:avLst>
              <a:gd name="adj1" fmla="val -76264"/>
              <a:gd name="adj2" fmla="val 101494"/>
              <a:gd name="adj3" fmla="val 0"/>
            </a:avLst>
          </a:prstGeom>
          <a:ln>
            <a:noFill/>
            <a:headEnd type="none" w="sm" len="sm"/>
            <a:tailEnd type="none" w="sm" len="sm"/>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spcFirstLastPara="1" wrap="square" lIns="121900" tIns="121900" rIns="121900" bIns="121900" anchor="ctr" anchorCtr="0">
            <a:noAutofit/>
          </a:bodyPr>
          <a:lstStyle/>
          <a:p>
            <a:pPr algn="ctr"/>
            <a:r>
              <a:rPr lang="vi-VN" sz="4800" b="1" dirty="0">
                <a:latin typeface="Calibri" panose="020F0502020204030204" pitchFamily="34" charset="0"/>
                <a:cs typeface="Calibri" panose="020F0502020204030204" pitchFamily="34" charset="0"/>
              </a:rPr>
              <a:t>Go to bed!</a:t>
            </a:r>
            <a:endParaRPr sz="4800" b="1" dirty="0">
              <a:latin typeface="Calibri" panose="020F0502020204030204" pitchFamily="34" charset="0"/>
              <a:cs typeface="Calibri" panose="020F0502020204030204" pitchFamily="34" charset="0"/>
            </a:endParaRPr>
          </a:p>
        </p:txBody>
      </p:sp>
      <p:pic>
        <p:nvPicPr>
          <p:cNvPr id="5" name="Picture 4" descr="Graphical user interface, application&#10;&#10;Description automatically generated">
            <a:extLst>
              <a:ext uri="{FF2B5EF4-FFF2-40B4-BE49-F238E27FC236}">
                <a16:creationId xmlns="" xmlns:a16="http://schemas.microsoft.com/office/drawing/2014/main" id="{CC6B1F50-E4C3-E964-E44D-D84EFE6C5AA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385205" y="3327228"/>
            <a:ext cx="3987383" cy="2798372"/>
          </a:xfrm>
          <a:prstGeom prst="rect">
            <a:avLst/>
          </a:prstGeom>
          <a:ln>
            <a:noFill/>
          </a:ln>
          <a:effectLst>
            <a:softEdge rad="112500"/>
          </a:effectLst>
        </p:spPr>
      </p:pic>
    </p:spTree>
    <p:extLst>
      <p:ext uri="{BB962C8B-B14F-4D97-AF65-F5344CB8AC3E}">
        <p14:creationId xmlns:p14="http://schemas.microsoft.com/office/powerpoint/2010/main" val="505997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 xmlns:a16="http://schemas.microsoft.com/office/drawing/2014/main" id="{FD9DC165-80C2-37AF-A3B2-403F20698487}"/>
              </a:ext>
            </a:extLst>
          </p:cNvPr>
          <p:cNvSpPr txBox="1"/>
          <p:nvPr/>
        </p:nvSpPr>
        <p:spPr>
          <a:xfrm>
            <a:off x="3784600" y="461935"/>
            <a:ext cx="3620863" cy="707886"/>
          </a:xfrm>
          <a:prstGeom prst="rect">
            <a:avLst/>
          </a:prstGeom>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wrap="none" rtlCol="0">
            <a:spAutoFit/>
          </a:bodyPr>
          <a:lstStyle/>
          <a:p>
            <a:r>
              <a:rPr lang="x-none" sz="4000" b="1" dirty="0"/>
              <a:t>LET’S PRACTICE!</a:t>
            </a:r>
          </a:p>
        </p:txBody>
      </p:sp>
      <p:pic>
        <p:nvPicPr>
          <p:cNvPr id="3" name="Picture 2" descr="Application&#10;&#10;Description automatically generated with medium confidence">
            <a:extLst>
              <a:ext uri="{FF2B5EF4-FFF2-40B4-BE49-F238E27FC236}">
                <a16:creationId xmlns="" xmlns:a16="http://schemas.microsoft.com/office/drawing/2014/main" id="{72580DB5-23E7-65AB-FA9E-A791C67FDE2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10448" y="2672829"/>
            <a:ext cx="3782467" cy="3458149"/>
          </a:xfrm>
          <a:prstGeom prst="rect">
            <a:avLst/>
          </a:prstGeom>
          <a:ln>
            <a:noFill/>
          </a:ln>
          <a:effectLst>
            <a:softEdge rad="112500"/>
          </a:effectLst>
        </p:spPr>
      </p:pic>
      <p:sp>
        <p:nvSpPr>
          <p:cNvPr id="4" name="Google Shape;136;p22">
            <a:extLst>
              <a:ext uri="{FF2B5EF4-FFF2-40B4-BE49-F238E27FC236}">
                <a16:creationId xmlns="" xmlns:a16="http://schemas.microsoft.com/office/drawing/2014/main" id="{1C14E467-C96E-3975-EAAF-F5CF5616B3BF}"/>
              </a:ext>
            </a:extLst>
          </p:cNvPr>
          <p:cNvSpPr/>
          <p:nvPr/>
        </p:nvSpPr>
        <p:spPr>
          <a:xfrm>
            <a:off x="4137285" y="1454046"/>
            <a:ext cx="6206410" cy="1588957"/>
          </a:xfrm>
          <a:prstGeom prst="wedgeRoundRectCallout">
            <a:avLst>
              <a:gd name="adj1" fmla="val -76264"/>
              <a:gd name="adj2" fmla="val 101494"/>
              <a:gd name="adj3" fmla="val 0"/>
            </a:avLst>
          </a:prstGeom>
          <a:ln>
            <a:noFill/>
            <a:headEnd type="none" w="sm" len="sm"/>
            <a:tailEnd type="none" w="sm" len="sm"/>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spcFirstLastPara="1" wrap="square" lIns="121900" tIns="121900" rIns="121900" bIns="121900" anchor="ctr" anchorCtr="0">
            <a:noAutofit/>
          </a:bodyPr>
          <a:lstStyle/>
          <a:p>
            <a:pPr algn="ctr"/>
            <a:r>
              <a:rPr lang="vi-VN" sz="4800" b="1" dirty="0">
                <a:latin typeface="Calibri" panose="020F0502020204030204" pitchFamily="34" charset="0"/>
                <a:cs typeface="Calibri" panose="020F0502020204030204" pitchFamily="34" charset="0"/>
              </a:rPr>
              <a:t>Clean your room!</a:t>
            </a:r>
            <a:endParaRPr sz="4800" b="1" dirty="0">
              <a:latin typeface="Calibri" panose="020F0502020204030204" pitchFamily="34" charset="0"/>
              <a:cs typeface="Calibri" panose="020F0502020204030204" pitchFamily="34" charset="0"/>
            </a:endParaRPr>
          </a:p>
        </p:txBody>
      </p:sp>
      <p:pic>
        <p:nvPicPr>
          <p:cNvPr id="5" name="Picture 4" descr="Graphical user interface&#10;&#10;Description automatically generated with medium confidence">
            <a:extLst>
              <a:ext uri="{FF2B5EF4-FFF2-40B4-BE49-F238E27FC236}">
                <a16:creationId xmlns="" xmlns:a16="http://schemas.microsoft.com/office/drawing/2014/main" id="{486EF8DA-E41D-3EC5-A416-624B152C167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899372" y="3043003"/>
            <a:ext cx="4492029" cy="3409371"/>
          </a:xfrm>
          <a:prstGeom prst="ellipse">
            <a:avLst/>
          </a:prstGeom>
          <a:ln>
            <a:noFill/>
          </a:ln>
          <a:effectLst>
            <a:softEdge rad="112500"/>
          </a:effectLst>
        </p:spPr>
      </p:pic>
    </p:spTree>
    <p:extLst>
      <p:ext uri="{BB962C8B-B14F-4D97-AF65-F5344CB8AC3E}">
        <p14:creationId xmlns:p14="http://schemas.microsoft.com/office/powerpoint/2010/main" val="3822388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 xmlns:a16="http://schemas.microsoft.com/office/drawing/2014/main" id="{FD9DC165-80C2-37AF-A3B2-403F20698487}"/>
              </a:ext>
            </a:extLst>
          </p:cNvPr>
          <p:cNvSpPr txBox="1"/>
          <p:nvPr/>
        </p:nvSpPr>
        <p:spPr>
          <a:xfrm>
            <a:off x="3784600" y="461935"/>
            <a:ext cx="3620863" cy="707886"/>
          </a:xfrm>
          <a:prstGeom prst="rect">
            <a:avLst/>
          </a:prstGeom>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wrap="none" rtlCol="0">
            <a:spAutoFit/>
          </a:bodyPr>
          <a:lstStyle/>
          <a:p>
            <a:r>
              <a:rPr lang="x-none" sz="4000" b="1" dirty="0"/>
              <a:t>LET’S PRACTICE!</a:t>
            </a:r>
          </a:p>
        </p:txBody>
      </p:sp>
      <p:pic>
        <p:nvPicPr>
          <p:cNvPr id="3" name="Picture 2" descr="Application&#10;&#10;Description automatically generated with medium confidence">
            <a:extLst>
              <a:ext uri="{FF2B5EF4-FFF2-40B4-BE49-F238E27FC236}">
                <a16:creationId xmlns="" xmlns:a16="http://schemas.microsoft.com/office/drawing/2014/main" id="{72580DB5-23E7-65AB-FA9E-A791C67FDE2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10448" y="2672829"/>
            <a:ext cx="3782467" cy="3458149"/>
          </a:xfrm>
          <a:prstGeom prst="rect">
            <a:avLst/>
          </a:prstGeom>
          <a:ln>
            <a:noFill/>
          </a:ln>
          <a:effectLst>
            <a:softEdge rad="112500"/>
          </a:effectLst>
        </p:spPr>
      </p:pic>
      <p:sp>
        <p:nvSpPr>
          <p:cNvPr id="4" name="Google Shape;136;p22">
            <a:extLst>
              <a:ext uri="{FF2B5EF4-FFF2-40B4-BE49-F238E27FC236}">
                <a16:creationId xmlns="" xmlns:a16="http://schemas.microsoft.com/office/drawing/2014/main" id="{1C14E467-C96E-3975-EAAF-F5CF5616B3BF}"/>
              </a:ext>
            </a:extLst>
          </p:cNvPr>
          <p:cNvSpPr/>
          <p:nvPr/>
        </p:nvSpPr>
        <p:spPr>
          <a:xfrm>
            <a:off x="4137285" y="1454046"/>
            <a:ext cx="6206410" cy="1588957"/>
          </a:xfrm>
          <a:prstGeom prst="wedgeRoundRectCallout">
            <a:avLst>
              <a:gd name="adj1" fmla="val -76264"/>
              <a:gd name="adj2" fmla="val 101494"/>
              <a:gd name="adj3" fmla="val 0"/>
            </a:avLst>
          </a:prstGeom>
          <a:ln>
            <a:noFill/>
            <a:headEnd type="none" w="sm" len="sm"/>
            <a:tailEnd type="none" w="sm" len="sm"/>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spcFirstLastPara="1" wrap="square" lIns="121900" tIns="121900" rIns="121900" bIns="121900" anchor="ctr" anchorCtr="0">
            <a:noAutofit/>
          </a:bodyPr>
          <a:lstStyle/>
          <a:p>
            <a:pPr algn="ctr"/>
            <a:r>
              <a:rPr lang="vi-VN" sz="4800" b="1" dirty="0">
                <a:latin typeface="Calibri" panose="020F0502020204030204" pitchFamily="34" charset="0"/>
                <a:cs typeface="Calibri" panose="020F0502020204030204" pitchFamily="34" charset="0"/>
              </a:rPr>
              <a:t>Wake up!</a:t>
            </a:r>
            <a:endParaRPr sz="4800" b="1" dirty="0">
              <a:latin typeface="Calibri" panose="020F0502020204030204" pitchFamily="34" charset="0"/>
              <a:cs typeface="Calibri" panose="020F0502020204030204" pitchFamily="34" charset="0"/>
            </a:endParaRPr>
          </a:p>
        </p:txBody>
      </p:sp>
      <p:pic>
        <p:nvPicPr>
          <p:cNvPr id="5" name="Picture 4" descr="Graphical user interface, application&#10;&#10;Description automatically generated">
            <a:extLst>
              <a:ext uri="{FF2B5EF4-FFF2-40B4-BE49-F238E27FC236}">
                <a16:creationId xmlns="" xmlns:a16="http://schemas.microsoft.com/office/drawing/2014/main" id="{EE5B58B5-C14A-A9DF-D407-9F805D3C934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629994" y="3567659"/>
            <a:ext cx="3612630" cy="2664602"/>
          </a:xfrm>
          <a:prstGeom prst="rect">
            <a:avLst/>
          </a:prstGeom>
          <a:ln>
            <a:noFill/>
          </a:ln>
          <a:effectLst>
            <a:softEdge rad="112500"/>
          </a:effectLst>
        </p:spPr>
      </p:pic>
    </p:spTree>
    <p:extLst>
      <p:ext uri="{BB962C8B-B14F-4D97-AF65-F5344CB8AC3E}">
        <p14:creationId xmlns:p14="http://schemas.microsoft.com/office/powerpoint/2010/main" val="389861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668400" cy="6858000"/>
          </a:xfrm>
          <a:prstGeom prst="rect">
            <a:avLst/>
          </a:prstGeom>
        </p:spPr>
      </p:pic>
      <p:sp>
        <p:nvSpPr>
          <p:cNvPr id="3" name="TextBox 2"/>
          <p:cNvSpPr txBox="1"/>
          <p:nvPr/>
        </p:nvSpPr>
        <p:spPr>
          <a:xfrm>
            <a:off x="1782147" y="2687221"/>
            <a:ext cx="3750905" cy="923330"/>
          </a:xfrm>
          <a:prstGeom prst="rect">
            <a:avLst/>
          </a:prstGeom>
          <a:noFill/>
        </p:spPr>
        <p:txBody>
          <a:bodyPr wrap="square" rtlCol="0">
            <a:spAutoFit/>
          </a:bodyPr>
          <a:lstStyle/>
          <a:p>
            <a:pPr algn="ctr"/>
            <a:r>
              <a:rPr lang="en-US" sz="5400" dirty="0">
                <a:solidFill>
                  <a:schemeClr val="bg1"/>
                </a:solidFill>
              </a:rPr>
              <a:t>Production</a:t>
            </a:r>
            <a:endParaRPr lang="en-US" sz="2400" dirty="0">
              <a:solidFill>
                <a:schemeClr val="bg1"/>
              </a:solidFill>
            </a:endParaRPr>
          </a:p>
        </p:txBody>
      </p:sp>
    </p:spTree>
    <p:extLst>
      <p:ext uri="{BB962C8B-B14F-4D97-AF65-F5344CB8AC3E}">
        <p14:creationId xmlns:p14="http://schemas.microsoft.com/office/powerpoint/2010/main" val="10542472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 xmlns:a16="http://schemas.microsoft.com/office/drawing/2014/main" id="{A1BF65C8-5E95-D647-D796-1BA908B769C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1194" y="445946"/>
            <a:ext cx="4991100" cy="711200"/>
          </a:xfrm>
          <a:prstGeom prst="rect">
            <a:avLst/>
          </a:prstGeom>
          <a:effectLst>
            <a:outerShdw blurRad="50800" dist="38100" dir="2700000" algn="tl" rotWithShape="0">
              <a:prstClr val="black">
                <a:alpha val="40000"/>
              </a:prstClr>
            </a:outerShdw>
          </a:effectLst>
        </p:spPr>
      </p:pic>
      <p:pic>
        <p:nvPicPr>
          <p:cNvPr id="6" name="Picture 5" descr="A picture containing graphical user interface&#10;&#10;Description automatically generated">
            <a:extLst>
              <a:ext uri="{FF2B5EF4-FFF2-40B4-BE49-F238E27FC236}">
                <a16:creationId xmlns="" xmlns:a16="http://schemas.microsoft.com/office/drawing/2014/main" id="{6E8EE76D-01ED-0C89-6AD0-8D233339843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1194" y="1573968"/>
            <a:ext cx="11926209" cy="4601980"/>
          </a:xfrm>
          <a:prstGeom prst="rect">
            <a:avLst/>
          </a:prstGeom>
        </p:spPr>
      </p:pic>
    </p:spTree>
    <p:extLst>
      <p:ext uri="{BB962C8B-B14F-4D97-AF65-F5344CB8AC3E}">
        <p14:creationId xmlns:p14="http://schemas.microsoft.com/office/powerpoint/2010/main" val="32270957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graphical user interface&#10;&#10;Description automatically generated">
            <a:extLst>
              <a:ext uri="{FF2B5EF4-FFF2-40B4-BE49-F238E27FC236}">
                <a16:creationId xmlns="" xmlns:a16="http://schemas.microsoft.com/office/drawing/2014/main" id="{D0C58A5F-FBE2-6389-778C-20692F875BD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59369" y="1016856"/>
            <a:ext cx="10078983" cy="3705046"/>
          </a:xfrm>
          <a:prstGeom prst="rect">
            <a:avLst/>
          </a:prstGeom>
        </p:spPr>
      </p:pic>
      <p:sp>
        <p:nvSpPr>
          <p:cNvPr id="3" name="TextBox 2">
            <a:extLst>
              <a:ext uri="{FF2B5EF4-FFF2-40B4-BE49-F238E27FC236}">
                <a16:creationId xmlns="" xmlns:a16="http://schemas.microsoft.com/office/drawing/2014/main" id="{916D06F8-8600-8A98-BAE5-5CBAA3F8A8B4}"/>
              </a:ext>
            </a:extLst>
          </p:cNvPr>
          <p:cNvSpPr txBox="1"/>
          <p:nvPr/>
        </p:nvSpPr>
        <p:spPr>
          <a:xfrm>
            <a:off x="4676931" y="2218545"/>
            <a:ext cx="1919115" cy="1015663"/>
          </a:xfrm>
          <a:prstGeom prst="rect">
            <a:avLst/>
          </a:prstGeom>
          <a:noFill/>
        </p:spPr>
        <p:txBody>
          <a:bodyPr wrap="none" rtlCol="0">
            <a:spAutoFit/>
          </a:bodyPr>
          <a:lstStyle/>
          <a:p>
            <a:r>
              <a:rPr lang="x-none" sz="6000" dirty="0">
                <a:solidFill>
                  <a:srgbClr val="FF0000"/>
                </a:solidFill>
              </a:rPr>
              <a:t>Wake</a:t>
            </a:r>
          </a:p>
        </p:txBody>
      </p:sp>
    </p:spTree>
    <p:extLst>
      <p:ext uri="{BB962C8B-B14F-4D97-AF65-F5344CB8AC3E}">
        <p14:creationId xmlns:p14="http://schemas.microsoft.com/office/powerpoint/2010/main" val="2523425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aphical user interface&#10;&#10;Description automatically generated">
            <a:extLst>
              <a:ext uri="{FF2B5EF4-FFF2-40B4-BE49-F238E27FC236}">
                <a16:creationId xmlns="" xmlns:a16="http://schemas.microsoft.com/office/drawing/2014/main" id="{491DBB32-A2A6-0B3E-5202-A8F56593420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24459" y="1469036"/>
            <a:ext cx="10713153" cy="2653260"/>
          </a:xfrm>
          <a:prstGeom prst="rect">
            <a:avLst/>
          </a:prstGeom>
        </p:spPr>
      </p:pic>
      <p:sp>
        <p:nvSpPr>
          <p:cNvPr id="4" name="TextBox 3">
            <a:extLst>
              <a:ext uri="{FF2B5EF4-FFF2-40B4-BE49-F238E27FC236}">
                <a16:creationId xmlns="" xmlns:a16="http://schemas.microsoft.com/office/drawing/2014/main" id="{F287A25D-48BF-6043-B466-694387AECBB3}"/>
              </a:ext>
            </a:extLst>
          </p:cNvPr>
          <p:cNvSpPr txBox="1"/>
          <p:nvPr/>
        </p:nvSpPr>
        <p:spPr>
          <a:xfrm>
            <a:off x="5396458" y="2683240"/>
            <a:ext cx="3552576" cy="1015663"/>
          </a:xfrm>
          <a:prstGeom prst="rect">
            <a:avLst/>
          </a:prstGeom>
          <a:noFill/>
        </p:spPr>
        <p:txBody>
          <a:bodyPr wrap="none" rtlCol="0">
            <a:spAutoFit/>
          </a:bodyPr>
          <a:lstStyle/>
          <a:p>
            <a:r>
              <a:rPr lang="x-none" sz="6000">
                <a:solidFill>
                  <a:srgbClr val="FF0000"/>
                </a:solidFill>
              </a:rPr>
              <a:t>homework</a:t>
            </a:r>
            <a:endParaRPr lang="x-none" sz="6000" dirty="0">
              <a:solidFill>
                <a:srgbClr val="FF0000"/>
              </a:solidFill>
            </a:endParaRPr>
          </a:p>
        </p:txBody>
      </p:sp>
    </p:spTree>
    <p:extLst>
      <p:ext uri="{BB962C8B-B14F-4D97-AF65-F5344CB8AC3E}">
        <p14:creationId xmlns:p14="http://schemas.microsoft.com/office/powerpoint/2010/main" val="227698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graphical user interface&#10;&#10;Description automatically generated">
            <a:extLst>
              <a:ext uri="{FF2B5EF4-FFF2-40B4-BE49-F238E27FC236}">
                <a16:creationId xmlns="" xmlns:a16="http://schemas.microsoft.com/office/drawing/2014/main" id="{D0C58A5F-FBE2-6389-778C-20692F875BD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31916" y="1244183"/>
            <a:ext cx="11067239" cy="3102965"/>
          </a:xfrm>
          <a:prstGeom prst="rect">
            <a:avLst/>
          </a:prstGeom>
        </p:spPr>
      </p:pic>
      <p:sp>
        <p:nvSpPr>
          <p:cNvPr id="6" name="TextBox 5">
            <a:extLst>
              <a:ext uri="{FF2B5EF4-FFF2-40B4-BE49-F238E27FC236}">
                <a16:creationId xmlns="" xmlns:a16="http://schemas.microsoft.com/office/drawing/2014/main" id="{FAAF3A9F-2601-37E8-9127-D886DCDCFBD8}"/>
              </a:ext>
            </a:extLst>
          </p:cNvPr>
          <p:cNvSpPr txBox="1"/>
          <p:nvPr/>
        </p:nvSpPr>
        <p:spPr>
          <a:xfrm>
            <a:off x="5127567" y="2413337"/>
            <a:ext cx="1075936" cy="1015663"/>
          </a:xfrm>
          <a:prstGeom prst="rect">
            <a:avLst/>
          </a:prstGeom>
          <a:noFill/>
        </p:spPr>
        <p:txBody>
          <a:bodyPr wrap="none" rtlCol="0">
            <a:spAutoFit/>
          </a:bodyPr>
          <a:lstStyle/>
          <a:p>
            <a:r>
              <a:rPr lang="x-none" sz="6000" dirty="0">
                <a:solidFill>
                  <a:srgbClr val="FF0000"/>
                </a:solidFill>
              </a:rPr>
              <a:t>Go</a:t>
            </a:r>
          </a:p>
        </p:txBody>
      </p:sp>
    </p:spTree>
    <p:extLst>
      <p:ext uri="{BB962C8B-B14F-4D97-AF65-F5344CB8AC3E}">
        <p14:creationId xmlns:p14="http://schemas.microsoft.com/office/powerpoint/2010/main" val="251301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heckerboard(across)">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05052"/>
            <a:ext cx="9229273" cy="6152307"/>
          </a:xfrm>
          <a:prstGeom prst="rect">
            <a:avLst/>
          </a:prstGeom>
        </p:spPr>
      </p:pic>
      <p:sp>
        <p:nvSpPr>
          <p:cNvPr id="4" name="Rectangle 3">
            <a:extLst>
              <a:ext uri="{FF2B5EF4-FFF2-40B4-BE49-F238E27FC236}">
                <a16:creationId xmlns="" xmlns:a16="http://schemas.microsoft.com/office/drawing/2014/main" id="{F6649C3A-3028-1045-9050-8B4D037870AD}"/>
              </a:ext>
            </a:extLst>
          </p:cNvPr>
          <p:cNvSpPr/>
          <p:nvPr/>
        </p:nvSpPr>
        <p:spPr>
          <a:xfrm>
            <a:off x="6989335" y="880873"/>
            <a:ext cx="5155039" cy="750014"/>
          </a:xfrm>
          <a:prstGeom prst="rect">
            <a:avLst/>
          </a:prstGeom>
          <a:solidFill>
            <a:schemeClr val="bg1"/>
          </a:solidFill>
          <a:ln>
            <a:noFill/>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rtlCol="0" anchor="ctr"/>
          <a:lstStyle/>
          <a:p>
            <a:pPr algn="ctr"/>
            <a:r>
              <a:rPr lang="en-US" sz="5400" b="1" dirty="0">
                <a:solidFill>
                  <a:schemeClr val="accent6">
                    <a:lumMod val="75000"/>
                  </a:schemeClr>
                </a:solidFill>
              </a:rPr>
              <a:t>CONSOLIDATION</a:t>
            </a:r>
          </a:p>
        </p:txBody>
      </p:sp>
    </p:spTree>
    <p:extLst>
      <p:ext uri="{BB962C8B-B14F-4D97-AF65-F5344CB8AC3E}">
        <p14:creationId xmlns:p14="http://schemas.microsoft.com/office/powerpoint/2010/main" val="5800360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49AEC070-EA5B-1B12-E0AD-E9E1B9F5B2F4}"/>
              </a:ext>
            </a:extLst>
          </p:cNvPr>
          <p:cNvSpPr txBox="1"/>
          <p:nvPr/>
        </p:nvSpPr>
        <p:spPr>
          <a:xfrm>
            <a:off x="162667" y="484321"/>
            <a:ext cx="2483372" cy="769441"/>
          </a:xfrm>
          <a:prstGeom prst="rect">
            <a:avLst/>
          </a:prstGeom>
          <a:effectLst>
            <a:outerShdw blurRad="50800" dist="38100" dir="2700000" algn="tl" rotWithShape="0">
              <a:prstClr val="black">
                <a:alpha val="40000"/>
              </a:prstClr>
            </a:outerShdw>
          </a:effectLst>
        </p:spPr>
        <p:style>
          <a:lnRef idx="1">
            <a:schemeClr val="accent6"/>
          </a:lnRef>
          <a:fillRef idx="3">
            <a:schemeClr val="accent6"/>
          </a:fillRef>
          <a:effectRef idx="2">
            <a:schemeClr val="accent6"/>
          </a:effectRef>
          <a:fontRef idx="minor">
            <a:schemeClr val="lt1"/>
          </a:fontRef>
        </p:style>
        <p:txBody>
          <a:bodyPr wrap="none" rtlCol="0">
            <a:spAutoFit/>
          </a:bodyPr>
          <a:lstStyle/>
          <a:p>
            <a:r>
              <a:rPr lang="x-none" sz="4400" dirty="0"/>
              <a:t>Let’s play!</a:t>
            </a:r>
          </a:p>
        </p:txBody>
      </p:sp>
      <p:sp>
        <p:nvSpPr>
          <p:cNvPr id="3" name="TextBox 2">
            <a:extLst>
              <a:ext uri="{FF2B5EF4-FFF2-40B4-BE49-F238E27FC236}">
                <a16:creationId xmlns="" xmlns:a16="http://schemas.microsoft.com/office/drawing/2014/main" id="{AEEF1D3E-E9CE-6FF7-E601-F5B33D8F1D18}"/>
              </a:ext>
            </a:extLst>
          </p:cNvPr>
          <p:cNvSpPr txBox="1"/>
          <p:nvPr/>
        </p:nvSpPr>
        <p:spPr>
          <a:xfrm>
            <a:off x="2128603" y="1738859"/>
            <a:ext cx="4406976" cy="1200329"/>
          </a:xfrm>
          <a:prstGeom prst="rect">
            <a:avLst/>
          </a:prstGeom>
          <a:noFill/>
        </p:spPr>
        <p:txBody>
          <a:bodyPr wrap="none" rtlCol="0">
            <a:spAutoFit/>
          </a:bodyPr>
          <a:lstStyle/>
          <a:p>
            <a:r>
              <a:rPr lang="x-none" sz="7200" b="1" dirty="0">
                <a:solidFill>
                  <a:schemeClr val="accent6">
                    <a:lumMod val="75000"/>
                  </a:schemeClr>
                </a:solidFill>
              </a:rPr>
              <a:t>Simon says</a:t>
            </a:r>
          </a:p>
        </p:txBody>
      </p:sp>
      <p:pic>
        <p:nvPicPr>
          <p:cNvPr id="8" name="Picture 7" descr="A picture containing shape&#10;&#10;Description automatically generated">
            <a:extLst>
              <a:ext uri="{FF2B5EF4-FFF2-40B4-BE49-F238E27FC236}">
                <a16:creationId xmlns="" xmlns:a16="http://schemas.microsoft.com/office/drawing/2014/main" id="{DCBFE65B-31EC-AC60-F482-26C508806F8C}"/>
              </a:ext>
            </a:extLst>
          </p:cNvPr>
          <p:cNvPicPr>
            <a:picLocks noChangeAspect="1"/>
          </p:cNvPicPr>
          <p:nvPr/>
        </p:nvPicPr>
        <p:blipFill>
          <a:blip r:embed="rId3" cstate="email">
            <a:extLst>
              <a:ext uri="{28A0092B-C50C-407E-A947-70E740481C1C}">
                <a14:useLocalDpi xmlns:a14="http://schemas.microsoft.com/office/drawing/2010/main"/>
              </a:ext>
              <a:ext uri="{837473B0-CC2E-450A-ABE3-18F120FF3D39}">
                <a1611:picAttrSrcUrl xmlns="" xmlns:a1611="http://schemas.microsoft.com/office/drawing/2016/11/main" r:id="rId4"/>
              </a:ext>
            </a:extLst>
          </a:blip>
          <a:stretch>
            <a:fillRect/>
          </a:stretch>
        </p:blipFill>
        <p:spPr>
          <a:xfrm>
            <a:off x="5567966" y="1392970"/>
            <a:ext cx="5517199" cy="5051685"/>
          </a:xfrm>
          <a:prstGeom prst="rect">
            <a:avLst/>
          </a:prstGeom>
        </p:spPr>
      </p:pic>
    </p:spTree>
    <p:extLst>
      <p:ext uri="{BB962C8B-B14F-4D97-AF65-F5344CB8AC3E}">
        <p14:creationId xmlns:p14="http://schemas.microsoft.com/office/powerpoint/2010/main" val="377785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FAAA8CE6-F48A-45D9-90F9-CD009C22DC16}"/>
              </a:ext>
            </a:extLst>
          </p:cNvPr>
          <p:cNvSpPr/>
          <p:nvPr/>
        </p:nvSpPr>
        <p:spPr>
          <a:xfrm>
            <a:off x="0" y="351991"/>
            <a:ext cx="1530221" cy="615820"/>
          </a:xfrm>
          <a:prstGeom prst="rect">
            <a:avLst/>
          </a:prstGeom>
          <a:solidFill>
            <a:srgbClr val="00B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Extra Practice </a:t>
            </a:r>
          </a:p>
          <a:p>
            <a:pPr algn="ctr"/>
            <a:r>
              <a:rPr lang="en-US" b="1" dirty="0"/>
              <a:t>WB p. 22</a:t>
            </a:r>
          </a:p>
        </p:txBody>
      </p:sp>
      <p:pic>
        <p:nvPicPr>
          <p:cNvPr id="9" name="Picture 8" descr="A picture containing text, clipart&#10;&#10;Description automatically generated">
            <a:extLst>
              <a:ext uri="{FF2B5EF4-FFF2-40B4-BE49-F238E27FC236}">
                <a16:creationId xmlns="" xmlns:a16="http://schemas.microsoft.com/office/drawing/2014/main" id="{A3E1E083-A6C1-BC6E-B4DB-277505A778E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41943" y="351991"/>
            <a:ext cx="4051300" cy="711200"/>
          </a:xfrm>
          <a:prstGeom prst="rect">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 xmlns:a16="http://schemas.microsoft.com/office/drawing/2014/main" id="{BC5CA421-1988-1CDA-CA29-BAC78167D9B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5110" y="1109870"/>
            <a:ext cx="10248900" cy="939800"/>
          </a:xfrm>
          <a:prstGeom prst="rect">
            <a:avLst/>
          </a:prstGeom>
        </p:spPr>
      </p:pic>
      <p:pic>
        <p:nvPicPr>
          <p:cNvPr id="13" name="Picture 12" descr="Graphical user interface&#10;&#10;Description automatically generated">
            <a:extLst>
              <a:ext uri="{FF2B5EF4-FFF2-40B4-BE49-F238E27FC236}">
                <a16:creationId xmlns="" xmlns:a16="http://schemas.microsoft.com/office/drawing/2014/main" id="{2D6D6E3C-B5C4-CF6B-DF20-FF4DD6F6AB8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54789" y="1981160"/>
            <a:ext cx="9853119" cy="4292336"/>
          </a:xfrm>
          <a:prstGeom prst="rect">
            <a:avLst/>
          </a:prstGeom>
        </p:spPr>
      </p:pic>
    </p:spTree>
    <p:extLst>
      <p:ext uri="{BB962C8B-B14F-4D97-AF65-F5344CB8AC3E}">
        <p14:creationId xmlns:p14="http://schemas.microsoft.com/office/powerpoint/2010/main" val="19176511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10;&#10;Description automatically generated">
            <a:extLst>
              <a:ext uri="{FF2B5EF4-FFF2-40B4-BE49-F238E27FC236}">
                <a16:creationId xmlns="" xmlns:a16="http://schemas.microsoft.com/office/drawing/2014/main" id="{D7C76EB7-E6B4-9363-B3E5-C697789D1D0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99410" y="830704"/>
            <a:ext cx="9701134" cy="4850567"/>
          </a:xfrm>
          <a:prstGeom prst="rect">
            <a:avLst/>
          </a:prstGeom>
        </p:spPr>
      </p:pic>
      <p:sp>
        <p:nvSpPr>
          <p:cNvPr id="7" name="TextBox 6">
            <a:extLst>
              <a:ext uri="{FF2B5EF4-FFF2-40B4-BE49-F238E27FC236}">
                <a16:creationId xmlns="" xmlns:a16="http://schemas.microsoft.com/office/drawing/2014/main" id="{2F9EBC26-F76A-3770-8347-D1A045440DD9}"/>
              </a:ext>
            </a:extLst>
          </p:cNvPr>
          <p:cNvSpPr txBox="1"/>
          <p:nvPr/>
        </p:nvSpPr>
        <p:spPr>
          <a:xfrm>
            <a:off x="6355830" y="3255987"/>
            <a:ext cx="3749744" cy="646331"/>
          </a:xfrm>
          <a:prstGeom prst="rect">
            <a:avLst/>
          </a:prstGeom>
          <a:noFill/>
        </p:spPr>
        <p:txBody>
          <a:bodyPr wrap="none" rtlCol="0">
            <a:spAutoFit/>
          </a:bodyPr>
          <a:lstStyle/>
          <a:p>
            <a:r>
              <a:rPr lang="en-US" sz="3600" dirty="0">
                <a:solidFill>
                  <a:srgbClr val="FF0000"/>
                </a:solidFill>
              </a:rPr>
              <a:t>d</a:t>
            </a:r>
            <a:r>
              <a:rPr lang="x-none" sz="3600" dirty="0">
                <a:solidFill>
                  <a:srgbClr val="FF0000"/>
                </a:solidFill>
              </a:rPr>
              <a:t>o your homework</a:t>
            </a:r>
          </a:p>
        </p:txBody>
      </p:sp>
    </p:spTree>
    <p:extLst>
      <p:ext uri="{BB962C8B-B14F-4D97-AF65-F5344CB8AC3E}">
        <p14:creationId xmlns:p14="http://schemas.microsoft.com/office/powerpoint/2010/main" val="1872243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F004E11E-F757-069F-3487-ED4D2D6472D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81789" y="891661"/>
            <a:ext cx="8856689" cy="4428345"/>
          </a:xfrm>
          <a:prstGeom prst="rect">
            <a:avLst/>
          </a:prstGeom>
        </p:spPr>
      </p:pic>
      <p:sp>
        <p:nvSpPr>
          <p:cNvPr id="4" name="TextBox 3">
            <a:extLst>
              <a:ext uri="{FF2B5EF4-FFF2-40B4-BE49-F238E27FC236}">
                <a16:creationId xmlns="" xmlns:a16="http://schemas.microsoft.com/office/drawing/2014/main" id="{B70FFD08-AD43-F0F8-8817-464D71BE4242}"/>
              </a:ext>
            </a:extLst>
          </p:cNvPr>
          <p:cNvSpPr txBox="1"/>
          <p:nvPr/>
        </p:nvSpPr>
        <p:spPr>
          <a:xfrm>
            <a:off x="6096000" y="3270726"/>
            <a:ext cx="3246402" cy="646331"/>
          </a:xfrm>
          <a:prstGeom prst="rect">
            <a:avLst/>
          </a:prstGeom>
          <a:noFill/>
        </p:spPr>
        <p:txBody>
          <a:bodyPr wrap="none" rtlCol="0">
            <a:spAutoFit/>
          </a:bodyPr>
          <a:lstStyle/>
          <a:p>
            <a:r>
              <a:rPr lang="en-US" sz="3600" dirty="0">
                <a:solidFill>
                  <a:srgbClr val="FF0000"/>
                </a:solidFill>
              </a:rPr>
              <a:t>c</a:t>
            </a:r>
            <a:r>
              <a:rPr lang="x-none" sz="3600" dirty="0">
                <a:solidFill>
                  <a:srgbClr val="FF0000"/>
                </a:solidFill>
              </a:rPr>
              <a:t>lean your room</a:t>
            </a:r>
          </a:p>
        </p:txBody>
      </p:sp>
    </p:spTree>
    <p:extLst>
      <p:ext uri="{BB962C8B-B14F-4D97-AF65-F5344CB8AC3E}">
        <p14:creationId xmlns:p14="http://schemas.microsoft.com/office/powerpoint/2010/main" val="4099094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 xmlns:a16="http://schemas.microsoft.com/office/drawing/2014/main" id="{7EA90775-775F-A07D-47DD-4361F6D608A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66604" y="1064302"/>
            <a:ext cx="8454452" cy="4227226"/>
          </a:xfrm>
          <a:prstGeom prst="rect">
            <a:avLst/>
          </a:prstGeom>
        </p:spPr>
      </p:pic>
      <p:sp>
        <p:nvSpPr>
          <p:cNvPr id="4" name="TextBox 3">
            <a:extLst>
              <a:ext uri="{FF2B5EF4-FFF2-40B4-BE49-F238E27FC236}">
                <a16:creationId xmlns="" xmlns:a16="http://schemas.microsoft.com/office/drawing/2014/main" id="{78C3432C-A3F2-FDB4-6717-5509570C53D1}"/>
              </a:ext>
            </a:extLst>
          </p:cNvPr>
          <p:cNvSpPr txBox="1"/>
          <p:nvPr/>
        </p:nvSpPr>
        <p:spPr>
          <a:xfrm>
            <a:off x="6370820" y="3105834"/>
            <a:ext cx="2036135" cy="646331"/>
          </a:xfrm>
          <a:prstGeom prst="rect">
            <a:avLst/>
          </a:prstGeom>
          <a:noFill/>
        </p:spPr>
        <p:txBody>
          <a:bodyPr wrap="none" rtlCol="0">
            <a:spAutoFit/>
          </a:bodyPr>
          <a:lstStyle/>
          <a:p>
            <a:r>
              <a:rPr lang="en-US" sz="3600" dirty="0">
                <a:solidFill>
                  <a:srgbClr val="FF0000"/>
                </a:solidFill>
              </a:rPr>
              <a:t>g</a:t>
            </a:r>
            <a:r>
              <a:rPr lang="x-none" sz="3600" dirty="0">
                <a:solidFill>
                  <a:srgbClr val="FF0000"/>
                </a:solidFill>
              </a:rPr>
              <a:t>o to bed</a:t>
            </a:r>
          </a:p>
        </p:txBody>
      </p:sp>
    </p:spTree>
    <p:extLst>
      <p:ext uri="{BB962C8B-B14F-4D97-AF65-F5344CB8AC3E}">
        <p14:creationId xmlns:p14="http://schemas.microsoft.com/office/powerpoint/2010/main" val="2356139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0058400" cy="6858000"/>
          </a:xfrm>
          <a:prstGeom prst="rect">
            <a:avLst/>
          </a:prstGeom>
        </p:spPr>
      </p:pic>
      <p:sp>
        <p:nvSpPr>
          <p:cNvPr id="5" name="Rectangle 4">
            <a:extLst>
              <a:ext uri="{FF2B5EF4-FFF2-40B4-BE49-F238E27FC236}">
                <a16:creationId xmlns="" xmlns:a16="http://schemas.microsoft.com/office/drawing/2014/main" id="{F6649C3A-3028-1045-9050-8B4D037870AD}"/>
              </a:ext>
            </a:extLst>
          </p:cNvPr>
          <p:cNvSpPr/>
          <p:nvPr/>
        </p:nvSpPr>
        <p:spPr>
          <a:xfrm>
            <a:off x="6989335" y="880873"/>
            <a:ext cx="5155039" cy="750014"/>
          </a:xfrm>
          <a:prstGeom prst="rect">
            <a:avLst/>
          </a:prstGeom>
          <a:solidFill>
            <a:schemeClr val="bg1"/>
          </a:solidFill>
          <a:ln>
            <a:noFill/>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rtlCol="0" anchor="ctr"/>
          <a:lstStyle/>
          <a:p>
            <a:pPr algn="ctr"/>
            <a:r>
              <a:rPr lang="en-US" sz="5400" b="1" dirty="0">
                <a:solidFill>
                  <a:schemeClr val="accent6">
                    <a:lumMod val="75000"/>
                  </a:schemeClr>
                </a:solidFill>
              </a:rPr>
              <a:t>WRAP-UP</a:t>
            </a:r>
          </a:p>
        </p:txBody>
      </p:sp>
    </p:spTree>
    <p:extLst>
      <p:ext uri="{BB962C8B-B14F-4D97-AF65-F5344CB8AC3E}">
        <p14:creationId xmlns:p14="http://schemas.microsoft.com/office/powerpoint/2010/main" val="143118055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
            <a:extLst>
              <a:ext uri="{FF2B5EF4-FFF2-40B4-BE49-F238E27FC236}">
                <a16:creationId xmlns="" xmlns:a16="http://schemas.microsoft.com/office/drawing/2014/main" id="{C1AE92E2-D3C2-D442-B076-E384D7056C45}"/>
              </a:ext>
            </a:extLst>
          </p:cNvPr>
          <p:cNvSpPr txBox="1"/>
          <p:nvPr/>
        </p:nvSpPr>
        <p:spPr>
          <a:xfrm>
            <a:off x="11117236" y="-40756"/>
            <a:ext cx="997389" cy="369332"/>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800" b="1" dirty="0">
                <a:solidFill>
                  <a:schemeClr val="bg1"/>
                </a:solidFill>
              </a:rPr>
              <a:t>Lesson 3</a:t>
            </a:r>
          </a:p>
        </p:txBody>
      </p:sp>
      <p:sp>
        <p:nvSpPr>
          <p:cNvPr id="4" name="Rectangle 3"/>
          <p:cNvSpPr/>
          <p:nvPr/>
        </p:nvSpPr>
        <p:spPr>
          <a:xfrm>
            <a:off x="2593195" y="113133"/>
            <a:ext cx="8450730" cy="1323439"/>
          </a:xfrm>
          <a:prstGeom prst="rect">
            <a:avLst/>
          </a:prstGeom>
        </p:spPr>
        <p:txBody>
          <a:bodyPr wrap="square">
            <a:spAutoFit/>
          </a:bodyPr>
          <a:lstStyle/>
          <a:p>
            <a:r>
              <a:rPr lang="en-US" sz="4000" b="1" smtClean="0"/>
              <a:t>Thursday</a:t>
            </a:r>
            <a:r>
              <a:rPr lang="en-US" sz="4000" b="1" dirty="0" smtClean="0"/>
              <a:t>, October 20</a:t>
            </a:r>
            <a:r>
              <a:rPr lang="en-US" sz="4000" b="1" baseline="30000" dirty="0" smtClean="0"/>
              <a:t>th</a:t>
            </a:r>
            <a:r>
              <a:rPr lang="en-US" sz="4000" b="1" dirty="0" smtClean="0"/>
              <a:t> 2022</a:t>
            </a:r>
          </a:p>
          <a:p>
            <a:r>
              <a:rPr lang="en-US" sz="4000" b="1" dirty="0" smtClean="0"/>
              <a:t>Unit 2: Family</a:t>
            </a:r>
            <a:endParaRPr lang="en-US" sz="4000" b="1" dirty="0"/>
          </a:p>
        </p:txBody>
      </p:sp>
      <p:sp>
        <p:nvSpPr>
          <p:cNvPr id="5" name="Rectangle 4"/>
          <p:cNvSpPr/>
          <p:nvPr/>
        </p:nvSpPr>
        <p:spPr>
          <a:xfrm>
            <a:off x="5394961" y="1873549"/>
            <a:ext cx="6797040" cy="3416320"/>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600" i="1" dirty="0" smtClean="0"/>
              <a:t>III. Homework</a:t>
            </a:r>
          </a:p>
          <a:p>
            <a:pPr marL="742950" indent="-742950">
              <a:buAutoNum type="arabicPeriod"/>
            </a:pPr>
            <a:r>
              <a:rPr lang="en-US" sz="3600" i="1" dirty="0" err="1" smtClean="0"/>
              <a:t>học</a:t>
            </a:r>
            <a:r>
              <a:rPr lang="en-US" sz="3600" i="1" dirty="0" smtClean="0"/>
              <a:t> </a:t>
            </a:r>
            <a:r>
              <a:rPr lang="en-US" sz="3600" i="1" dirty="0" err="1" smtClean="0"/>
              <a:t>thuộc</a:t>
            </a:r>
            <a:r>
              <a:rPr lang="en-US" sz="3600" i="1" dirty="0" smtClean="0"/>
              <a:t> </a:t>
            </a:r>
            <a:r>
              <a:rPr lang="en-US" sz="3600" i="1" dirty="0" err="1" smtClean="0"/>
              <a:t>và</a:t>
            </a:r>
            <a:r>
              <a:rPr lang="en-US" sz="3600" i="1" dirty="0" smtClean="0"/>
              <a:t> </a:t>
            </a:r>
            <a:r>
              <a:rPr lang="en-US" sz="3600" i="1" dirty="0" err="1" smtClean="0"/>
              <a:t>tập</a:t>
            </a:r>
            <a:r>
              <a:rPr lang="en-US" sz="3600" i="1" dirty="0" smtClean="0"/>
              <a:t> </a:t>
            </a:r>
            <a:r>
              <a:rPr lang="en-US" sz="3600" i="1" dirty="0" err="1" smtClean="0"/>
              <a:t>viết</a:t>
            </a:r>
            <a:r>
              <a:rPr lang="en-US" sz="3600" i="1" dirty="0" smtClean="0"/>
              <a:t> </a:t>
            </a:r>
            <a:r>
              <a:rPr lang="en-US" sz="3600" i="1" dirty="0" err="1" smtClean="0"/>
              <a:t>từ</a:t>
            </a:r>
            <a:r>
              <a:rPr lang="en-US" sz="3600" i="1" dirty="0" smtClean="0"/>
              <a:t> </a:t>
            </a:r>
            <a:r>
              <a:rPr lang="en-US" sz="3600" i="1" dirty="0" err="1" smtClean="0"/>
              <a:t>mới</a:t>
            </a:r>
            <a:r>
              <a:rPr lang="en-US" sz="3600" i="1" dirty="0" smtClean="0"/>
              <a:t> </a:t>
            </a:r>
            <a:r>
              <a:rPr lang="en-US" sz="3600" i="1" dirty="0" err="1" smtClean="0"/>
              <a:t>mỗi</a:t>
            </a:r>
            <a:r>
              <a:rPr lang="en-US" sz="3600" i="1" dirty="0" smtClean="0"/>
              <a:t> </a:t>
            </a:r>
            <a:r>
              <a:rPr lang="en-US" sz="3600" i="1" dirty="0" err="1" smtClean="0"/>
              <a:t>từ</a:t>
            </a:r>
            <a:r>
              <a:rPr lang="en-US" sz="3600" i="1" dirty="0" smtClean="0"/>
              <a:t> 3 </a:t>
            </a:r>
            <a:r>
              <a:rPr lang="en-US" sz="3600" i="1" dirty="0" err="1" smtClean="0"/>
              <a:t>dòng</a:t>
            </a:r>
            <a:endParaRPr lang="en-US" sz="3600" i="1" dirty="0"/>
          </a:p>
          <a:p>
            <a:pPr marL="742950" indent="-742950">
              <a:buAutoNum type="arabicPeriod"/>
            </a:pPr>
            <a:r>
              <a:rPr lang="en-US" sz="3600" i="1" dirty="0" err="1" smtClean="0"/>
              <a:t>Học</a:t>
            </a:r>
            <a:r>
              <a:rPr lang="en-US" sz="3600" i="1" dirty="0" smtClean="0"/>
              <a:t> </a:t>
            </a:r>
            <a:r>
              <a:rPr lang="en-US" sz="3600" i="1" dirty="0" err="1" smtClean="0"/>
              <a:t>thuộc</a:t>
            </a:r>
            <a:r>
              <a:rPr lang="en-US" sz="3600" i="1" dirty="0" smtClean="0"/>
              <a:t> </a:t>
            </a:r>
            <a:r>
              <a:rPr lang="en-US" sz="3600" i="1" dirty="0" err="1" smtClean="0"/>
              <a:t>mẫu</a:t>
            </a:r>
            <a:r>
              <a:rPr lang="en-US" sz="3600" i="1" dirty="0" smtClean="0"/>
              <a:t> </a:t>
            </a:r>
            <a:r>
              <a:rPr lang="en-US" sz="3600" i="1" dirty="0" err="1" smtClean="0"/>
              <a:t>câu</a:t>
            </a:r>
            <a:r>
              <a:rPr lang="en-US" sz="3600" i="1" dirty="0" smtClean="0"/>
              <a:t> </a:t>
            </a:r>
            <a:r>
              <a:rPr lang="en-US" sz="3600" i="1" dirty="0" err="1" smtClean="0"/>
              <a:t>và</a:t>
            </a:r>
            <a:r>
              <a:rPr lang="en-US" sz="3600" i="1" dirty="0" smtClean="0"/>
              <a:t> </a:t>
            </a:r>
            <a:r>
              <a:rPr lang="en-US" sz="3600" i="1" dirty="0" err="1" smtClean="0"/>
              <a:t>đặt</a:t>
            </a:r>
            <a:r>
              <a:rPr lang="en-US" sz="3600" i="1" dirty="0" smtClean="0"/>
              <a:t> 4 </a:t>
            </a:r>
            <a:r>
              <a:rPr lang="en-US" sz="3600" i="1" dirty="0" err="1" smtClean="0"/>
              <a:t>câu</a:t>
            </a:r>
            <a:endParaRPr lang="en-US" sz="3600" i="1" dirty="0" smtClean="0"/>
          </a:p>
          <a:p>
            <a:pPr marL="742950" indent="-742950">
              <a:buAutoNum type="arabicPeriod"/>
            </a:pPr>
            <a:r>
              <a:rPr lang="en-US" sz="3600" i="1" dirty="0" err="1" smtClean="0"/>
              <a:t>Luyện</a:t>
            </a:r>
            <a:r>
              <a:rPr lang="en-US" sz="3600" i="1" dirty="0" smtClean="0"/>
              <a:t> </a:t>
            </a:r>
            <a:r>
              <a:rPr lang="en-US" sz="3600" i="1" dirty="0" err="1" smtClean="0"/>
              <a:t>nói</a:t>
            </a:r>
            <a:r>
              <a:rPr lang="en-US" sz="3600" i="1" dirty="0" smtClean="0"/>
              <a:t> </a:t>
            </a:r>
            <a:r>
              <a:rPr lang="en-US" sz="3600" i="1" dirty="0" err="1" smtClean="0"/>
              <a:t>mẫu</a:t>
            </a:r>
            <a:r>
              <a:rPr lang="en-US" sz="3600" i="1" dirty="0" smtClean="0"/>
              <a:t> </a:t>
            </a:r>
            <a:r>
              <a:rPr lang="en-US" sz="3600" i="1" dirty="0" err="1" smtClean="0"/>
              <a:t>câu</a:t>
            </a:r>
            <a:endParaRPr lang="en-US" sz="3600" i="1" dirty="0" smtClean="0"/>
          </a:p>
        </p:txBody>
      </p:sp>
      <p:sp>
        <p:nvSpPr>
          <p:cNvPr id="7" name="Rectangle 6"/>
          <p:cNvSpPr/>
          <p:nvPr/>
        </p:nvSpPr>
        <p:spPr>
          <a:xfrm>
            <a:off x="180755" y="1319551"/>
            <a:ext cx="5214205" cy="3970318"/>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pPr marL="857250" indent="-857250">
              <a:buAutoNum type="romanUcPeriod"/>
            </a:pPr>
            <a:r>
              <a:rPr lang="en-US" sz="3600" i="1" dirty="0" smtClean="0"/>
              <a:t>New words</a:t>
            </a:r>
            <a:endParaRPr lang="en-US" sz="3600" i="1" dirty="0"/>
          </a:p>
          <a:p>
            <a:pPr marL="742950" indent="-742950">
              <a:buAutoNum type="arabicPeriod"/>
            </a:pPr>
            <a:r>
              <a:rPr lang="en-US" sz="3600" i="1" dirty="0" smtClean="0"/>
              <a:t>Do your homework:</a:t>
            </a:r>
          </a:p>
          <a:p>
            <a:pPr marL="742950" indent="-742950">
              <a:buAutoNum type="arabicPeriod"/>
            </a:pPr>
            <a:r>
              <a:rPr lang="en-US" sz="3600" i="1" dirty="0" smtClean="0"/>
              <a:t>Clean your room:</a:t>
            </a:r>
          </a:p>
          <a:p>
            <a:pPr marL="742950" indent="-742950">
              <a:buAutoNum type="arabicPeriod"/>
            </a:pPr>
            <a:r>
              <a:rPr lang="en-US" sz="3600" i="1" dirty="0" smtClean="0"/>
              <a:t>Wake up:</a:t>
            </a:r>
          </a:p>
          <a:p>
            <a:pPr marL="742950" indent="-742950">
              <a:buAutoNum type="arabicPeriod"/>
            </a:pPr>
            <a:r>
              <a:rPr lang="en-US" sz="3600" i="1" dirty="0" smtClean="0"/>
              <a:t>Go to bed:</a:t>
            </a:r>
          </a:p>
          <a:p>
            <a:r>
              <a:rPr lang="en-US" sz="3600" i="1" dirty="0" smtClean="0"/>
              <a:t>II</a:t>
            </a:r>
            <a:r>
              <a:rPr lang="en-US" sz="3600" i="1" dirty="0"/>
              <a:t>. Sentence patterns</a:t>
            </a:r>
          </a:p>
          <a:p>
            <a:r>
              <a:rPr lang="en-US" sz="3600" u="sng" dirty="0"/>
              <a:t>Do your </a:t>
            </a:r>
            <a:r>
              <a:rPr lang="en-US" sz="3600" u="sng" dirty="0" smtClean="0"/>
              <a:t>homework</a:t>
            </a:r>
            <a:r>
              <a:rPr lang="en-US" sz="3600" dirty="0"/>
              <a:t>!</a:t>
            </a:r>
            <a:endParaRPr lang="en-US" sz="3600" i="1" dirty="0" smtClean="0"/>
          </a:p>
        </p:txBody>
      </p:sp>
    </p:spTree>
    <p:extLst>
      <p:ext uri="{BB962C8B-B14F-4D97-AF65-F5344CB8AC3E}">
        <p14:creationId xmlns:p14="http://schemas.microsoft.com/office/powerpoint/2010/main" val="1657387981"/>
      </p:ext>
    </p:extLst>
  </p:cSld>
  <p:clrMapOvr>
    <a:masterClrMapping/>
  </p:clrMapOvr>
  <p:transition spd="med">
    <p:split orient="ver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
            <a:extLst>
              <a:ext uri="{FF2B5EF4-FFF2-40B4-BE49-F238E27FC236}">
                <a16:creationId xmlns="" xmlns:a16="http://schemas.microsoft.com/office/drawing/2014/main" id="{C1AE92E2-D3C2-D442-B076-E384D7056C45}"/>
              </a:ext>
            </a:extLst>
          </p:cNvPr>
          <p:cNvSpPr txBox="1"/>
          <p:nvPr/>
        </p:nvSpPr>
        <p:spPr>
          <a:xfrm>
            <a:off x="11117236" y="-40756"/>
            <a:ext cx="997389" cy="369332"/>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800" b="1" dirty="0">
                <a:solidFill>
                  <a:schemeClr val="bg1"/>
                </a:solidFill>
              </a:rPr>
              <a:t>Lesson 3</a:t>
            </a:r>
          </a:p>
        </p:txBody>
      </p:sp>
      <p:sp>
        <p:nvSpPr>
          <p:cNvPr id="4" name="Rectangle 3"/>
          <p:cNvSpPr/>
          <p:nvPr/>
        </p:nvSpPr>
        <p:spPr>
          <a:xfrm>
            <a:off x="333052" y="693071"/>
            <a:ext cx="3362267" cy="923330"/>
          </a:xfrm>
          <a:prstGeom prst="rect">
            <a:avLst/>
          </a:prstGeom>
        </p:spPr>
        <p:txBody>
          <a:bodyPr wrap="none">
            <a:spAutoFit/>
          </a:bodyPr>
          <a:lstStyle/>
          <a:p>
            <a:r>
              <a:rPr lang="en-US" sz="5400" b="1" dirty="0">
                <a:solidFill>
                  <a:srgbClr val="FF0000"/>
                </a:solidFill>
              </a:rPr>
              <a:t>Homework</a:t>
            </a:r>
          </a:p>
        </p:txBody>
      </p:sp>
      <p:sp>
        <p:nvSpPr>
          <p:cNvPr id="5" name="Rectangle 4"/>
          <p:cNvSpPr/>
          <p:nvPr/>
        </p:nvSpPr>
        <p:spPr>
          <a:xfrm>
            <a:off x="1314451" y="1646758"/>
            <a:ext cx="10725150" cy="3416320"/>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pPr marL="571500" indent="-571500">
              <a:buFontTx/>
              <a:buChar char="-"/>
            </a:pPr>
            <a:r>
              <a:rPr lang="en-US" sz="3600" i="1" dirty="0">
                <a:solidFill>
                  <a:srgbClr val="0070C0"/>
                </a:solidFill>
              </a:rPr>
              <a:t>Learn by hearts vocabularies and make sentences using them. </a:t>
            </a:r>
          </a:p>
          <a:p>
            <a:pPr marL="571500" indent="-571500">
              <a:buFontTx/>
              <a:buChar char="-"/>
            </a:pPr>
            <a:r>
              <a:rPr lang="en-US" sz="3600" i="1" dirty="0">
                <a:solidFill>
                  <a:srgbClr val="0070C0"/>
                </a:solidFill>
              </a:rPr>
              <a:t>Do the exercises on page 22 WB </a:t>
            </a:r>
          </a:p>
          <a:p>
            <a:pPr marL="571500" indent="-571500">
              <a:buFontTx/>
              <a:buChar char="-"/>
            </a:pPr>
            <a:r>
              <a:rPr lang="en-US" sz="3600" i="1" dirty="0">
                <a:solidFill>
                  <a:srgbClr val="0070C0"/>
                </a:solidFill>
              </a:rPr>
              <a:t>Do exercises in </a:t>
            </a:r>
            <a:r>
              <a:rPr lang="en-US" sz="3600" b="1" i="1" dirty="0" err="1">
                <a:solidFill>
                  <a:srgbClr val="0070C0"/>
                </a:solidFill>
              </a:rPr>
              <a:t>Tiếng</a:t>
            </a:r>
            <a:r>
              <a:rPr lang="en-US" sz="3600" b="1" i="1" dirty="0">
                <a:solidFill>
                  <a:srgbClr val="0070C0"/>
                </a:solidFill>
              </a:rPr>
              <a:t> Anh 3 </a:t>
            </a:r>
            <a:r>
              <a:rPr lang="en-US" sz="3600" b="1" i="1" dirty="0" err="1">
                <a:solidFill>
                  <a:srgbClr val="0070C0"/>
                </a:solidFill>
              </a:rPr>
              <a:t>i</a:t>
            </a:r>
            <a:r>
              <a:rPr lang="en-US" sz="3600" b="1" i="1" dirty="0">
                <a:solidFill>
                  <a:srgbClr val="0070C0"/>
                </a:solidFill>
              </a:rPr>
              <a:t>-Learn Smart Start Notebook</a:t>
            </a:r>
            <a:r>
              <a:rPr lang="en-US" sz="3600" i="1" dirty="0">
                <a:solidFill>
                  <a:srgbClr val="0070C0"/>
                </a:solidFill>
              </a:rPr>
              <a:t> </a:t>
            </a:r>
            <a:r>
              <a:rPr lang="en-US" sz="3600" i="1">
                <a:solidFill>
                  <a:srgbClr val="0070C0"/>
                </a:solidFill>
              </a:rPr>
              <a:t>on page 18.</a:t>
            </a:r>
            <a:endParaRPr lang="en-US" sz="3600" i="1" dirty="0">
              <a:solidFill>
                <a:srgbClr val="FF0000"/>
              </a:solidFill>
            </a:endParaRPr>
          </a:p>
          <a:p>
            <a:pPr marL="571500" indent="-571500">
              <a:buFontTx/>
              <a:buChar char="-"/>
            </a:pPr>
            <a:r>
              <a:rPr lang="en-US" sz="3600" i="1" dirty="0">
                <a:solidFill>
                  <a:srgbClr val="0070C0"/>
                </a:solidFill>
              </a:rPr>
              <a:t>Prepare the next lesson (page 31 SB)</a:t>
            </a:r>
          </a:p>
        </p:txBody>
      </p:sp>
    </p:spTree>
    <p:extLst>
      <p:ext uri="{BB962C8B-B14F-4D97-AF65-F5344CB8AC3E}">
        <p14:creationId xmlns:p14="http://schemas.microsoft.com/office/powerpoint/2010/main" val="1759097642"/>
      </p:ext>
    </p:extLst>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1)">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heel(1)">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heel(1)">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heel(1)">
                                      <p:cBhvr>
                                        <p:cTn id="22"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061" y="1298575"/>
            <a:ext cx="12169939" cy="4253140"/>
          </a:xfrm>
          <a:prstGeom prst="rect">
            <a:avLst/>
          </a:prstGeom>
        </p:spPr>
      </p:pic>
      <p:sp>
        <p:nvSpPr>
          <p:cNvPr id="3" name="TextBox 2"/>
          <p:cNvSpPr txBox="1"/>
          <p:nvPr/>
        </p:nvSpPr>
        <p:spPr>
          <a:xfrm>
            <a:off x="4735025" y="5659275"/>
            <a:ext cx="3541226" cy="646331"/>
          </a:xfrm>
          <a:prstGeom prst="rect">
            <a:avLst/>
          </a:prstGeom>
          <a:noFill/>
        </p:spPr>
        <p:txBody>
          <a:bodyPr wrap="square" rtlCol="0">
            <a:spAutoFit/>
          </a:bodyPr>
          <a:lstStyle/>
          <a:p>
            <a:r>
              <a:rPr lang="en-US" sz="3600" dirty="0">
                <a:solidFill>
                  <a:srgbClr val="0070C0"/>
                </a:solidFill>
              </a:rPr>
              <a:t>Have a nice day!</a:t>
            </a:r>
            <a:endParaRPr lang="en-US" dirty="0">
              <a:solidFill>
                <a:srgbClr val="0070C0"/>
              </a:solidFill>
            </a:endParaRPr>
          </a:p>
        </p:txBody>
      </p:sp>
    </p:spTree>
    <p:extLst>
      <p:ext uri="{BB962C8B-B14F-4D97-AF65-F5344CB8AC3E}">
        <p14:creationId xmlns:p14="http://schemas.microsoft.com/office/powerpoint/2010/main" val="165367419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
            <a:extLst>
              <a:ext uri="{FF2B5EF4-FFF2-40B4-BE49-F238E27FC236}">
                <a16:creationId xmlns="" xmlns:a16="http://schemas.microsoft.com/office/drawing/2014/main" id="{C1AE92E2-D3C2-D442-B076-E384D7056C45}"/>
              </a:ext>
            </a:extLst>
          </p:cNvPr>
          <p:cNvSpPr txBox="1"/>
          <p:nvPr/>
        </p:nvSpPr>
        <p:spPr>
          <a:xfrm>
            <a:off x="11126761" y="-52937"/>
            <a:ext cx="997389" cy="369332"/>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800" b="1" dirty="0">
                <a:solidFill>
                  <a:schemeClr val="bg1"/>
                </a:solidFill>
              </a:rPr>
              <a:t>Lesson 3</a:t>
            </a:r>
          </a:p>
        </p:txBody>
      </p:sp>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52937"/>
            <a:ext cx="12382500" cy="7099300"/>
          </a:xfrm>
          <a:prstGeom prst="rect">
            <a:avLst/>
          </a:prstGeom>
        </p:spPr>
      </p:pic>
      <p:sp>
        <p:nvSpPr>
          <p:cNvPr id="6" name="TextBox 5"/>
          <p:cNvSpPr txBox="1"/>
          <p:nvPr/>
        </p:nvSpPr>
        <p:spPr>
          <a:xfrm>
            <a:off x="3111500" y="5575300"/>
            <a:ext cx="6451600" cy="646331"/>
          </a:xfrm>
          <a:prstGeom prst="rect">
            <a:avLst/>
          </a:prstGeom>
          <a:noFill/>
        </p:spPr>
        <p:txBody>
          <a:bodyPr wrap="square" rtlCol="0">
            <a:spAutoFit/>
          </a:bodyPr>
          <a:lstStyle/>
          <a:p>
            <a:r>
              <a:rPr lang="en-US" sz="3600" dirty="0">
                <a:solidFill>
                  <a:srgbClr val="0070C0"/>
                </a:solidFill>
              </a:rPr>
              <a:t>Stay positive and have a nice day!</a:t>
            </a:r>
            <a:endParaRPr lang="en-US" dirty="0">
              <a:solidFill>
                <a:srgbClr val="0070C0"/>
              </a:solidFill>
            </a:endParaRPr>
          </a:p>
        </p:txBody>
      </p:sp>
    </p:spTree>
    <p:extLst>
      <p:ext uri="{BB962C8B-B14F-4D97-AF65-F5344CB8AC3E}">
        <p14:creationId xmlns:p14="http://schemas.microsoft.com/office/powerpoint/2010/main" val="3879776241"/>
      </p:ext>
    </p:extLst>
  </p:cSld>
  <p:clrMapOvr>
    <a:masterClrMapping/>
  </p:clrMapOvr>
  <p:transition spd="med">
    <p:split orient="vert"/>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7037</TotalTime>
  <Words>538</Words>
  <Application>Microsoft Office PowerPoint</Application>
  <PresentationFormat>Widescreen</PresentationFormat>
  <Paragraphs>108</Paragraphs>
  <Slides>45</Slides>
  <Notes>3</Notes>
  <HiddenSlides>0</HiddenSlides>
  <MMClips>10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宋体</vt:lpstr>
      <vt:lpstr>Arial</vt:lpstr>
      <vt:lpstr>Calibri</vt:lpstr>
      <vt:lpstr>Caveat</vt:lpstr>
      <vt:lpstr>Jigsaw Trouserdrop</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play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Microsoft account</cp:lastModifiedBy>
  <cp:revision>160</cp:revision>
  <dcterms:created xsi:type="dcterms:W3CDTF">2020-12-08T03:17:05Z</dcterms:created>
  <dcterms:modified xsi:type="dcterms:W3CDTF">2023-05-17T08:42:00Z</dcterms:modified>
</cp:coreProperties>
</file>