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430" r:id="rId2"/>
    <p:sldId id="432" r:id="rId3"/>
    <p:sldId id="434" r:id="rId4"/>
    <p:sldId id="442" r:id="rId5"/>
    <p:sldId id="443" r:id="rId6"/>
    <p:sldId id="445" r:id="rId7"/>
    <p:sldId id="444" r:id="rId8"/>
  </p:sldIdLst>
  <p:sldSz cx="16276638" cy="9144000"/>
  <p:notesSz cx="6858000" cy="91440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B2BE"/>
    <a:srgbClr val="0000CC"/>
    <a:srgbClr val="FF0066"/>
    <a:srgbClr val="FF7C80"/>
    <a:srgbClr val="FF6600"/>
    <a:srgbClr val="6600CC"/>
    <a:srgbClr val="3333FF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9274" autoAdjust="0"/>
  </p:normalViewPr>
  <p:slideViewPr>
    <p:cSldViewPr>
      <p:cViewPr varScale="1">
        <p:scale>
          <a:sx n="47" d="100"/>
          <a:sy n="47" d="100"/>
        </p:scale>
        <p:origin x="744" y="6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562479" y="4343401"/>
            <a:ext cx="12824239" cy="2576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spcAft>
                <a:spcPts val="1200"/>
              </a:spcAft>
              <a:defRPr/>
            </a:pP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trải nghiệm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26: SINH HOẠT LỚP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TIỂU PHẨM TÌNH CẢM GIA ĐÌNH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386" y="703852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ui den truo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719" y="685800"/>
            <a:ext cx="14935200" cy="779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90119" y="575463"/>
            <a:ext cx="9220200" cy="1097795"/>
            <a:chOff x="3490119" y="575463"/>
            <a:chExt cx="9220200" cy="1097795"/>
          </a:xfrm>
        </p:grpSpPr>
        <p:grpSp>
          <p:nvGrpSpPr>
            <p:cNvPr id="26" name="Group 25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4901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CHUẨN BỊ TRANG TRÍ LỚP HỌC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46919" y="1782783"/>
            <a:ext cx="6477000" cy="677108"/>
            <a:chOff x="1508918" y="1888664"/>
            <a:chExt cx="577041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577041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I. Sơ kết hoạt động tuần qua.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295207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2484" y="2590800"/>
            <a:ext cx="70519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Kết quả thi đua cuối tuần vừa qua: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1506" y="3371671"/>
            <a:ext cx="141917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nền nếp học tập, đến lớp đúng giờ tham gia thi đua tuần học tốt do đội cờ đỏ tổ chức.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7" y="45908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9" y="5810071"/>
            <a:ext cx="14198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7931" y="7010400"/>
            <a:ext cx="212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US" sz="360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2) Tồn tại: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3119" y="7772400"/>
            <a:ext cx="14554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Có một số bạn đi học muộn, một số bạn vẫn nói chuyện riêng trong giờ học.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051719" y="1782783"/>
            <a:ext cx="7391400" cy="677108"/>
            <a:chOff x="1508918" y="1888664"/>
            <a:chExt cx="6585065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658506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II. Kế hoạch hoạt động tuần tới.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5673989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953906" y="2667000"/>
            <a:ext cx="147282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Thi đua lập thành tích chào mừng ngày…………….</a:t>
            </a:r>
          </a:p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Tiếp tục thực hiện tốt nền nếp học tập, đến lớp đúng giờ tham gia thi đua tuần học tốt do đội cờ đỏ tổ chức.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9916" y="5810071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việc làm bài tập đầy đủ, chăm chỉ học tập, không nói chuyện riêng trong giờ học.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918" y="7257871"/>
            <a:ext cx="1478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Thực hiện tốt vệ sinh cá nhân, vệ sinh lớp học. Tham gia sinh hoạt tập thể nghiêm túc và hoạt thành tốt 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9916" y="4525832"/>
            <a:ext cx="14739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Khắc phục những tồn tại trong tuần trước để hoàn thành xuất sắc nhiệm vụ tuần này.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3490119" y="575463"/>
            <a:ext cx="9220200" cy="1097795"/>
            <a:chOff x="3490119" y="575463"/>
            <a:chExt cx="9220200" cy="1097795"/>
          </a:xfrm>
        </p:grpSpPr>
        <p:grpSp>
          <p:nvGrpSpPr>
            <p:cNvPr id="16" name="Group 15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34901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CHUẨN BỊ TRANG TRÍ LỚP HỌC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239735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62574" y="1673258"/>
            <a:ext cx="15014064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đề: </a:t>
              </a:r>
              <a:r>
                <a:rPr lang="nl-NL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Trình diễn tiểu phẩm “Tình cảm gia đình”.</a:t>
              </a:r>
              <a:endParaRPr lang="en-US" sz="3800" b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08166" y="2519755"/>
              <a:ext cx="866784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631286" y="2313011"/>
            <a:ext cx="150140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Phân công nhiệm vụ và chuẩn bị </a:t>
            </a:r>
            <a:r>
              <a:rPr lang="nl-NL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mỗi tổ thảo luận xây dựng và trình diễn một tiểu phẩm về “tình cảm gia đình”.</a:t>
            </a:r>
            <a:endParaRPr lang="en-US" sz="3600" b="1">
              <a:solidFill>
                <a:srgbClr val="FF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490119" y="575463"/>
            <a:ext cx="9220200" cy="1097795"/>
            <a:chOff x="3490119" y="575463"/>
            <a:chExt cx="9220200" cy="1097795"/>
          </a:xfrm>
        </p:grpSpPr>
        <p:grpSp>
          <p:nvGrpSpPr>
            <p:cNvPr id="24" name="Group 23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34901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CHUẨN BỊ TRANG TRÍ LỚP HỌC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6007A9A-228C-567B-0BDC-D48DA17D5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6950" y="4134043"/>
            <a:ext cx="7817589" cy="4504857"/>
          </a:xfrm>
          <a:prstGeom prst="rect">
            <a:avLst/>
          </a:prstGeom>
        </p:spPr>
      </p:pic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D799ED6C-CD67-A415-D29E-B31220EB3713}"/>
              </a:ext>
            </a:extLst>
          </p:cNvPr>
          <p:cNvSpPr/>
          <p:nvPr/>
        </p:nvSpPr>
        <p:spPr>
          <a:xfrm>
            <a:off x="11414919" y="3494290"/>
            <a:ext cx="3200400" cy="1905000"/>
          </a:xfrm>
          <a:prstGeom prst="cloudCallout">
            <a:avLst>
              <a:gd name="adj1" fmla="val -59649"/>
              <a:gd name="adj2" fmla="val 68750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 việc nhóm 4</a:t>
            </a:r>
          </a:p>
        </p:txBody>
      </p:sp>
    </p:spTree>
    <p:extLst>
      <p:ext uri="{BB962C8B-B14F-4D97-AF65-F5344CB8AC3E}">
        <p14:creationId xmlns:p14="http://schemas.microsoft.com/office/powerpoint/2010/main" val="3134406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80318" y="1782783"/>
            <a:ext cx="10744201" cy="677108"/>
            <a:chOff x="1508916" y="1888664"/>
            <a:chExt cx="9174661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6" y="1888664"/>
              <a:ext cx="9174661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III. Sinh hoạt chủ đề “Chuẩn bị trang trí lớp học”.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08166" y="2519755"/>
              <a:ext cx="8667844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1243206" y="2590799"/>
            <a:ext cx="13981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1) Phân công nhiệm vụ và chuẩn bị đồ dùng, dụng cụ trang trí lớp học.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1506" y="3711476"/>
            <a:ext cx="87846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Phải đảm bảo an toàn khi thực hiện nhiệm vụ, không được trêu đùa, nghịch trong lúc làm.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490119" y="575463"/>
            <a:ext cx="9220200" cy="1097795"/>
            <a:chOff x="3490119" y="575463"/>
            <a:chExt cx="9220200" cy="1097795"/>
          </a:xfrm>
        </p:grpSpPr>
        <p:grpSp>
          <p:nvGrpSpPr>
            <p:cNvPr id="24" name="Group 23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33" name="Straight Connector 32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34901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CHUẨN BỊ TRANG TRÍ LỚP HỌC</a:t>
              </a:r>
            </a:p>
          </p:txBody>
        </p:sp>
      </p:grp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0" t="40000" r="36495" b="8223"/>
          <a:stretch/>
        </p:blipFill>
        <p:spPr bwMode="auto">
          <a:xfrm>
            <a:off x="10299972" y="3398519"/>
            <a:ext cx="4820694" cy="5224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777558" y="5867400"/>
            <a:ext cx="87846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Các tổ phải cử thành viên giám sát, nhắc nhở tổ viên làm việc nghiêm túc, an toàn theo sự phân công.</a:t>
            </a:r>
          </a:p>
        </p:txBody>
      </p:sp>
    </p:spTree>
    <p:extLst>
      <p:ext uri="{BB962C8B-B14F-4D97-AF65-F5344CB8AC3E}">
        <p14:creationId xmlns:p14="http://schemas.microsoft.com/office/powerpoint/2010/main" val="1892242236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91369" y="1774133"/>
            <a:ext cx="3352801" cy="677108"/>
            <a:chOff x="2187788" y="1888664"/>
            <a:chExt cx="2987040" cy="677108"/>
          </a:xfrm>
        </p:grpSpPr>
        <p:sp>
          <p:nvSpPr>
            <p:cNvPr id="10" name="Rectangle 9"/>
            <p:cNvSpPr/>
            <p:nvPr/>
          </p:nvSpPr>
          <p:spPr>
            <a:xfrm>
              <a:off x="2187788" y="1888664"/>
              <a:ext cx="298704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IV. Vận dụng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255676" y="2519755"/>
              <a:ext cx="2483288" cy="0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490119" y="575463"/>
            <a:ext cx="9220200" cy="1097795"/>
            <a:chOff x="3490119" y="575463"/>
            <a:chExt cx="9220200" cy="1097795"/>
          </a:xfrm>
        </p:grpSpPr>
        <p:grpSp>
          <p:nvGrpSpPr>
            <p:cNvPr id="15" name="Group 14"/>
            <p:cNvGrpSpPr/>
            <p:nvPr/>
          </p:nvGrpSpPr>
          <p:grpSpPr>
            <a:xfrm>
              <a:off x="5654199" y="575463"/>
              <a:ext cx="5006371" cy="523220"/>
              <a:chOff x="5498868" y="636422"/>
              <a:chExt cx="4921898" cy="52322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498868" y="636422"/>
                <a:ext cx="492189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HOẠT ĐỘNG TRẢI NGHIỆM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5618731" y="1136154"/>
                <a:ext cx="4699845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3490119" y="1097280"/>
              <a:ext cx="92202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latin typeface="Times New Roman" pitchFamily="18" charset="0"/>
                </a:rPr>
                <a:t>SINH HOẠT LỚP: CHUẨN BỊ TRANG TRÍ LỚP HỌC</a:t>
              </a:r>
            </a:p>
          </p:txBody>
        </p:sp>
      </p:grp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93F2EB93-A93E-B059-2C43-BF78D68FCB4E}"/>
              </a:ext>
            </a:extLst>
          </p:cNvPr>
          <p:cNvSpPr/>
          <p:nvPr/>
        </p:nvSpPr>
        <p:spPr>
          <a:xfrm>
            <a:off x="3854935" y="2304349"/>
            <a:ext cx="9220200" cy="3322320"/>
          </a:xfrm>
          <a:prstGeom prst="cloudCallout">
            <a:avLst>
              <a:gd name="adj1" fmla="val -28104"/>
              <a:gd name="adj2" fmla="val 71101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Chia sẻ với người thân về </a:t>
            </a:r>
            <a:r>
              <a:rPr lang="nl-NL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các hoạt động và cảm xúc của bản thân về tiểu phẩm mình đã tham gia .</a:t>
            </a:r>
            <a:endParaRPr lang="en-US" sz="3600" b="1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ình ảnh Suy Nghĩ PNG, Vector, PSD, và biểu tượng để tải về miễn phí |  pngtree">
            <a:extLst>
              <a:ext uri="{FF2B5EF4-FFF2-40B4-BE49-F238E27FC236}">
                <a16:creationId xmlns:a16="http://schemas.microsoft.com/office/drawing/2014/main" id="{9074DBD9-7EAB-6B16-7828-2268797C3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64444" y1="16889" x2="78222" y2="32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519" y="4934155"/>
            <a:ext cx="4871423" cy="487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8263"/>
      </p:ext>
    </p:extLst>
  </p:cSld>
  <p:clrMapOvr>
    <a:masterClrMapping/>
  </p:clrMapOvr>
  <p:transition spd="slow">
    <p:split orient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10732</TotalTime>
  <Words>497</Words>
  <Application>Microsoft Office PowerPoint</Application>
  <PresentationFormat>Custom</PresentationFormat>
  <Paragraphs>38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Tú Nguyễn</cp:lastModifiedBy>
  <cp:revision>1198</cp:revision>
  <dcterms:created xsi:type="dcterms:W3CDTF">2008-09-09T22:52:10Z</dcterms:created>
  <dcterms:modified xsi:type="dcterms:W3CDTF">2023-04-05T13:33:34Z</dcterms:modified>
</cp:coreProperties>
</file>