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58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B38"/>
    <a:srgbClr val="FFCC66"/>
    <a:srgbClr val="FF6699"/>
    <a:srgbClr val="F6CEE3"/>
    <a:srgbClr val="FFFFFF"/>
    <a:srgbClr val="D4E5D4"/>
    <a:srgbClr val="9FB272"/>
    <a:srgbClr val="FDE6CC"/>
    <a:srgbClr val="FFFF99"/>
    <a:srgbClr val="E0A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2" d="100"/>
          <a:sy n="82" d="100"/>
        </p:scale>
        <p:origin x="69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3" Type="http://schemas.openxmlformats.org/officeDocument/2006/relationships/image" Target="../media/image37.svg"/><Relationship Id="rId21" Type="http://schemas.openxmlformats.org/officeDocument/2006/relationships/image" Target="../media/image55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23" Type="http://schemas.openxmlformats.org/officeDocument/2006/relationships/image" Target="../media/image57.svg"/><Relationship Id="rId10" Type="http://schemas.openxmlformats.org/officeDocument/2006/relationships/image" Target="../media/image44.png"/><Relationship Id="rId19" Type="http://schemas.openxmlformats.org/officeDocument/2006/relationships/image" Target="../media/image53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10443985" y="5703170"/>
            <a:ext cx="3437410" cy="344995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-937665" y="5502670"/>
            <a:ext cx="3526260" cy="356515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748971">
            <a:off x="11253937" y="-1459804"/>
            <a:ext cx="1360316" cy="329591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792594">
            <a:off x="-1590857" y="-809413"/>
            <a:ext cx="3418869" cy="175916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791536" y="3196391"/>
            <a:ext cx="1602864" cy="23062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962301" y="-1128132"/>
            <a:ext cx="2048099" cy="204809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11093284" y="3691475"/>
            <a:ext cx="1822852" cy="143777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1366552">
            <a:off x="5320904" y="5563754"/>
            <a:ext cx="1662452" cy="17137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7458" y="1654550"/>
            <a:ext cx="9982200" cy="341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XIN CHÀO CÁC EM!</a:t>
            </a:r>
          </a:p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MỚI!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457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1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4089" y="2743200"/>
            <a:ext cx="5032621" cy="3952895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4267200" y="925071"/>
            <a:ext cx="6934200" cy="3946976"/>
          </a:xfrm>
          <a:prstGeom prst="cloudCallout">
            <a:avLst>
              <a:gd name="adj1" fmla="val -53745"/>
              <a:gd name="adj2" fmla="val 48991"/>
            </a:avLst>
          </a:prstGeom>
          <a:solidFill>
            <a:srgbClr val="FFCC66"/>
          </a:solidFill>
          <a:ln w="38100">
            <a:solidFill>
              <a:srgbClr val="E97B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>
                <a:solidFill>
                  <a:schemeClr val="tx1"/>
                </a:solidFill>
              </a:rPr>
              <a:t>Trong các bữa ăn hằng ngày, em thường được ăn những món gì? Những món ăn đó được làm từ nguyên liệu nào?</a:t>
            </a:r>
            <a:endParaRPr lang="en-US" sz="25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950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-290475" y="2674501"/>
            <a:ext cx="12649200" cy="2041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BÀI 9. HOẠT ĐỘNG </a:t>
            </a:r>
          </a:p>
          <a:p>
            <a:pPr algn="ctr"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SẢN XUẤT NÔNG NGHIỆP </a:t>
            </a:r>
          </a:p>
        </p:txBody>
      </p:sp>
      <p:pic>
        <p:nvPicPr>
          <p:cNvPr id="16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5293705">
            <a:off x="10401766" y="-32275"/>
            <a:ext cx="1532967" cy="2051416"/>
          </a:xfrm>
          <a:prstGeom prst="rect">
            <a:avLst/>
          </a:prstGeom>
        </p:spPr>
      </p:pic>
      <p:pic>
        <p:nvPicPr>
          <p:cNvPr id="17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731741">
            <a:off x="10365430" y="4754196"/>
            <a:ext cx="1731040" cy="1819753"/>
          </a:xfrm>
          <a:prstGeom prst="rect">
            <a:avLst/>
          </a:prstGeom>
        </p:spPr>
      </p:pic>
      <p:pic>
        <p:nvPicPr>
          <p:cNvPr id="18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952561">
            <a:off x="227123" y="-32276"/>
            <a:ext cx="1532967" cy="2051416"/>
          </a:xfrm>
          <a:prstGeom prst="rect">
            <a:avLst/>
          </a:prstGeom>
        </p:spPr>
      </p:pic>
      <p:pic>
        <p:nvPicPr>
          <p:cNvPr id="19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6174" y="4876800"/>
            <a:ext cx="1731040" cy="1819753"/>
          </a:xfrm>
          <a:prstGeom prst="rect">
            <a:avLst/>
          </a:prstGeom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486400" y="5246520"/>
            <a:ext cx="1752600" cy="1450033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77380" y="2747288"/>
            <a:ext cx="1432452" cy="1447800"/>
          </a:xfrm>
          <a:prstGeom prst="rect">
            <a:avLst/>
          </a:prstGeom>
        </p:spPr>
      </p:pic>
      <p:pic>
        <p:nvPicPr>
          <p:cNvPr id="22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134600" y="2747288"/>
            <a:ext cx="1432452" cy="1447800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1909963" y="1352703"/>
            <a:ext cx="8200950" cy="940564"/>
          </a:xfrm>
          <a:prstGeom prst="flowChartTermina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ĐỀ 3: CỘNG ĐỒNG ĐỊA PHƯƠNG</a:t>
            </a:r>
          </a:p>
        </p:txBody>
      </p:sp>
    </p:spTree>
    <p:extLst>
      <p:ext uri="{BB962C8B-B14F-4D97-AF65-F5344CB8AC3E}">
        <p14:creationId xmlns:p14="http://schemas.microsoft.com/office/powerpoint/2010/main" val="29605245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45720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I. KHÁM PHÁ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9067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 1: Một số hoạt động sản xuất nông nghiệp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609600" y="2368663"/>
            <a:ext cx="3581400" cy="762744"/>
          </a:xfrm>
          <a:prstGeom prst="wedgeRectCallout">
            <a:avLst>
              <a:gd name="adj1" fmla="val -70413"/>
              <a:gd name="adj2" fmla="val -14359"/>
            </a:avLst>
          </a:prstGeom>
          <a:solidFill>
            <a:srgbClr val="FFCC66"/>
          </a:solidFill>
          <a:ln>
            <a:solidFill>
              <a:srgbClr val="E97B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05200"/>
            <a:ext cx="60198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Quan sát các hình ảnh SGK trang 43, 44 và trả lời các câu hỏi: 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Kể tên các hoạt động trong hình 1 – 8.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Các hoạt động đó mang lại lợi ích gì?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86600" y="2831008"/>
            <a:ext cx="4572000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98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9790" r="6667" b="47417"/>
          <a:stretch/>
        </p:blipFill>
        <p:spPr>
          <a:xfrm>
            <a:off x="228600" y="1268884"/>
            <a:ext cx="6096000" cy="46955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54726" r="6257" b="2481"/>
          <a:stretch/>
        </p:blipFill>
        <p:spPr>
          <a:xfrm>
            <a:off x="6019800" y="1371600"/>
            <a:ext cx="5829299" cy="449013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26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3" t="9790" r="10833" b="70071"/>
          <a:stretch/>
        </p:blipFill>
        <p:spPr>
          <a:xfrm>
            <a:off x="7010400" y="545055"/>
            <a:ext cx="4304270" cy="328483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9790" r="49375" b="70071"/>
          <a:stretch/>
        </p:blipFill>
        <p:spPr>
          <a:xfrm>
            <a:off x="990600" y="545055"/>
            <a:ext cx="4191000" cy="3284838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2667000" y="4114800"/>
            <a:ext cx="457200" cy="762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8933935" y="4107873"/>
            <a:ext cx="457200" cy="762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95400" y="4954070"/>
            <a:ext cx="3581400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lại cơm gạo, nguồn lương thực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1835" y="4926361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lại thức ăn, giá trị kinh tế </a:t>
            </a:r>
          </a:p>
        </p:txBody>
      </p:sp>
    </p:spTree>
    <p:extLst>
      <p:ext uri="{BB962C8B-B14F-4D97-AF65-F5344CB8AC3E}">
        <p14:creationId xmlns:p14="http://schemas.microsoft.com/office/powerpoint/2010/main" val="10219798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3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2667000" y="4114800"/>
            <a:ext cx="457200" cy="762000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8933935" y="4107873"/>
            <a:ext cx="457200" cy="762000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30056" y="4851980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Không khí trong lành, tài nguyên rừng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1835" y="4926361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lại thức ăn, giá trị kinh tế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5" t="31119" r="49375" b="47417"/>
          <a:stretch/>
        </p:blipFill>
        <p:spPr>
          <a:xfrm>
            <a:off x="1030056" y="389471"/>
            <a:ext cx="4188288" cy="35960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8" t="30137" r="10970" b="47417"/>
          <a:stretch/>
        </p:blipFill>
        <p:spPr>
          <a:xfrm>
            <a:off x="7061985" y="408992"/>
            <a:ext cx="4201099" cy="366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3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3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6" t="54726" r="7999" b="24631"/>
          <a:stretch/>
        </p:blipFill>
        <p:spPr>
          <a:xfrm>
            <a:off x="6610757" y="486970"/>
            <a:ext cx="4646356" cy="347567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2667000" y="4114800"/>
            <a:ext cx="457200" cy="7620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8933935" y="4107873"/>
            <a:ext cx="457200" cy="76200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30056" y="4851980"/>
            <a:ext cx="4038600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lại đồ uống,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giá trị về kinh tế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1835" y="4926361"/>
            <a:ext cx="358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Thức ăn, nguồn lợi thuỷ sản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54726" r="49286" b="24740"/>
          <a:stretch/>
        </p:blipFill>
        <p:spPr>
          <a:xfrm>
            <a:off x="1023129" y="486970"/>
            <a:ext cx="4450438" cy="34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80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3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14" t="75124" r="7891" b="2481"/>
          <a:stretch/>
        </p:blipFill>
        <p:spPr>
          <a:xfrm>
            <a:off x="6934200" y="459255"/>
            <a:ext cx="4259074" cy="345643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2667000" y="4114800"/>
            <a:ext cx="457200" cy="76200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8933935" y="4107873"/>
            <a:ext cx="457200" cy="76200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30056" y="4851980"/>
            <a:ext cx="4038600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đến nguồn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thức ăn, rau củ quả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4200" y="4809180"/>
            <a:ext cx="45153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Đem đến nguồn thức ăn, nguồn lợi thuỷ sản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75024" r="49286" b="2481"/>
          <a:stretch/>
        </p:blipFill>
        <p:spPr>
          <a:xfrm>
            <a:off x="934866" y="529940"/>
            <a:ext cx="4105161" cy="343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43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3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685800"/>
            <a:ext cx="10896600" cy="69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 sắp xếp các hoạt động trong hình vào các nhóm dưới đây: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600" y="2528672"/>
            <a:ext cx="3276600" cy="1329140"/>
          </a:xfrm>
          <a:prstGeom prst="rect">
            <a:avLst/>
          </a:prstGeom>
          <a:solidFill>
            <a:srgbClr val="FDE6CC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 bắt và </a:t>
            </a:r>
          </a:p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 trồng thuỷ sản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50773" y="1667366"/>
            <a:ext cx="3276600" cy="1329140"/>
          </a:xfrm>
          <a:prstGeom prst="rect">
            <a:avLst/>
          </a:prstGeom>
          <a:solidFill>
            <a:srgbClr val="D4E5D4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trọt </a:t>
            </a:r>
          </a:p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chăn nuôi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97091" y="2528672"/>
            <a:ext cx="3276600" cy="13291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</a:t>
            </a:r>
          </a:p>
          <a:p>
            <a:pPr algn="ctr">
              <a:lnSpc>
                <a:spcPct val="150000"/>
              </a:lnSpc>
            </a:pPr>
            <a:r>
              <a:rPr lang="en-US"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chăm sóc rừng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4085272"/>
            <a:ext cx="3467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 hoạch tôm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 cá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6750" y="3193242"/>
            <a:ext cx="34671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lúa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 lợn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Nuôi gà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cà phê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rau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27373" y="4054548"/>
            <a:ext cx="3467100" cy="69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Trồng rừng</a:t>
            </a:r>
          </a:p>
        </p:txBody>
      </p:sp>
    </p:spTree>
    <p:extLst>
      <p:ext uri="{BB962C8B-B14F-4D97-AF65-F5344CB8AC3E}">
        <p14:creationId xmlns:p14="http://schemas.microsoft.com/office/powerpoint/2010/main" val="1688561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nimBg="1"/>
      <p:bldP spid="18" grpId="0" animBg="1"/>
      <p:bldP spid="19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38200" y="2286000"/>
            <a:ext cx="4398259" cy="4442686"/>
          </a:xfrm>
          <a:prstGeom prst="rect">
            <a:avLst/>
          </a:prstGeom>
        </p:spPr>
      </p:pic>
      <p:sp>
        <p:nvSpPr>
          <p:cNvPr id="2" name="Cloud Callout 1"/>
          <p:cNvSpPr/>
          <p:nvPr/>
        </p:nvSpPr>
        <p:spPr>
          <a:xfrm>
            <a:off x="4267200" y="914400"/>
            <a:ext cx="7086600" cy="3390900"/>
          </a:xfrm>
          <a:prstGeom prst="cloudCallout">
            <a:avLst>
              <a:gd name="adj1" fmla="val -52692"/>
              <a:gd name="adj2" fmla="val 30910"/>
            </a:avLst>
          </a:prstGeom>
          <a:solidFill>
            <a:srgbClr val="FFCC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 tên và ích lợi của một số hoạt động sản xuất nông nghiệp khác.</a:t>
            </a: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458200" y="4614436"/>
            <a:ext cx="3281802" cy="221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3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53796" flipV="1">
            <a:off x="-25697" y="5755796"/>
            <a:ext cx="3821880" cy="118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768057">
            <a:off x="9938160" y="344188"/>
            <a:ext cx="3821880" cy="9656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1150822"/>
            <a:ext cx="6324600" cy="4854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3000">
                <a:cs typeface="Arial" panose="020B0604020202020204" pitchFamily="34" charset="0"/>
              </a:rPr>
              <a:t>Nông nghiệp công nghệ cao là một nền nông nghiệp ứng dụng hợp lí những công nghệ mới, tiên tiến vào sản xuất</a:t>
            </a:r>
            <a:r>
              <a:rPr lang="en-US" sz="3000">
                <a:cs typeface="Arial" panose="020B0604020202020204" pitchFamily="34" charset="0"/>
              </a:rPr>
              <a:t>.</a:t>
            </a:r>
            <a:r>
              <a:rPr lang="vi-VN" sz="3000">
                <a:cs typeface="Arial" panose="020B0604020202020204" pitchFamily="34" charset="0"/>
              </a:rPr>
              <a:t> </a:t>
            </a:r>
            <a:endParaRPr lang="en-US" sz="3000"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Mục đích: </a:t>
            </a:r>
            <a:r>
              <a:rPr lang="vi-VN" sz="3000">
                <a:cs typeface="Arial" panose="020B0604020202020204" pitchFamily="34" charset="0"/>
              </a:rPr>
              <a:t>Nhằm nâng cao hiệu quả, tạo bước đột phá về năng suất, chất lượng nông sản,…</a:t>
            </a:r>
            <a:endParaRPr lang="en-US" sz="3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Tour khám phá khu Nông nghiệp Công nghệ ca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r="-1"/>
          <a:stretch/>
        </p:blipFill>
        <p:spPr bwMode="auto">
          <a:xfrm>
            <a:off x="6858000" y="1371600"/>
            <a:ext cx="4991100" cy="4633436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2426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70079"/>
            <a:ext cx="15141577" cy="7570788"/>
            <a:chOff x="0" y="0"/>
            <a:chExt cx="20188769" cy="1009438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0094385" cy="10094385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0094385" y="0"/>
              <a:ext cx="10094385" cy="10094385"/>
            </a:xfrm>
            <a:prstGeom prst="rect">
              <a:avLst/>
            </a:prstGeom>
          </p:spPr>
        </p:pic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3263" y="3248207"/>
            <a:ext cx="2047380" cy="36478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67080" y="4500175"/>
            <a:ext cx="1546461" cy="239592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036226" y="3108031"/>
            <a:ext cx="2534563" cy="378806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819981" y="4157510"/>
            <a:ext cx="1685821" cy="2743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252808" y="3375416"/>
            <a:ext cx="1197033" cy="352068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9032419" y="2913253"/>
            <a:ext cx="1332443" cy="398284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7265988" y="3974792"/>
            <a:ext cx="2432652" cy="292130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2985948" y="4152900"/>
            <a:ext cx="1266860" cy="2743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9698641" y="4781012"/>
            <a:ext cx="1121340" cy="224268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6702524" y="4991100"/>
            <a:ext cx="1126929" cy="1866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73715" y="752889"/>
            <a:ext cx="9601200" cy="225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 BÀI GIẢNG!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310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Bears Classroom Kit Teacher Zoom Virtual Background</dc:title>
  <dc:creator>PC</dc:creator>
  <cp:lastModifiedBy>Administrator</cp:lastModifiedBy>
  <cp:revision>28</cp:revision>
  <dcterms:created xsi:type="dcterms:W3CDTF">2006-08-16T00:00:00Z</dcterms:created>
  <dcterms:modified xsi:type="dcterms:W3CDTF">2023-04-05T11:14:29Z</dcterms:modified>
  <dc:identifier>DAFMLBt4DWw</dc:identifier>
</cp:coreProperties>
</file>