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3"/>
  </p:notesMasterIdLst>
  <p:sldIdLst>
    <p:sldId id="256" r:id="rId2"/>
    <p:sldId id="257" r:id="rId3"/>
    <p:sldId id="258" r:id="rId4"/>
    <p:sldId id="260" r:id="rId5"/>
    <p:sldId id="261" r:id="rId6"/>
    <p:sldId id="262" r:id="rId7"/>
    <p:sldId id="263" r:id="rId8"/>
    <p:sldId id="264" r:id="rId9"/>
    <p:sldId id="265" r:id="rId10"/>
    <p:sldId id="266" r:id="rId11"/>
    <p:sldId id="272" r:id="rId12"/>
  </p:sldIdLst>
  <p:sldSz cx="18288000" cy="10287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3" roundtripDataSignature="AMtx7mhr8fATfFo+VdU8sl6hXphv3ViBL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5" d="100"/>
          <a:sy n="55" d="100"/>
        </p:scale>
        <p:origin x="658" y="4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23" Type="http://customschemas.google.com/relationships/presentationmetadata" Target="metadata"/><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 name="Google Shape;17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2" name="Google Shape;23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6" name="Google Shape;316;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0"/>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0"/>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2"/>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2"/>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3"/>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3"/>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4"/>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4"/>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4"/>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4"/>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6"/>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6"/>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26"/>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7"/>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7"/>
          <p:cNvSpPr>
            <a:spLocks noGrp="1"/>
          </p:cNvSpPr>
          <p:nvPr>
            <p:ph type="pic" idx="2"/>
          </p:nvPr>
        </p:nvSpPr>
        <p:spPr>
          <a:xfrm>
            <a:off x="1792288" y="612775"/>
            <a:ext cx="5486400" cy="4114800"/>
          </a:xfrm>
          <a:prstGeom prst="rect">
            <a:avLst/>
          </a:prstGeom>
          <a:noFill/>
          <a:ln>
            <a:noFill/>
          </a:ln>
        </p:spPr>
      </p:sp>
      <p:sp>
        <p:nvSpPr>
          <p:cNvPr id="64" name="Google Shape;64;p27"/>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8"/>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9"/>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9"/>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E7A2"/>
        </a:solidFill>
        <a:effectLst/>
      </p:bgPr>
    </p:bg>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a:alphaModFix amt="24000"/>
          </a:blip>
          <a:srcRect/>
          <a:stretch/>
        </p:blipFill>
        <p:spPr>
          <a:xfrm>
            <a:off x="-106361" y="0"/>
            <a:ext cx="18394361" cy="19061514"/>
          </a:xfrm>
          <a:prstGeom prst="rect">
            <a:avLst/>
          </a:prstGeom>
          <a:noFill/>
          <a:ln>
            <a:noFill/>
          </a:ln>
        </p:spPr>
      </p:pic>
      <p:pic>
        <p:nvPicPr>
          <p:cNvPr id="85" name="Google Shape;85;p1"/>
          <p:cNvPicPr preferRelativeResize="0"/>
          <p:nvPr/>
        </p:nvPicPr>
        <p:blipFill rotWithShape="1">
          <a:blip r:embed="rId4">
            <a:alphaModFix/>
          </a:blip>
          <a:srcRect/>
          <a:stretch/>
        </p:blipFill>
        <p:spPr>
          <a:xfrm>
            <a:off x="6500685" y="1249911"/>
            <a:ext cx="7355790" cy="4105868"/>
          </a:xfrm>
          <a:prstGeom prst="rect">
            <a:avLst/>
          </a:prstGeom>
          <a:noFill/>
          <a:ln>
            <a:noFill/>
          </a:ln>
        </p:spPr>
      </p:pic>
      <p:sp>
        <p:nvSpPr>
          <p:cNvPr id="86" name="Google Shape;86;p1"/>
          <p:cNvSpPr/>
          <p:nvPr/>
        </p:nvSpPr>
        <p:spPr>
          <a:xfrm>
            <a:off x="4075918" y="5587579"/>
            <a:ext cx="13678681" cy="3344322"/>
          </a:xfrm>
          <a:custGeom>
            <a:avLst/>
            <a:gdLst/>
            <a:ahLst/>
            <a:cxnLst/>
            <a:rect l="l" t="t" r="r" b="b"/>
            <a:pathLst>
              <a:path w="12945454" h="1056706" extrusionOk="0">
                <a:moveTo>
                  <a:pt x="12006554" y="1045519"/>
                </a:moveTo>
                <a:cubicBezTo>
                  <a:pt x="12006554" y="1045519"/>
                  <a:pt x="11586801" y="1056706"/>
                  <a:pt x="11124216" y="1054085"/>
                </a:cubicBezTo>
                <a:cubicBezTo>
                  <a:pt x="4144144" y="1051922"/>
                  <a:pt x="1057073" y="1044098"/>
                  <a:pt x="1057073" y="1044098"/>
                </a:cubicBezTo>
                <a:cubicBezTo>
                  <a:pt x="812931" y="1035264"/>
                  <a:pt x="565145" y="1018282"/>
                  <a:pt x="398404" y="960105"/>
                </a:cubicBezTo>
                <a:cubicBezTo>
                  <a:pt x="120505" y="863143"/>
                  <a:pt x="0" y="685615"/>
                  <a:pt x="0" y="552076"/>
                </a:cubicBezTo>
                <a:lnTo>
                  <a:pt x="0" y="552076"/>
                </a:lnTo>
                <a:cubicBezTo>
                  <a:pt x="8536" y="440430"/>
                  <a:pt x="34263" y="311302"/>
                  <a:pt x="140291" y="225758"/>
                </a:cubicBezTo>
                <a:cubicBezTo>
                  <a:pt x="342602" y="62530"/>
                  <a:pt x="736658" y="7673"/>
                  <a:pt x="1155311" y="7673"/>
                </a:cubicBezTo>
                <a:cubicBezTo>
                  <a:pt x="1155311" y="7673"/>
                  <a:pt x="1551711" y="15681"/>
                  <a:pt x="8998096" y="7673"/>
                </a:cubicBezTo>
                <a:cubicBezTo>
                  <a:pt x="11367875" y="0"/>
                  <a:pt x="11831802" y="7673"/>
                  <a:pt x="11831802" y="7673"/>
                </a:cubicBezTo>
                <a:cubicBezTo>
                  <a:pt x="12200110" y="15152"/>
                  <a:pt x="12563422" y="84484"/>
                  <a:pt x="12761163" y="207066"/>
                </a:cubicBezTo>
                <a:cubicBezTo>
                  <a:pt x="12912179" y="300683"/>
                  <a:pt x="12945454" y="425358"/>
                  <a:pt x="12936313" y="552076"/>
                </a:cubicBezTo>
                <a:lnTo>
                  <a:pt x="12936313" y="552077"/>
                </a:lnTo>
                <a:cubicBezTo>
                  <a:pt x="12936313" y="803580"/>
                  <a:pt x="12653317" y="1017678"/>
                  <a:pt x="12006554" y="1045519"/>
                </a:cubicBezTo>
                <a:close/>
              </a:path>
            </a:pathLst>
          </a:custGeom>
          <a:solidFill>
            <a:srgbClr val="FABC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7" name="Google Shape;87;p1"/>
          <p:cNvPicPr preferRelativeResize="0"/>
          <p:nvPr/>
        </p:nvPicPr>
        <p:blipFill rotWithShape="1">
          <a:blip r:embed="rId5">
            <a:alphaModFix/>
          </a:blip>
          <a:srcRect/>
          <a:stretch/>
        </p:blipFill>
        <p:spPr>
          <a:xfrm>
            <a:off x="16690001" y="320711"/>
            <a:ext cx="2199038" cy="2199038"/>
          </a:xfrm>
          <a:prstGeom prst="rect">
            <a:avLst/>
          </a:prstGeom>
          <a:noFill/>
          <a:ln>
            <a:noFill/>
          </a:ln>
        </p:spPr>
      </p:pic>
      <p:pic>
        <p:nvPicPr>
          <p:cNvPr id="88" name="Google Shape;88;p1"/>
          <p:cNvPicPr preferRelativeResize="0"/>
          <p:nvPr/>
        </p:nvPicPr>
        <p:blipFill rotWithShape="1">
          <a:blip r:embed="rId6">
            <a:alphaModFix/>
          </a:blip>
          <a:srcRect/>
          <a:stretch/>
        </p:blipFill>
        <p:spPr>
          <a:xfrm>
            <a:off x="-649639" y="479527"/>
            <a:ext cx="2706435" cy="2388429"/>
          </a:xfrm>
          <a:prstGeom prst="rect">
            <a:avLst/>
          </a:prstGeom>
          <a:noFill/>
          <a:ln>
            <a:noFill/>
          </a:ln>
        </p:spPr>
      </p:pic>
      <p:pic>
        <p:nvPicPr>
          <p:cNvPr id="89" name="Google Shape;89;p1"/>
          <p:cNvPicPr preferRelativeResize="0"/>
          <p:nvPr/>
        </p:nvPicPr>
        <p:blipFill rotWithShape="1">
          <a:blip r:embed="rId7">
            <a:alphaModFix/>
          </a:blip>
          <a:srcRect/>
          <a:stretch/>
        </p:blipFill>
        <p:spPr>
          <a:xfrm rot="-2986205">
            <a:off x="15867788" y="8457596"/>
            <a:ext cx="2783024" cy="2783024"/>
          </a:xfrm>
          <a:prstGeom prst="rect">
            <a:avLst/>
          </a:prstGeom>
          <a:noFill/>
          <a:ln>
            <a:noFill/>
          </a:ln>
        </p:spPr>
      </p:pic>
      <p:pic>
        <p:nvPicPr>
          <p:cNvPr id="90" name="Google Shape;90;p1"/>
          <p:cNvPicPr preferRelativeResize="0"/>
          <p:nvPr/>
        </p:nvPicPr>
        <p:blipFill rotWithShape="1">
          <a:blip r:embed="rId8">
            <a:alphaModFix/>
          </a:blip>
          <a:srcRect/>
          <a:stretch/>
        </p:blipFill>
        <p:spPr>
          <a:xfrm>
            <a:off x="-329968" y="2976398"/>
            <a:ext cx="4773527" cy="7790623"/>
          </a:xfrm>
          <a:prstGeom prst="rect">
            <a:avLst/>
          </a:prstGeom>
          <a:noFill/>
          <a:ln>
            <a:noFill/>
          </a:ln>
        </p:spPr>
      </p:pic>
      <p:sp>
        <p:nvSpPr>
          <p:cNvPr id="91" name="Google Shape;91;p1"/>
          <p:cNvSpPr txBox="1"/>
          <p:nvPr/>
        </p:nvSpPr>
        <p:spPr>
          <a:xfrm>
            <a:off x="4550794" y="5355779"/>
            <a:ext cx="12728927" cy="3323795"/>
          </a:xfrm>
          <a:prstGeom prst="rect">
            <a:avLst/>
          </a:prstGeom>
          <a:noFill/>
          <a:ln>
            <a:noFill/>
          </a:ln>
        </p:spPr>
        <p:txBody>
          <a:bodyPr spcFirstLastPara="1" wrap="square" lIns="0" tIns="0" rIns="0" bIns="0" anchor="t" anchorCtr="0">
            <a:spAutoFit/>
          </a:bodyPr>
          <a:lstStyle/>
          <a:p>
            <a:pPr marL="0" marR="0" lvl="0" indent="0" algn="ctr" rtl="0">
              <a:lnSpc>
                <a:spcPct val="198099"/>
              </a:lnSpc>
              <a:spcBef>
                <a:spcPts val="0"/>
              </a:spcBef>
              <a:spcAft>
                <a:spcPts val="0"/>
              </a:spcAft>
              <a:buNone/>
            </a:pPr>
            <a:r>
              <a:rPr lang="en-US" sz="7000" b="1" i="0" u="none" strike="noStrike" cap="none">
                <a:solidFill>
                  <a:srgbClr val="0C0C0C"/>
                </a:solidFill>
                <a:latin typeface="Arial"/>
                <a:ea typeface="Arial"/>
                <a:cs typeface="Arial"/>
                <a:sym typeface="Arial"/>
              </a:rPr>
              <a:t>CHÀO MỪNG CÁC EM </a:t>
            </a:r>
            <a:endParaRPr/>
          </a:p>
          <a:p>
            <a:pPr marL="0" marR="0" lvl="0" indent="0" algn="ctr" rtl="0">
              <a:lnSpc>
                <a:spcPct val="198099"/>
              </a:lnSpc>
              <a:spcBef>
                <a:spcPts val="0"/>
              </a:spcBef>
              <a:spcAft>
                <a:spcPts val="0"/>
              </a:spcAft>
              <a:buNone/>
            </a:pPr>
            <a:r>
              <a:rPr lang="en-US" sz="7000" b="1" i="0" u="none" strike="noStrike" cap="none">
                <a:solidFill>
                  <a:srgbClr val="0C0C0C"/>
                </a:solidFill>
                <a:latin typeface="Arial"/>
                <a:ea typeface="Arial"/>
                <a:cs typeface="Arial"/>
                <a:sym typeface="Arial"/>
              </a:rPr>
              <a:t>QUAY LẠI VỚI TIẾT HỌC MỚI!</a:t>
            </a:r>
            <a:endParaRPr/>
          </a:p>
        </p:txBody>
      </p:sp>
      <p:pic>
        <p:nvPicPr>
          <p:cNvPr id="92" name="Google Shape;92;p1"/>
          <p:cNvPicPr preferRelativeResize="0"/>
          <p:nvPr/>
        </p:nvPicPr>
        <p:blipFill rotWithShape="1">
          <a:blip r:embed="rId9">
            <a:alphaModFix/>
          </a:blip>
          <a:srcRect/>
          <a:stretch/>
        </p:blipFill>
        <p:spPr>
          <a:xfrm>
            <a:off x="6803292" y="-1569451"/>
            <a:ext cx="4114800" cy="4114800"/>
          </a:xfrm>
          <a:prstGeom prst="rect">
            <a:avLst/>
          </a:prstGeom>
          <a:noFill/>
          <a:ln>
            <a:noFill/>
          </a:ln>
        </p:spPr>
      </p:pic>
      <p:pic>
        <p:nvPicPr>
          <p:cNvPr id="93" name="Google Shape;93;p1"/>
          <p:cNvPicPr preferRelativeResize="0"/>
          <p:nvPr/>
        </p:nvPicPr>
        <p:blipFill rotWithShape="1">
          <a:blip r:embed="rId10">
            <a:alphaModFix/>
          </a:blip>
          <a:srcRect/>
          <a:stretch/>
        </p:blipFill>
        <p:spPr>
          <a:xfrm>
            <a:off x="8161176" y="-1569451"/>
            <a:ext cx="1399032" cy="41148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p:tgtEl>
                                          <p:spTgt spid="88"/>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87"/>
                                        </p:tgtEl>
                                        <p:attrNameLst>
                                          <p:attrName>style.visibility</p:attrName>
                                        </p:attrNameLst>
                                      </p:cBhvr>
                                      <p:to>
                                        <p:strVal val="visible"/>
                                      </p:to>
                                    </p:set>
                                    <p:anim calcmode="lin" valueType="num">
                                      <p:cBhvr additive="base">
                                        <p:cTn id="10" dur="500"/>
                                        <p:tgtEl>
                                          <p:spTgt spid="87"/>
                                        </p:tgtEl>
                                        <p:attrNameLst>
                                          <p:attrName>ppt_x</p:attrName>
                                        </p:attrNameLst>
                                      </p:cBhvr>
                                      <p:tavLst>
                                        <p:tav tm="0">
                                          <p:val>
                                            <p:strVal val="#ppt_x-1"/>
                                          </p:val>
                                        </p:tav>
                                        <p:tav tm="100000">
                                          <p:val>
                                            <p:strVal val="#ppt_x"/>
                                          </p:val>
                                        </p:tav>
                                      </p:tavLst>
                                    </p:anim>
                                  </p:childTnLst>
                                </p:cTn>
                              </p:par>
                              <p:par>
                                <p:cTn id="11" presetID="10" presetClass="entr" presetSubtype="0" fill="hold" nodeType="withEffect">
                                  <p:stCondLst>
                                    <p:cond delay="0"/>
                                  </p:stCondLst>
                                  <p:childTnLst>
                                    <p:set>
                                      <p:cBhvr>
                                        <p:cTn id="12" dur="1" fill="hold">
                                          <p:stCondLst>
                                            <p:cond delay="0"/>
                                          </p:stCondLst>
                                        </p:cTn>
                                        <p:tgtEl>
                                          <p:spTgt spid="93"/>
                                        </p:tgtEl>
                                        <p:attrNameLst>
                                          <p:attrName>style.visibility</p:attrName>
                                        </p:attrNameLst>
                                      </p:cBhvr>
                                      <p:to>
                                        <p:strVal val="visible"/>
                                      </p:to>
                                    </p:set>
                                    <p:animEffect transition="in" filter="fade">
                                      <p:cBhvr>
                                        <p:cTn id="13" dur="500"/>
                                        <p:tgtEl>
                                          <p:spTgt spid="93"/>
                                        </p:tgtEl>
                                      </p:cBhvr>
                                    </p:animEffect>
                                  </p:childTnLst>
                                </p:cTn>
                              </p:par>
                              <p:par>
                                <p:cTn id="14" presetID="2" presetClass="entr" presetSubtype="4" fill="hold" nodeType="withEffect">
                                  <p:stCondLst>
                                    <p:cond delay="0"/>
                                  </p:stCondLst>
                                  <p:childTnLst>
                                    <p:set>
                                      <p:cBhvr>
                                        <p:cTn id="15" dur="1" fill="hold">
                                          <p:stCondLst>
                                            <p:cond delay="0"/>
                                          </p:stCondLst>
                                        </p:cTn>
                                        <p:tgtEl>
                                          <p:spTgt spid="92"/>
                                        </p:tgtEl>
                                        <p:attrNameLst>
                                          <p:attrName>style.visibility</p:attrName>
                                        </p:attrNameLst>
                                      </p:cBhvr>
                                      <p:to>
                                        <p:strVal val="visible"/>
                                      </p:to>
                                    </p:set>
                                    <p:anim calcmode="lin" valueType="num">
                                      <p:cBhvr additive="base">
                                        <p:cTn id="16" dur="500"/>
                                        <p:tgtEl>
                                          <p:spTgt spid="92"/>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p:tgtEl>
                                          <p:spTgt spid="85"/>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90"/>
                                        </p:tgtEl>
                                        <p:attrNameLst>
                                          <p:attrName>style.visibility</p:attrName>
                                        </p:attrNameLst>
                                      </p:cBhvr>
                                      <p:to>
                                        <p:strVal val="visible"/>
                                      </p:to>
                                    </p:set>
                                    <p:anim calcmode="lin" valueType="num">
                                      <p:cBhvr additive="base">
                                        <p:cTn id="22" dur="500"/>
                                        <p:tgtEl>
                                          <p:spTgt spid="90"/>
                                        </p:tgtEl>
                                        <p:attrNameLst>
                                          <p:attrName>ppt_y</p:attrName>
                                        </p:attrNameLst>
                                      </p:cBhvr>
                                      <p:tavLst>
                                        <p:tav tm="0">
                                          <p:val>
                                            <p:strVal val="#ppt_y+1"/>
                                          </p:val>
                                        </p:tav>
                                        <p:tav tm="100000">
                                          <p:val>
                                            <p:strVal val="#ppt_y"/>
                                          </p:val>
                                        </p:tav>
                                      </p:tavLst>
                                    </p:anim>
                                  </p:childTnLst>
                                </p:cTn>
                              </p:par>
                              <p:par>
                                <p:cTn id="23" presetID="10" presetClass="entr" presetSubtype="0" fill="hold" nodeType="withEffect">
                                  <p:stCondLst>
                                    <p:cond delay="0"/>
                                  </p:stCondLst>
                                  <p:childTnLst>
                                    <p:set>
                                      <p:cBhvr>
                                        <p:cTn id="24" dur="1" fill="hold">
                                          <p:stCondLst>
                                            <p:cond delay="0"/>
                                          </p:stCondLst>
                                        </p:cTn>
                                        <p:tgtEl>
                                          <p:spTgt spid="89"/>
                                        </p:tgtEl>
                                        <p:attrNameLst>
                                          <p:attrName>style.visibility</p:attrName>
                                        </p:attrNameLst>
                                      </p:cBhvr>
                                      <p:to>
                                        <p:strVal val="visible"/>
                                      </p:to>
                                    </p:set>
                                    <p:animEffect transition="in" filter="fade">
                                      <p:cBhvr>
                                        <p:cTn id="25" dur="500"/>
                                        <p:tgtEl>
                                          <p:spTgt spid="89"/>
                                        </p:tgtEl>
                                      </p:cBhvr>
                                    </p:animEffect>
                                  </p:childTnLst>
                                </p:cTn>
                              </p:par>
                              <p:par>
                                <p:cTn id="26" presetID="10" presetClass="entr" presetSubtype="0" fill="hold" nodeType="withEffect">
                                  <p:stCondLst>
                                    <p:cond delay="0"/>
                                  </p:stCondLst>
                                  <p:childTnLst>
                                    <p:set>
                                      <p:cBhvr>
                                        <p:cTn id="27" dur="1" fill="hold">
                                          <p:stCondLst>
                                            <p:cond delay="0"/>
                                          </p:stCondLst>
                                        </p:cTn>
                                        <p:tgtEl>
                                          <p:spTgt spid="91"/>
                                        </p:tgtEl>
                                        <p:attrNameLst>
                                          <p:attrName>style.visibility</p:attrName>
                                        </p:attrNameLst>
                                      </p:cBhvr>
                                      <p:to>
                                        <p:strVal val="visible"/>
                                      </p:to>
                                    </p:set>
                                    <p:animEffect transition="in" filter="fade">
                                      <p:cBhvr>
                                        <p:cTn id="28"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E4D8"/>
        </a:solidFill>
        <a:effectLst/>
      </p:bgPr>
    </p:bg>
    <p:spTree>
      <p:nvGrpSpPr>
        <p:cNvPr id="1" name="Shape 97"/>
        <p:cNvGrpSpPr/>
        <p:nvPr/>
      </p:nvGrpSpPr>
      <p:grpSpPr>
        <a:xfrm>
          <a:off x="0" y="0"/>
          <a:ext cx="0" cy="0"/>
          <a:chOff x="0" y="0"/>
          <a:chExt cx="0" cy="0"/>
        </a:xfrm>
      </p:grpSpPr>
      <p:pic>
        <p:nvPicPr>
          <p:cNvPr id="98" name="Google Shape;98;p2"/>
          <p:cNvPicPr preferRelativeResize="0"/>
          <p:nvPr/>
        </p:nvPicPr>
        <p:blipFill rotWithShape="1">
          <a:blip r:embed="rId3">
            <a:alphaModFix amt="24000"/>
          </a:blip>
          <a:srcRect/>
          <a:stretch/>
        </p:blipFill>
        <p:spPr>
          <a:xfrm>
            <a:off x="-53180" y="-431209"/>
            <a:ext cx="18394361" cy="19061514"/>
          </a:xfrm>
          <a:prstGeom prst="rect">
            <a:avLst/>
          </a:prstGeom>
          <a:noFill/>
          <a:ln>
            <a:noFill/>
          </a:ln>
        </p:spPr>
      </p:pic>
      <p:pic>
        <p:nvPicPr>
          <p:cNvPr id="99" name="Google Shape;99;p2"/>
          <p:cNvPicPr preferRelativeResize="0"/>
          <p:nvPr/>
        </p:nvPicPr>
        <p:blipFill rotWithShape="1">
          <a:blip r:embed="rId4">
            <a:alphaModFix/>
          </a:blip>
          <a:srcRect/>
          <a:stretch/>
        </p:blipFill>
        <p:spPr>
          <a:xfrm>
            <a:off x="15383674" y="9099548"/>
            <a:ext cx="2274938" cy="2274938"/>
          </a:xfrm>
          <a:prstGeom prst="rect">
            <a:avLst/>
          </a:prstGeom>
          <a:noFill/>
          <a:ln>
            <a:noFill/>
          </a:ln>
        </p:spPr>
      </p:pic>
      <p:pic>
        <p:nvPicPr>
          <p:cNvPr id="100" name="Google Shape;100;p2"/>
          <p:cNvPicPr preferRelativeResize="0"/>
          <p:nvPr/>
        </p:nvPicPr>
        <p:blipFill rotWithShape="1">
          <a:blip r:embed="rId5">
            <a:alphaModFix/>
          </a:blip>
          <a:srcRect/>
          <a:stretch/>
        </p:blipFill>
        <p:spPr>
          <a:xfrm rot="-6180914">
            <a:off x="21947" y="-262712"/>
            <a:ext cx="997208" cy="2932964"/>
          </a:xfrm>
          <a:prstGeom prst="rect">
            <a:avLst/>
          </a:prstGeom>
          <a:noFill/>
          <a:ln>
            <a:noFill/>
          </a:ln>
        </p:spPr>
      </p:pic>
      <p:pic>
        <p:nvPicPr>
          <p:cNvPr id="101" name="Google Shape;101;p2"/>
          <p:cNvPicPr preferRelativeResize="0"/>
          <p:nvPr/>
        </p:nvPicPr>
        <p:blipFill rotWithShape="1">
          <a:blip r:embed="rId6">
            <a:alphaModFix/>
          </a:blip>
          <a:srcRect/>
          <a:stretch/>
        </p:blipFill>
        <p:spPr>
          <a:xfrm>
            <a:off x="-1224572" y="7402375"/>
            <a:ext cx="2342783" cy="2395038"/>
          </a:xfrm>
          <a:prstGeom prst="rect">
            <a:avLst/>
          </a:prstGeom>
          <a:noFill/>
          <a:ln>
            <a:noFill/>
          </a:ln>
        </p:spPr>
      </p:pic>
      <p:pic>
        <p:nvPicPr>
          <p:cNvPr id="102" name="Google Shape;102;p2"/>
          <p:cNvPicPr preferRelativeResize="0"/>
          <p:nvPr/>
        </p:nvPicPr>
        <p:blipFill rotWithShape="1">
          <a:blip r:embed="rId7">
            <a:alphaModFix/>
          </a:blip>
          <a:srcRect/>
          <a:stretch/>
        </p:blipFill>
        <p:spPr>
          <a:xfrm rot="-444675">
            <a:off x="15977541" y="858371"/>
            <a:ext cx="2598469" cy="1464592"/>
          </a:xfrm>
          <a:prstGeom prst="rect">
            <a:avLst/>
          </a:prstGeom>
          <a:noFill/>
          <a:ln>
            <a:noFill/>
          </a:ln>
        </p:spPr>
      </p:pic>
      <p:sp>
        <p:nvSpPr>
          <p:cNvPr id="103" name="Google Shape;103;p2"/>
          <p:cNvSpPr txBox="1"/>
          <p:nvPr/>
        </p:nvSpPr>
        <p:spPr>
          <a:xfrm>
            <a:off x="2743200" y="734410"/>
            <a:ext cx="4572000" cy="93871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500" b="1" i="0" u="none" strike="noStrike" cap="none">
                <a:solidFill>
                  <a:schemeClr val="dk1"/>
                </a:solidFill>
                <a:latin typeface="Arial"/>
                <a:ea typeface="Arial"/>
                <a:cs typeface="Arial"/>
                <a:sym typeface="Arial"/>
              </a:rPr>
              <a:t>KHỞI ĐỘNG </a:t>
            </a:r>
            <a:endParaRPr/>
          </a:p>
        </p:txBody>
      </p:sp>
      <p:pic>
        <p:nvPicPr>
          <p:cNvPr id="104" name="Google Shape;104;p2"/>
          <p:cNvPicPr preferRelativeResize="0"/>
          <p:nvPr/>
        </p:nvPicPr>
        <p:blipFill rotWithShape="1">
          <a:blip r:embed="rId8">
            <a:alphaModFix/>
          </a:blip>
          <a:srcRect/>
          <a:stretch/>
        </p:blipFill>
        <p:spPr>
          <a:xfrm flipH="1">
            <a:off x="1450137" y="2922600"/>
            <a:ext cx="6056378" cy="5604903"/>
          </a:xfrm>
          <a:prstGeom prst="rect">
            <a:avLst/>
          </a:prstGeom>
          <a:noFill/>
          <a:ln>
            <a:noFill/>
          </a:ln>
        </p:spPr>
      </p:pic>
      <p:pic>
        <p:nvPicPr>
          <p:cNvPr id="105" name="Google Shape;105;p2"/>
          <p:cNvPicPr preferRelativeResize="0"/>
          <p:nvPr/>
        </p:nvPicPr>
        <p:blipFill rotWithShape="1">
          <a:blip r:embed="rId9">
            <a:alphaModFix/>
          </a:blip>
          <a:srcRect/>
          <a:stretch/>
        </p:blipFill>
        <p:spPr>
          <a:xfrm>
            <a:off x="891047" y="5108145"/>
            <a:ext cx="3502135" cy="3419357"/>
          </a:xfrm>
          <a:prstGeom prst="rect">
            <a:avLst/>
          </a:prstGeom>
          <a:noFill/>
          <a:ln>
            <a:noFill/>
          </a:ln>
        </p:spPr>
      </p:pic>
      <p:pic>
        <p:nvPicPr>
          <p:cNvPr id="106" name="Google Shape;106;p2"/>
          <p:cNvPicPr preferRelativeResize="0"/>
          <p:nvPr/>
        </p:nvPicPr>
        <p:blipFill rotWithShape="1">
          <a:blip r:embed="rId10">
            <a:alphaModFix/>
          </a:blip>
          <a:srcRect/>
          <a:stretch/>
        </p:blipFill>
        <p:spPr>
          <a:xfrm>
            <a:off x="6453387" y="6385379"/>
            <a:ext cx="2683686" cy="2731487"/>
          </a:xfrm>
          <a:prstGeom prst="rect">
            <a:avLst/>
          </a:prstGeom>
          <a:noFill/>
          <a:ln>
            <a:noFill/>
          </a:ln>
        </p:spPr>
      </p:pic>
      <p:pic>
        <p:nvPicPr>
          <p:cNvPr id="107" name="Google Shape;107;p2"/>
          <p:cNvPicPr preferRelativeResize="0"/>
          <p:nvPr/>
        </p:nvPicPr>
        <p:blipFill rotWithShape="1">
          <a:blip r:embed="rId11">
            <a:alphaModFix/>
          </a:blip>
          <a:srcRect/>
          <a:stretch/>
        </p:blipFill>
        <p:spPr>
          <a:xfrm>
            <a:off x="7838442" y="2141862"/>
            <a:ext cx="10387024" cy="5260513"/>
          </a:xfrm>
          <a:prstGeom prst="rect">
            <a:avLst/>
          </a:prstGeom>
          <a:noFill/>
          <a:ln>
            <a:noFill/>
          </a:ln>
        </p:spPr>
      </p:pic>
      <p:sp>
        <p:nvSpPr>
          <p:cNvPr id="108" name="Google Shape;108;p2"/>
          <p:cNvSpPr txBox="1"/>
          <p:nvPr/>
        </p:nvSpPr>
        <p:spPr>
          <a:xfrm>
            <a:off x="9875415" y="3683595"/>
            <a:ext cx="6026727" cy="308020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4500">
                <a:solidFill>
                  <a:schemeClr val="dk1"/>
                </a:solidFill>
                <a:latin typeface="Arial"/>
                <a:ea typeface="Arial"/>
                <a:cs typeface="Arial"/>
                <a:sym typeface="Arial"/>
              </a:rPr>
              <a:t>Xung quanh nhà của em có sạch sẽ không? Vì sao?</a:t>
            </a:r>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p:tgtEl>
                                          <p:spTgt spid="100"/>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01"/>
                                        </p:tgtEl>
                                        <p:attrNameLst>
                                          <p:attrName>style.visibility</p:attrName>
                                        </p:attrNameLst>
                                      </p:cBhvr>
                                      <p:to>
                                        <p:strVal val="visible"/>
                                      </p:to>
                                    </p:set>
                                    <p:anim calcmode="lin" valueType="num">
                                      <p:cBhvr additive="base">
                                        <p:cTn id="10" dur="500"/>
                                        <p:tgtEl>
                                          <p:spTgt spid="101"/>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102"/>
                                        </p:tgtEl>
                                        <p:attrNameLst>
                                          <p:attrName>style.visibility</p:attrName>
                                        </p:attrNameLst>
                                      </p:cBhvr>
                                      <p:to>
                                        <p:strVal val="visible"/>
                                      </p:to>
                                    </p:set>
                                    <p:anim calcmode="lin" valueType="num">
                                      <p:cBhvr additive="base">
                                        <p:cTn id="13" dur="500"/>
                                        <p:tgtEl>
                                          <p:spTgt spid="102"/>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99"/>
                                        </p:tgtEl>
                                        <p:attrNameLst>
                                          <p:attrName>style.visibility</p:attrName>
                                        </p:attrNameLst>
                                      </p:cBhvr>
                                      <p:to>
                                        <p:strVal val="visible"/>
                                      </p:to>
                                    </p:set>
                                    <p:anim calcmode="lin" valueType="num">
                                      <p:cBhvr additive="base">
                                        <p:cTn id="16" dur="500"/>
                                        <p:tgtEl>
                                          <p:spTgt spid="99"/>
                                        </p:tgtEl>
                                        <p:attrNameLst>
                                          <p:attrName>ppt_x</p:attrName>
                                        </p:attrNameLst>
                                      </p:cBhvr>
                                      <p:tavLst>
                                        <p:tav tm="0">
                                          <p:val>
                                            <p:strVal val="#ppt_x-1"/>
                                          </p:val>
                                        </p:tav>
                                        <p:tav tm="100000">
                                          <p:val>
                                            <p:strVal val="#ppt_x"/>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3"/>
                                        </p:tgtEl>
                                        <p:attrNameLst>
                                          <p:attrName>style.visibility</p:attrName>
                                        </p:attrNameLst>
                                      </p:cBhvr>
                                      <p:to>
                                        <p:strVal val="visible"/>
                                      </p:to>
                                    </p:set>
                                    <p:anim calcmode="lin" valueType="num">
                                      <p:cBhvr additive="base">
                                        <p:cTn id="21" dur="500"/>
                                        <p:tgtEl>
                                          <p:spTgt spid="10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04"/>
                                        </p:tgtEl>
                                        <p:attrNameLst>
                                          <p:attrName>style.visibility</p:attrName>
                                        </p:attrNameLst>
                                      </p:cBhvr>
                                      <p:to>
                                        <p:strVal val="visible"/>
                                      </p:to>
                                    </p:set>
                                    <p:anim calcmode="lin" valueType="num">
                                      <p:cBhvr additive="base">
                                        <p:cTn id="26" dur="500"/>
                                        <p:tgtEl>
                                          <p:spTgt spid="104"/>
                                        </p:tgtEl>
                                        <p:attrNameLst>
                                          <p:attrName>ppt_y</p:attrName>
                                        </p:attrNameLst>
                                      </p:cBhvr>
                                      <p:tavLst>
                                        <p:tav tm="0">
                                          <p:val>
                                            <p:strVal val="#ppt_y+1"/>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5"/>
                                        </p:tgtEl>
                                        <p:attrNameLst>
                                          <p:attrName>style.visibility</p:attrName>
                                        </p:attrNameLst>
                                      </p:cBhvr>
                                      <p:to>
                                        <p:strVal val="visible"/>
                                      </p:to>
                                    </p:set>
                                    <p:anim calcmode="lin" valueType="num">
                                      <p:cBhvr additive="base">
                                        <p:cTn id="29" dur="500"/>
                                        <p:tgtEl>
                                          <p:spTgt spid="105"/>
                                        </p:tgtEl>
                                        <p:attrNameLst>
                                          <p:attrName>ppt_y</p:attrName>
                                        </p:attrNameLst>
                                      </p:cBhvr>
                                      <p:tavLst>
                                        <p:tav tm="0">
                                          <p:val>
                                            <p:strVal val="#ppt_y+1"/>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06"/>
                                        </p:tgtEl>
                                        <p:attrNameLst>
                                          <p:attrName>style.visibility</p:attrName>
                                        </p:attrNameLst>
                                      </p:cBhvr>
                                      <p:to>
                                        <p:strVal val="visible"/>
                                      </p:to>
                                    </p:set>
                                    <p:anim calcmode="lin" valueType="num">
                                      <p:cBhvr additive="base">
                                        <p:cTn id="32" dur="500"/>
                                        <p:tgtEl>
                                          <p:spTgt spid="106"/>
                                        </p:tgtEl>
                                        <p:attrNameLst>
                                          <p:attrName>ppt_y</p:attrName>
                                        </p:attrNameLst>
                                      </p:cBhvr>
                                      <p:tavLst>
                                        <p:tav tm="0">
                                          <p:val>
                                            <p:strVal val="#ppt_y+1"/>
                                          </p:val>
                                        </p:tav>
                                        <p:tav tm="100000">
                                          <p:val>
                                            <p:strVal val="#ppt_y"/>
                                          </p:val>
                                        </p:tav>
                                      </p:tavLst>
                                    </p:anim>
                                  </p:childTnLst>
                                </p:cTn>
                              </p:par>
                              <p:par>
                                <p:cTn id="33" presetID="10" presetClass="entr" presetSubtype="0" fill="hold" nodeType="withEffect">
                                  <p:stCondLst>
                                    <p:cond delay="0"/>
                                  </p:stCondLst>
                                  <p:childTnLst>
                                    <p:set>
                                      <p:cBhvr>
                                        <p:cTn id="34" dur="1" fill="hold">
                                          <p:stCondLst>
                                            <p:cond delay="0"/>
                                          </p:stCondLst>
                                        </p:cTn>
                                        <p:tgtEl>
                                          <p:spTgt spid="108"/>
                                        </p:tgtEl>
                                        <p:attrNameLst>
                                          <p:attrName>style.visibility</p:attrName>
                                        </p:attrNameLst>
                                      </p:cBhvr>
                                      <p:to>
                                        <p:strVal val="visible"/>
                                      </p:to>
                                    </p:set>
                                    <p:animEffect transition="in" filter="fade">
                                      <p:cBhvr>
                                        <p:cTn id="35" dur="500"/>
                                        <p:tgtEl>
                                          <p:spTgt spid="108"/>
                                        </p:tgtEl>
                                      </p:cBhvr>
                                    </p:animEffect>
                                  </p:childTnLst>
                                </p:cTn>
                              </p:par>
                              <p:par>
                                <p:cTn id="36" presetID="10" presetClass="entr" presetSubtype="0" fill="hold" nodeType="withEffect">
                                  <p:stCondLst>
                                    <p:cond delay="0"/>
                                  </p:stCondLst>
                                  <p:childTnLst>
                                    <p:set>
                                      <p:cBhvr>
                                        <p:cTn id="37" dur="1" fill="hold">
                                          <p:stCondLst>
                                            <p:cond delay="0"/>
                                          </p:stCondLst>
                                        </p:cTn>
                                        <p:tgtEl>
                                          <p:spTgt spid="107"/>
                                        </p:tgtEl>
                                        <p:attrNameLst>
                                          <p:attrName>style.visibility</p:attrName>
                                        </p:attrNameLst>
                                      </p:cBhvr>
                                      <p:to>
                                        <p:strVal val="visible"/>
                                      </p:to>
                                    </p:set>
                                    <p:animEffect transition="in" filter="fade">
                                      <p:cBhvr>
                                        <p:cTn id="38"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E7A2"/>
        </a:solidFill>
        <a:effectLst/>
      </p:bgPr>
    </p:bg>
    <p:spTree>
      <p:nvGrpSpPr>
        <p:cNvPr id="1" name="Shape 112"/>
        <p:cNvGrpSpPr/>
        <p:nvPr/>
      </p:nvGrpSpPr>
      <p:grpSpPr>
        <a:xfrm>
          <a:off x="0" y="0"/>
          <a:ext cx="0" cy="0"/>
          <a:chOff x="0" y="0"/>
          <a:chExt cx="0" cy="0"/>
        </a:xfrm>
      </p:grpSpPr>
      <p:pic>
        <p:nvPicPr>
          <p:cNvPr id="113" name="Google Shape;113;p3"/>
          <p:cNvPicPr preferRelativeResize="0"/>
          <p:nvPr/>
        </p:nvPicPr>
        <p:blipFill rotWithShape="1">
          <a:blip r:embed="rId3">
            <a:alphaModFix amt="24000"/>
          </a:blip>
          <a:srcRect/>
          <a:stretch/>
        </p:blipFill>
        <p:spPr>
          <a:xfrm>
            <a:off x="-53180" y="-431209"/>
            <a:ext cx="18394361" cy="19061514"/>
          </a:xfrm>
          <a:prstGeom prst="rect">
            <a:avLst/>
          </a:prstGeom>
          <a:noFill/>
          <a:ln>
            <a:noFill/>
          </a:ln>
        </p:spPr>
      </p:pic>
      <p:grpSp>
        <p:nvGrpSpPr>
          <p:cNvPr id="114" name="Google Shape;114;p3"/>
          <p:cNvGrpSpPr/>
          <p:nvPr/>
        </p:nvGrpSpPr>
        <p:grpSpPr>
          <a:xfrm>
            <a:off x="162890" y="1816188"/>
            <a:ext cx="13137902" cy="4657935"/>
            <a:chOff x="1" y="1"/>
            <a:chExt cx="14863162" cy="2564975"/>
          </a:xfrm>
        </p:grpSpPr>
        <p:pic>
          <p:nvPicPr>
            <p:cNvPr id="115" name="Google Shape;115;p3"/>
            <p:cNvPicPr preferRelativeResize="0"/>
            <p:nvPr/>
          </p:nvPicPr>
          <p:blipFill rotWithShape="1">
            <a:blip r:embed="rId4">
              <a:alphaModFix/>
            </a:blip>
            <a:srcRect/>
            <a:stretch/>
          </p:blipFill>
          <p:spPr>
            <a:xfrm rot="130833">
              <a:off x="36932" y="207617"/>
              <a:ext cx="10954104" cy="2149743"/>
            </a:xfrm>
            <a:prstGeom prst="rect">
              <a:avLst/>
            </a:prstGeom>
            <a:noFill/>
            <a:ln>
              <a:noFill/>
            </a:ln>
          </p:spPr>
        </p:pic>
        <p:pic>
          <p:nvPicPr>
            <p:cNvPr id="116" name="Google Shape;116;p3"/>
            <p:cNvPicPr preferRelativeResize="0"/>
            <p:nvPr/>
          </p:nvPicPr>
          <p:blipFill rotWithShape="1">
            <a:blip r:embed="rId4">
              <a:alphaModFix/>
            </a:blip>
            <a:srcRect/>
            <a:stretch/>
          </p:blipFill>
          <p:spPr>
            <a:xfrm rot="130833">
              <a:off x="3872127" y="207617"/>
              <a:ext cx="10954104" cy="2149743"/>
            </a:xfrm>
            <a:prstGeom prst="rect">
              <a:avLst/>
            </a:prstGeom>
            <a:noFill/>
            <a:ln>
              <a:noFill/>
            </a:ln>
          </p:spPr>
        </p:pic>
      </p:grpSp>
      <p:sp>
        <p:nvSpPr>
          <p:cNvPr id="117" name="Google Shape;117;p3"/>
          <p:cNvSpPr txBox="1"/>
          <p:nvPr/>
        </p:nvSpPr>
        <p:spPr>
          <a:xfrm>
            <a:off x="0" y="2209429"/>
            <a:ext cx="13407152" cy="3651897"/>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5500" b="1">
                <a:solidFill>
                  <a:srgbClr val="000000"/>
                </a:solidFill>
                <a:latin typeface="Arial"/>
                <a:ea typeface="Arial"/>
                <a:cs typeface="Arial"/>
                <a:sym typeface="Arial"/>
              </a:rPr>
              <a:t>BÀI 4: </a:t>
            </a:r>
            <a:endParaRPr/>
          </a:p>
          <a:p>
            <a:pPr marL="0" marR="0" lvl="0" indent="0" algn="ctr" rtl="0">
              <a:lnSpc>
                <a:spcPct val="150000"/>
              </a:lnSpc>
              <a:spcBef>
                <a:spcPts val="0"/>
              </a:spcBef>
              <a:spcAft>
                <a:spcPts val="0"/>
              </a:spcAft>
              <a:buNone/>
            </a:pPr>
            <a:r>
              <a:rPr lang="en-US" sz="5500" b="1">
                <a:solidFill>
                  <a:srgbClr val="000000"/>
                </a:solidFill>
                <a:latin typeface="Arial"/>
                <a:ea typeface="Arial"/>
                <a:cs typeface="Arial"/>
                <a:sym typeface="Arial"/>
              </a:rPr>
              <a:t>GIỮ GÌN VỆ SINH </a:t>
            </a:r>
            <a:endParaRPr/>
          </a:p>
          <a:p>
            <a:pPr marL="0" marR="0" lvl="0" indent="0" algn="ctr" rtl="0">
              <a:lnSpc>
                <a:spcPct val="150000"/>
              </a:lnSpc>
              <a:spcBef>
                <a:spcPts val="0"/>
              </a:spcBef>
              <a:spcAft>
                <a:spcPts val="0"/>
              </a:spcAft>
              <a:buNone/>
            </a:pPr>
            <a:r>
              <a:rPr lang="en-US" sz="5500" b="1">
                <a:solidFill>
                  <a:srgbClr val="000000"/>
                </a:solidFill>
                <a:latin typeface="Arial"/>
                <a:ea typeface="Arial"/>
                <a:cs typeface="Arial"/>
                <a:sym typeface="Arial"/>
              </a:rPr>
              <a:t>XUNG QUANH NHÀ Ở</a:t>
            </a:r>
            <a:endParaRPr/>
          </a:p>
        </p:txBody>
      </p:sp>
      <p:sp>
        <p:nvSpPr>
          <p:cNvPr id="118" name="Google Shape;118;p3"/>
          <p:cNvSpPr/>
          <p:nvPr/>
        </p:nvSpPr>
        <p:spPr>
          <a:xfrm>
            <a:off x="-106361" y="9345956"/>
            <a:ext cx="18954468" cy="6323211"/>
          </a:xfrm>
          <a:custGeom>
            <a:avLst/>
            <a:gdLst/>
            <a:ahLst/>
            <a:cxnLst/>
            <a:rect l="l" t="t" r="r" b="b"/>
            <a:pathLst>
              <a:path w="6350000" h="2118360" extrusionOk="0">
                <a:moveTo>
                  <a:pt x="5877560" y="149860"/>
                </a:moveTo>
                <a:cubicBezTo>
                  <a:pt x="5786120" y="208280"/>
                  <a:pt x="5713730" y="255270"/>
                  <a:pt x="5556250" y="255270"/>
                </a:cubicBezTo>
                <a:cubicBezTo>
                  <a:pt x="5398770" y="255270"/>
                  <a:pt x="5326380" y="209550"/>
                  <a:pt x="5234940" y="149860"/>
                </a:cubicBezTo>
                <a:cubicBezTo>
                  <a:pt x="5130800" y="82550"/>
                  <a:pt x="5001260" y="0"/>
                  <a:pt x="4762500" y="0"/>
                </a:cubicBezTo>
                <a:cubicBezTo>
                  <a:pt x="4523740" y="0"/>
                  <a:pt x="4394200" y="82550"/>
                  <a:pt x="4290060" y="148590"/>
                </a:cubicBezTo>
                <a:cubicBezTo>
                  <a:pt x="4198620" y="207010"/>
                  <a:pt x="4126230" y="254000"/>
                  <a:pt x="3968750" y="254000"/>
                </a:cubicBezTo>
                <a:cubicBezTo>
                  <a:pt x="3811270" y="254000"/>
                  <a:pt x="3738880" y="208280"/>
                  <a:pt x="3647440" y="148590"/>
                </a:cubicBezTo>
                <a:cubicBezTo>
                  <a:pt x="3543300" y="82550"/>
                  <a:pt x="3413760" y="0"/>
                  <a:pt x="3175000" y="0"/>
                </a:cubicBezTo>
                <a:cubicBezTo>
                  <a:pt x="2936240" y="0"/>
                  <a:pt x="2806700" y="82550"/>
                  <a:pt x="2702560" y="148590"/>
                </a:cubicBezTo>
                <a:cubicBezTo>
                  <a:pt x="2611120" y="207010"/>
                  <a:pt x="2538730" y="254000"/>
                  <a:pt x="2381250" y="254000"/>
                </a:cubicBezTo>
                <a:cubicBezTo>
                  <a:pt x="2223770" y="254000"/>
                  <a:pt x="2151380" y="208280"/>
                  <a:pt x="2059940" y="148590"/>
                </a:cubicBezTo>
                <a:cubicBezTo>
                  <a:pt x="1955800" y="82550"/>
                  <a:pt x="1826260" y="0"/>
                  <a:pt x="1587500" y="0"/>
                </a:cubicBezTo>
                <a:cubicBezTo>
                  <a:pt x="1348740" y="0"/>
                  <a:pt x="1219200" y="82550"/>
                  <a:pt x="1115060" y="148590"/>
                </a:cubicBezTo>
                <a:cubicBezTo>
                  <a:pt x="1023620" y="207010"/>
                  <a:pt x="951230" y="254000"/>
                  <a:pt x="793750" y="254000"/>
                </a:cubicBezTo>
                <a:cubicBezTo>
                  <a:pt x="636270" y="254000"/>
                  <a:pt x="563880" y="208280"/>
                  <a:pt x="472440" y="148590"/>
                </a:cubicBezTo>
                <a:cubicBezTo>
                  <a:pt x="368300" y="82550"/>
                  <a:pt x="238760" y="0"/>
                  <a:pt x="0" y="0"/>
                </a:cubicBezTo>
                <a:lnTo>
                  <a:pt x="0" y="2118360"/>
                </a:lnTo>
                <a:lnTo>
                  <a:pt x="6350000" y="2118360"/>
                </a:lnTo>
                <a:lnTo>
                  <a:pt x="6350000" y="0"/>
                </a:lnTo>
                <a:cubicBezTo>
                  <a:pt x="6111240" y="0"/>
                  <a:pt x="5981700" y="82550"/>
                  <a:pt x="5877560" y="149860"/>
                </a:cubicBezTo>
                <a:close/>
              </a:path>
            </a:pathLst>
          </a:custGeom>
          <a:solidFill>
            <a:srgbClr val="F89F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9" name="Google Shape;119;p3"/>
          <p:cNvPicPr preferRelativeResize="0"/>
          <p:nvPr/>
        </p:nvPicPr>
        <p:blipFill rotWithShape="1">
          <a:blip r:embed="rId5">
            <a:alphaModFix/>
          </a:blip>
          <a:srcRect/>
          <a:stretch/>
        </p:blipFill>
        <p:spPr>
          <a:xfrm flipH="1">
            <a:off x="11422009" y="1362509"/>
            <a:ext cx="6420237" cy="9100851"/>
          </a:xfrm>
          <a:prstGeom prst="rect">
            <a:avLst/>
          </a:prstGeom>
          <a:noFill/>
          <a:ln>
            <a:noFill/>
          </a:ln>
        </p:spPr>
      </p:pic>
      <p:pic>
        <p:nvPicPr>
          <p:cNvPr id="120" name="Google Shape;120;p3"/>
          <p:cNvPicPr preferRelativeResize="0"/>
          <p:nvPr/>
        </p:nvPicPr>
        <p:blipFill rotWithShape="1">
          <a:blip r:embed="rId6">
            <a:alphaModFix/>
          </a:blip>
          <a:srcRect/>
          <a:stretch/>
        </p:blipFill>
        <p:spPr>
          <a:xfrm rot="10117598">
            <a:off x="-210738" y="-262932"/>
            <a:ext cx="1926969" cy="2212595"/>
          </a:xfrm>
          <a:prstGeom prst="rect">
            <a:avLst/>
          </a:prstGeom>
          <a:noFill/>
          <a:ln>
            <a:noFill/>
          </a:ln>
        </p:spPr>
      </p:pic>
      <p:pic>
        <p:nvPicPr>
          <p:cNvPr id="121" name="Google Shape;121;p3"/>
          <p:cNvPicPr preferRelativeResize="0"/>
          <p:nvPr/>
        </p:nvPicPr>
        <p:blipFill rotWithShape="1">
          <a:blip r:embed="rId7">
            <a:alphaModFix/>
          </a:blip>
          <a:srcRect/>
          <a:stretch/>
        </p:blipFill>
        <p:spPr>
          <a:xfrm>
            <a:off x="-1695736" y="7756512"/>
            <a:ext cx="3969413" cy="1299081"/>
          </a:xfrm>
          <a:prstGeom prst="rect">
            <a:avLst/>
          </a:prstGeom>
          <a:noFill/>
          <a:ln>
            <a:noFill/>
          </a:ln>
        </p:spPr>
      </p:pic>
      <p:pic>
        <p:nvPicPr>
          <p:cNvPr id="122" name="Google Shape;122;p3"/>
          <p:cNvPicPr preferRelativeResize="0"/>
          <p:nvPr/>
        </p:nvPicPr>
        <p:blipFill rotWithShape="1">
          <a:blip r:embed="rId8">
            <a:alphaModFix/>
          </a:blip>
          <a:srcRect/>
          <a:stretch/>
        </p:blipFill>
        <p:spPr>
          <a:xfrm rot="10800000">
            <a:off x="4805654" y="1257920"/>
            <a:ext cx="3726175" cy="853633"/>
          </a:xfrm>
          <a:prstGeom prst="rect">
            <a:avLst/>
          </a:prstGeom>
          <a:noFill/>
          <a:ln>
            <a:noFill/>
          </a:ln>
        </p:spPr>
      </p:pic>
      <p:pic>
        <p:nvPicPr>
          <p:cNvPr id="123" name="Google Shape;123;p3"/>
          <p:cNvPicPr preferRelativeResize="0"/>
          <p:nvPr/>
        </p:nvPicPr>
        <p:blipFill rotWithShape="1">
          <a:blip r:embed="rId9">
            <a:alphaModFix/>
          </a:blip>
          <a:srcRect/>
          <a:stretch/>
        </p:blipFill>
        <p:spPr>
          <a:xfrm>
            <a:off x="17259300" y="0"/>
            <a:ext cx="2199038" cy="219903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20"/>
                                        </p:tgtEl>
                                        <p:attrNameLst>
                                          <p:attrName>style.visibility</p:attrName>
                                        </p:attrNameLst>
                                      </p:cBhvr>
                                      <p:to>
                                        <p:strVal val="visible"/>
                                      </p:to>
                                    </p:set>
                                    <p:anim calcmode="lin" valueType="num">
                                      <p:cBhvr additive="base">
                                        <p:cTn id="7" dur="500"/>
                                        <p:tgtEl>
                                          <p:spTgt spid="120"/>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0"/>
                                  </p:stCondLst>
                                  <p:childTnLst>
                                    <p:set>
                                      <p:cBhvr>
                                        <p:cTn id="9" dur="1" fill="hold">
                                          <p:stCondLst>
                                            <p:cond delay="0"/>
                                          </p:stCondLst>
                                        </p:cTn>
                                        <p:tgtEl>
                                          <p:spTgt spid="121"/>
                                        </p:tgtEl>
                                        <p:attrNameLst>
                                          <p:attrName>style.visibility</p:attrName>
                                        </p:attrNameLst>
                                      </p:cBhvr>
                                      <p:to>
                                        <p:strVal val="visible"/>
                                      </p:to>
                                    </p:set>
                                    <p:animEffect transition="in" filter="fade">
                                      <p:cBhvr>
                                        <p:cTn id="10" dur="500"/>
                                        <p:tgtEl>
                                          <p:spTgt spid="121"/>
                                        </p:tgtEl>
                                      </p:cBhvr>
                                    </p:animEffect>
                                  </p:childTnLst>
                                </p:cTn>
                              </p:par>
                              <p:par>
                                <p:cTn id="11" presetID="2" presetClass="entr" presetSubtype="4" fill="hold" nodeType="withEffect">
                                  <p:stCondLst>
                                    <p:cond delay="0"/>
                                  </p:stCondLst>
                                  <p:childTnLst>
                                    <p:set>
                                      <p:cBhvr>
                                        <p:cTn id="12" dur="1" fill="hold">
                                          <p:stCondLst>
                                            <p:cond delay="0"/>
                                          </p:stCondLst>
                                        </p:cTn>
                                        <p:tgtEl>
                                          <p:spTgt spid="123"/>
                                        </p:tgtEl>
                                        <p:attrNameLst>
                                          <p:attrName>style.visibility</p:attrName>
                                        </p:attrNameLst>
                                      </p:cBhvr>
                                      <p:to>
                                        <p:strVal val="visible"/>
                                      </p:to>
                                    </p:set>
                                    <p:anim calcmode="lin" valueType="num">
                                      <p:cBhvr additive="base">
                                        <p:cTn id="13" dur="500"/>
                                        <p:tgtEl>
                                          <p:spTgt spid="123"/>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fade">
                                      <p:cBhvr>
                                        <p:cTn id="16" dur="500"/>
                                        <p:tgtEl>
                                          <p:spTgt spid="117"/>
                                        </p:tgtEl>
                                      </p:cBhvr>
                                    </p:animEffect>
                                  </p:childTnLst>
                                </p:cTn>
                              </p:par>
                              <p:par>
                                <p:cTn id="17" presetID="2" presetClass="entr" presetSubtype="4" fill="hold" nodeType="withEffect">
                                  <p:stCondLst>
                                    <p:cond delay="0"/>
                                  </p:stCondLst>
                                  <p:childTnLst>
                                    <p:set>
                                      <p:cBhvr>
                                        <p:cTn id="18" dur="1" fill="hold">
                                          <p:stCondLst>
                                            <p:cond delay="0"/>
                                          </p:stCondLst>
                                        </p:cTn>
                                        <p:tgtEl>
                                          <p:spTgt spid="114"/>
                                        </p:tgtEl>
                                        <p:attrNameLst>
                                          <p:attrName>style.visibility</p:attrName>
                                        </p:attrNameLst>
                                      </p:cBhvr>
                                      <p:to>
                                        <p:strVal val="visible"/>
                                      </p:to>
                                    </p:set>
                                    <p:anim calcmode="lin" valueType="num">
                                      <p:cBhvr additive="base">
                                        <p:cTn id="19" dur="500"/>
                                        <p:tgtEl>
                                          <p:spTgt spid="114"/>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22"/>
                                        </p:tgtEl>
                                        <p:attrNameLst>
                                          <p:attrName>style.visibility</p:attrName>
                                        </p:attrNameLst>
                                      </p:cBhvr>
                                      <p:to>
                                        <p:strVal val="visible"/>
                                      </p:to>
                                    </p:set>
                                    <p:anim calcmode="lin" valueType="num">
                                      <p:cBhvr additive="base">
                                        <p:cTn id="22" dur="500"/>
                                        <p:tgtEl>
                                          <p:spTgt spid="122"/>
                                        </p:tgtEl>
                                        <p:attrNameLst>
                                          <p:attrName>ppt_y</p:attrName>
                                        </p:attrNameLst>
                                      </p:cBhvr>
                                      <p:tavLst>
                                        <p:tav tm="0">
                                          <p:val>
                                            <p:strVal val="#ppt_y+1"/>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19"/>
                                        </p:tgtEl>
                                        <p:attrNameLst>
                                          <p:attrName>style.visibility</p:attrName>
                                        </p:attrNameLst>
                                      </p:cBhvr>
                                      <p:to>
                                        <p:strVal val="visible"/>
                                      </p:to>
                                    </p:set>
                                    <p:anim calcmode="lin" valueType="num">
                                      <p:cBhvr additive="base">
                                        <p:cTn id="25" dur="500"/>
                                        <p:tgtEl>
                                          <p:spTgt spid="1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E4D8"/>
        </a:solidFill>
        <a:effectLst/>
      </p:bgPr>
    </p:bg>
    <p:spTree>
      <p:nvGrpSpPr>
        <p:cNvPr id="1" name="Shape 150"/>
        <p:cNvGrpSpPr/>
        <p:nvPr/>
      </p:nvGrpSpPr>
      <p:grpSpPr>
        <a:xfrm>
          <a:off x="0" y="0"/>
          <a:ext cx="0" cy="0"/>
          <a:chOff x="0" y="0"/>
          <a:chExt cx="0" cy="0"/>
        </a:xfrm>
      </p:grpSpPr>
      <p:pic>
        <p:nvPicPr>
          <p:cNvPr id="151" name="Google Shape;151;p5"/>
          <p:cNvPicPr preferRelativeResize="0"/>
          <p:nvPr/>
        </p:nvPicPr>
        <p:blipFill rotWithShape="1">
          <a:blip r:embed="rId3">
            <a:alphaModFix amt="24000"/>
          </a:blip>
          <a:srcRect/>
          <a:stretch/>
        </p:blipFill>
        <p:spPr>
          <a:xfrm>
            <a:off x="-53180" y="-431209"/>
            <a:ext cx="18394361" cy="19061514"/>
          </a:xfrm>
          <a:prstGeom prst="rect">
            <a:avLst/>
          </a:prstGeom>
          <a:noFill/>
          <a:ln>
            <a:noFill/>
          </a:ln>
        </p:spPr>
      </p:pic>
      <p:pic>
        <p:nvPicPr>
          <p:cNvPr id="152" name="Google Shape;152;p5"/>
          <p:cNvPicPr preferRelativeResize="0"/>
          <p:nvPr/>
        </p:nvPicPr>
        <p:blipFill rotWithShape="1">
          <a:blip r:embed="rId4">
            <a:alphaModFix/>
          </a:blip>
          <a:srcRect/>
          <a:stretch/>
        </p:blipFill>
        <p:spPr>
          <a:xfrm>
            <a:off x="15383674" y="9099548"/>
            <a:ext cx="2274938" cy="2274938"/>
          </a:xfrm>
          <a:prstGeom prst="rect">
            <a:avLst/>
          </a:prstGeom>
          <a:noFill/>
          <a:ln>
            <a:noFill/>
          </a:ln>
        </p:spPr>
      </p:pic>
      <p:pic>
        <p:nvPicPr>
          <p:cNvPr id="153" name="Google Shape;153;p5"/>
          <p:cNvPicPr preferRelativeResize="0"/>
          <p:nvPr/>
        </p:nvPicPr>
        <p:blipFill rotWithShape="1">
          <a:blip r:embed="rId5">
            <a:alphaModFix/>
          </a:blip>
          <a:srcRect/>
          <a:stretch/>
        </p:blipFill>
        <p:spPr>
          <a:xfrm rot="-6180914">
            <a:off x="366688" y="-518081"/>
            <a:ext cx="997208" cy="2932964"/>
          </a:xfrm>
          <a:prstGeom prst="rect">
            <a:avLst/>
          </a:prstGeom>
          <a:noFill/>
          <a:ln>
            <a:noFill/>
          </a:ln>
        </p:spPr>
      </p:pic>
      <p:pic>
        <p:nvPicPr>
          <p:cNvPr id="154" name="Google Shape;154;p5"/>
          <p:cNvPicPr preferRelativeResize="0"/>
          <p:nvPr/>
        </p:nvPicPr>
        <p:blipFill rotWithShape="1">
          <a:blip r:embed="rId6">
            <a:alphaModFix/>
          </a:blip>
          <a:srcRect/>
          <a:stretch/>
        </p:blipFill>
        <p:spPr>
          <a:xfrm>
            <a:off x="-1224572" y="7402375"/>
            <a:ext cx="2342783" cy="2395038"/>
          </a:xfrm>
          <a:prstGeom prst="rect">
            <a:avLst/>
          </a:prstGeom>
          <a:noFill/>
          <a:ln>
            <a:noFill/>
          </a:ln>
        </p:spPr>
      </p:pic>
      <p:pic>
        <p:nvPicPr>
          <p:cNvPr id="155" name="Google Shape;155;p5"/>
          <p:cNvPicPr preferRelativeResize="0"/>
          <p:nvPr/>
        </p:nvPicPr>
        <p:blipFill rotWithShape="1">
          <a:blip r:embed="rId7">
            <a:alphaModFix/>
          </a:blip>
          <a:srcRect/>
          <a:stretch/>
        </p:blipFill>
        <p:spPr>
          <a:xfrm rot="-444675">
            <a:off x="16604748" y="293810"/>
            <a:ext cx="2598469" cy="1464592"/>
          </a:xfrm>
          <a:prstGeom prst="rect">
            <a:avLst/>
          </a:prstGeom>
          <a:noFill/>
          <a:ln>
            <a:noFill/>
          </a:ln>
        </p:spPr>
      </p:pic>
      <p:sp>
        <p:nvSpPr>
          <p:cNvPr id="156" name="Google Shape;156;p5"/>
          <p:cNvSpPr txBox="1"/>
          <p:nvPr/>
        </p:nvSpPr>
        <p:spPr>
          <a:xfrm>
            <a:off x="1159903" y="1058099"/>
            <a:ext cx="15361239" cy="86177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000" b="1">
                <a:solidFill>
                  <a:schemeClr val="dk1"/>
                </a:solidFill>
                <a:latin typeface="Arial"/>
                <a:ea typeface="Arial"/>
                <a:cs typeface="Arial"/>
                <a:sym typeface="Arial"/>
              </a:rPr>
              <a:t>1. Một số việc làm giữ vệ sinh xung quanh nhà ở</a:t>
            </a:r>
            <a:endParaRPr sz="5000" b="1">
              <a:solidFill>
                <a:schemeClr val="dk1"/>
              </a:solidFill>
              <a:latin typeface="Arial"/>
              <a:ea typeface="Arial"/>
              <a:cs typeface="Arial"/>
              <a:sym typeface="Arial"/>
            </a:endParaRPr>
          </a:p>
        </p:txBody>
      </p:sp>
      <p:pic>
        <p:nvPicPr>
          <p:cNvPr id="157" name="Google Shape;157;p5"/>
          <p:cNvPicPr preferRelativeResize="0"/>
          <p:nvPr/>
        </p:nvPicPr>
        <p:blipFill rotWithShape="1">
          <a:blip r:embed="rId8">
            <a:alphaModFix/>
          </a:blip>
          <a:srcRect l="11874" t="9947" r="9703" b="57800"/>
          <a:stretch/>
        </p:blipFill>
        <p:spPr>
          <a:xfrm>
            <a:off x="1972009" y="3042716"/>
            <a:ext cx="6720973" cy="4749489"/>
          </a:xfrm>
          <a:prstGeom prst="rect">
            <a:avLst/>
          </a:prstGeom>
          <a:noFill/>
          <a:ln>
            <a:noFill/>
          </a:ln>
        </p:spPr>
      </p:pic>
      <p:pic>
        <p:nvPicPr>
          <p:cNvPr id="158" name="Google Shape;158;p5"/>
          <p:cNvPicPr preferRelativeResize="0"/>
          <p:nvPr/>
        </p:nvPicPr>
        <p:blipFill rotWithShape="1">
          <a:blip r:embed="rId8">
            <a:alphaModFix/>
          </a:blip>
          <a:srcRect l="9253" t="41509" r="6174" b="24882"/>
          <a:stretch/>
        </p:blipFill>
        <p:spPr>
          <a:xfrm>
            <a:off x="9514123" y="3097520"/>
            <a:ext cx="6720973" cy="4589331"/>
          </a:xfrm>
          <a:prstGeom prst="rect">
            <a:avLst/>
          </a:prstGeom>
          <a:noFill/>
          <a:ln>
            <a:noFill/>
          </a:ln>
        </p:spPr>
      </p:pic>
      <p:sp>
        <p:nvSpPr>
          <p:cNvPr id="159" name="Google Shape;159;p5"/>
          <p:cNvSpPr txBox="1"/>
          <p:nvPr/>
        </p:nvSpPr>
        <p:spPr>
          <a:xfrm>
            <a:off x="1159903" y="2179420"/>
            <a:ext cx="15149542"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dirty="0">
                <a:solidFill>
                  <a:srgbClr val="FF0000"/>
                </a:solidFill>
                <a:latin typeface="Arial"/>
                <a:ea typeface="Arial"/>
                <a:cs typeface="Arial"/>
                <a:sym typeface="Arial"/>
              </a:rPr>
              <a:t>HĐ 1: Quan </a:t>
            </a:r>
            <a:r>
              <a:rPr lang="en-US" sz="4000" dirty="0" err="1">
                <a:solidFill>
                  <a:srgbClr val="FF0000"/>
                </a:solidFill>
                <a:latin typeface="Arial"/>
                <a:ea typeface="Arial"/>
                <a:cs typeface="Arial"/>
                <a:sym typeface="Arial"/>
              </a:rPr>
              <a:t>sát</a:t>
            </a:r>
            <a:r>
              <a:rPr lang="en-US" sz="4000" dirty="0">
                <a:solidFill>
                  <a:srgbClr val="FF0000"/>
                </a:solidFill>
                <a:latin typeface="Arial"/>
                <a:ea typeface="Arial"/>
                <a:cs typeface="Arial"/>
                <a:sym typeface="Arial"/>
              </a:rPr>
              <a:t> </a:t>
            </a:r>
            <a:r>
              <a:rPr lang="en-US" sz="4000" dirty="0" err="1">
                <a:solidFill>
                  <a:srgbClr val="FF0000"/>
                </a:solidFill>
                <a:latin typeface="Arial"/>
                <a:ea typeface="Arial"/>
                <a:cs typeface="Arial"/>
                <a:sym typeface="Arial"/>
              </a:rPr>
              <a:t>hình</a:t>
            </a:r>
            <a:r>
              <a:rPr lang="en-US" sz="4000" dirty="0">
                <a:solidFill>
                  <a:srgbClr val="FF0000"/>
                </a:solidFill>
                <a:latin typeface="Arial"/>
                <a:ea typeface="Arial"/>
                <a:cs typeface="Arial"/>
                <a:sym typeface="Arial"/>
              </a:rPr>
              <a:t> </a:t>
            </a:r>
            <a:r>
              <a:rPr lang="en-US" sz="4000" dirty="0" err="1">
                <a:solidFill>
                  <a:srgbClr val="FF0000"/>
                </a:solidFill>
                <a:latin typeface="Arial"/>
                <a:ea typeface="Arial"/>
                <a:cs typeface="Arial"/>
                <a:sym typeface="Arial"/>
              </a:rPr>
              <a:t>ảnh</a:t>
            </a:r>
            <a:r>
              <a:rPr lang="en-US" sz="4000" dirty="0">
                <a:solidFill>
                  <a:srgbClr val="FF0000"/>
                </a:solidFill>
                <a:latin typeface="Arial"/>
                <a:ea typeface="Arial"/>
                <a:cs typeface="Arial"/>
                <a:sym typeface="Arial"/>
              </a:rPr>
              <a:t> </a:t>
            </a:r>
            <a:r>
              <a:rPr lang="en-US" sz="4000" dirty="0" err="1">
                <a:solidFill>
                  <a:srgbClr val="FF0000"/>
                </a:solidFill>
                <a:latin typeface="Arial"/>
                <a:ea typeface="Arial"/>
                <a:cs typeface="Arial"/>
                <a:sym typeface="Arial"/>
              </a:rPr>
              <a:t>trong</a:t>
            </a:r>
            <a:r>
              <a:rPr lang="en-US" sz="4000" dirty="0">
                <a:solidFill>
                  <a:srgbClr val="FF0000"/>
                </a:solidFill>
                <a:latin typeface="Arial"/>
                <a:ea typeface="Arial"/>
                <a:cs typeface="Arial"/>
                <a:sym typeface="Arial"/>
              </a:rPr>
              <a:t> SGK </a:t>
            </a:r>
            <a:r>
              <a:rPr lang="en-US" sz="4000" dirty="0" err="1">
                <a:solidFill>
                  <a:srgbClr val="FF0000"/>
                </a:solidFill>
                <a:latin typeface="Arial"/>
                <a:ea typeface="Arial"/>
                <a:cs typeface="Arial"/>
                <a:sym typeface="Arial"/>
              </a:rPr>
              <a:t>và</a:t>
            </a:r>
            <a:r>
              <a:rPr lang="en-US" sz="4000" dirty="0">
                <a:solidFill>
                  <a:srgbClr val="FF0000"/>
                </a:solidFill>
                <a:latin typeface="Arial"/>
                <a:ea typeface="Arial"/>
                <a:cs typeface="Arial"/>
                <a:sym typeface="Arial"/>
              </a:rPr>
              <a:t> </a:t>
            </a:r>
            <a:r>
              <a:rPr lang="en-US" sz="4000" dirty="0" err="1">
                <a:solidFill>
                  <a:srgbClr val="FF0000"/>
                </a:solidFill>
                <a:latin typeface="Arial"/>
                <a:ea typeface="Arial"/>
                <a:cs typeface="Arial"/>
                <a:sym typeface="Arial"/>
              </a:rPr>
              <a:t>thực</a:t>
            </a:r>
            <a:r>
              <a:rPr lang="en-US" sz="4000" dirty="0">
                <a:solidFill>
                  <a:srgbClr val="FF0000"/>
                </a:solidFill>
                <a:latin typeface="Arial"/>
                <a:ea typeface="Arial"/>
                <a:cs typeface="Arial"/>
                <a:sym typeface="Arial"/>
              </a:rPr>
              <a:t> </a:t>
            </a:r>
            <a:r>
              <a:rPr lang="en-US" sz="4000" dirty="0" err="1">
                <a:solidFill>
                  <a:srgbClr val="FF0000"/>
                </a:solidFill>
                <a:latin typeface="Arial"/>
                <a:ea typeface="Arial"/>
                <a:cs typeface="Arial"/>
                <a:sym typeface="Arial"/>
              </a:rPr>
              <a:t>hiện</a:t>
            </a:r>
            <a:r>
              <a:rPr lang="en-US" sz="4000" dirty="0">
                <a:solidFill>
                  <a:srgbClr val="FF0000"/>
                </a:solidFill>
                <a:latin typeface="Arial"/>
                <a:ea typeface="Arial"/>
                <a:cs typeface="Arial"/>
                <a:sym typeface="Arial"/>
              </a:rPr>
              <a:t> </a:t>
            </a:r>
            <a:r>
              <a:rPr lang="en-US" sz="4000" dirty="0" err="1">
                <a:solidFill>
                  <a:srgbClr val="FF0000"/>
                </a:solidFill>
                <a:latin typeface="Arial"/>
                <a:ea typeface="Arial"/>
                <a:cs typeface="Arial"/>
                <a:sym typeface="Arial"/>
              </a:rPr>
              <a:t>yêu</a:t>
            </a:r>
            <a:r>
              <a:rPr lang="en-US" sz="4000" dirty="0">
                <a:solidFill>
                  <a:srgbClr val="FF0000"/>
                </a:solidFill>
                <a:latin typeface="Arial"/>
                <a:ea typeface="Arial"/>
                <a:cs typeface="Arial"/>
                <a:sym typeface="Arial"/>
              </a:rPr>
              <a:t> </a:t>
            </a:r>
            <a:r>
              <a:rPr lang="en-US" sz="4000" dirty="0" err="1">
                <a:solidFill>
                  <a:srgbClr val="FF0000"/>
                </a:solidFill>
                <a:latin typeface="Arial"/>
                <a:ea typeface="Arial"/>
                <a:cs typeface="Arial"/>
                <a:sym typeface="Arial"/>
              </a:rPr>
              <a:t>cầu</a:t>
            </a:r>
            <a:r>
              <a:rPr lang="en-US" sz="4000" dirty="0">
                <a:solidFill>
                  <a:srgbClr val="FF0000"/>
                </a:solidFill>
                <a:latin typeface="Arial"/>
                <a:ea typeface="Arial"/>
                <a:cs typeface="Arial"/>
                <a:sym typeface="Arial"/>
              </a:rPr>
              <a:t>:</a:t>
            </a:r>
            <a:endParaRPr dirty="0"/>
          </a:p>
        </p:txBody>
      </p:sp>
      <p:sp>
        <p:nvSpPr>
          <p:cNvPr id="160" name="Google Shape;160;p5"/>
          <p:cNvSpPr txBox="1"/>
          <p:nvPr/>
        </p:nvSpPr>
        <p:spPr>
          <a:xfrm>
            <a:off x="4007052" y="7869138"/>
            <a:ext cx="10694053" cy="1901867"/>
          </a:xfrm>
          <a:prstGeom prst="rect">
            <a:avLst/>
          </a:prstGeom>
          <a:noFill/>
          <a:ln>
            <a:noFill/>
          </a:ln>
        </p:spPr>
        <p:txBody>
          <a:bodyPr spcFirstLastPara="1" wrap="square" lIns="91425" tIns="45700" rIns="91425" bIns="45700" anchor="t" anchorCtr="0">
            <a:spAutoFit/>
          </a:bodyPr>
          <a:lstStyle/>
          <a:p>
            <a:pPr marL="571500" marR="0" lvl="0" indent="-571500" algn="just" rtl="0">
              <a:lnSpc>
                <a:spcPct val="150000"/>
              </a:lnSpc>
              <a:spcBef>
                <a:spcPts val="0"/>
              </a:spcBef>
              <a:spcAft>
                <a:spcPts val="0"/>
              </a:spcAft>
              <a:buClr>
                <a:srgbClr val="000000"/>
              </a:buClr>
              <a:buSzPts val="4000"/>
              <a:buFont typeface="Noto Sans Symbols"/>
              <a:buChar char="⮚"/>
            </a:pPr>
            <a:r>
              <a:rPr lang="en-US" sz="4000">
                <a:solidFill>
                  <a:srgbClr val="000000"/>
                </a:solidFill>
                <a:latin typeface="Arial"/>
                <a:ea typeface="Arial"/>
                <a:cs typeface="Arial"/>
                <a:sym typeface="Arial"/>
              </a:rPr>
              <a:t>Những người trong các hình đang làm gì? </a:t>
            </a:r>
            <a:endParaRPr sz="4000">
              <a:solidFill>
                <a:schemeClr val="dk1"/>
              </a:solidFill>
              <a:latin typeface="Arial"/>
              <a:ea typeface="Arial"/>
              <a:cs typeface="Arial"/>
              <a:sym typeface="Arial"/>
            </a:endParaRPr>
          </a:p>
          <a:p>
            <a:pPr marL="571500" marR="0" lvl="0" indent="-571500" algn="just" rtl="0">
              <a:lnSpc>
                <a:spcPct val="150000"/>
              </a:lnSpc>
              <a:spcBef>
                <a:spcPts val="600"/>
              </a:spcBef>
              <a:spcAft>
                <a:spcPts val="0"/>
              </a:spcAft>
              <a:buClr>
                <a:srgbClr val="000000"/>
              </a:buClr>
              <a:buSzPts val="4000"/>
              <a:buFont typeface="Noto Sans Symbols"/>
              <a:buChar char="⮚"/>
            </a:pPr>
            <a:r>
              <a:rPr lang="en-US" sz="4000">
                <a:solidFill>
                  <a:srgbClr val="000000"/>
                </a:solidFill>
                <a:latin typeface="Arial"/>
                <a:ea typeface="Arial"/>
                <a:cs typeface="Arial"/>
                <a:sym typeface="Arial"/>
              </a:rPr>
              <a:t>Những việc làm đó có tác dụng gì?</a:t>
            </a:r>
            <a:endParaRPr sz="4000">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3"/>
                                        </p:tgtEl>
                                        <p:attrNameLst>
                                          <p:attrName>style.visibility</p:attrName>
                                        </p:attrNameLst>
                                      </p:cBhvr>
                                      <p:to>
                                        <p:strVal val="visible"/>
                                      </p:to>
                                    </p:set>
                                    <p:anim calcmode="lin" valueType="num">
                                      <p:cBhvr additive="base">
                                        <p:cTn id="7" dur="500"/>
                                        <p:tgtEl>
                                          <p:spTgt spid="153"/>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54"/>
                                        </p:tgtEl>
                                        <p:attrNameLst>
                                          <p:attrName>style.visibility</p:attrName>
                                        </p:attrNameLst>
                                      </p:cBhvr>
                                      <p:to>
                                        <p:strVal val="visible"/>
                                      </p:to>
                                    </p:set>
                                    <p:anim calcmode="lin" valueType="num">
                                      <p:cBhvr additive="base">
                                        <p:cTn id="10" dur="500"/>
                                        <p:tgtEl>
                                          <p:spTgt spid="154"/>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155"/>
                                        </p:tgtEl>
                                        <p:attrNameLst>
                                          <p:attrName>style.visibility</p:attrName>
                                        </p:attrNameLst>
                                      </p:cBhvr>
                                      <p:to>
                                        <p:strVal val="visible"/>
                                      </p:to>
                                    </p:set>
                                    <p:anim calcmode="lin" valueType="num">
                                      <p:cBhvr additive="base">
                                        <p:cTn id="13" dur="500"/>
                                        <p:tgtEl>
                                          <p:spTgt spid="155"/>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152"/>
                                        </p:tgtEl>
                                        <p:attrNameLst>
                                          <p:attrName>style.visibility</p:attrName>
                                        </p:attrNameLst>
                                      </p:cBhvr>
                                      <p:to>
                                        <p:strVal val="visible"/>
                                      </p:to>
                                    </p:set>
                                    <p:anim calcmode="lin" valueType="num">
                                      <p:cBhvr additive="base">
                                        <p:cTn id="16" dur="500"/>
                                        <p:tgtEl>
                                          <p:spTgt spid="152"/>
                                        </p:tgtEl>
                                        <p:attrNameLst>
                                          <p:attrName>ppt_x</p:attrName>
                                        </p:attrNameLst>
                                      </p:cBhvr>
                                      <p:tavLst>
                                        <p:tav tm="0">
                                          <p:val>
                                            <p:strVal val="#ppt_x-1"/>
                                          </p:val>
                                        </p:tav>
                                        <p:tav tm="100000">
                                          <p:val>
                                            <p:strVal val="#ppt_x"/>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56"/>
                                        </p:tgtEl>
                                        <p:attrNameLst>
                                          <p:attrName>style.visibility</p:attrName>
                                        </p:attrNameLst>
                                      </p:cBhvr>
                                      <p:to>
                                        <p:strVal val="visible"/>
                                      </p:to>
                                    </p:set>
                                    <p:anim calcmode="lin" valueType="num">
                                      <p:cBhvr additive="base">
                                        <p:cTn id="21" dur="500"/>
                                        <p:tgtEl>
                                          <p:spTgt spid="15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59"/>
                                        </p:tgtEl>
                                        <p:attrNameLst>
                                          <p:attrName>style.visibility</p:attrName>
                                        </p:attrNameLst>
                                      </p:cBhvr>
                                      <p:to>
                                        <p:strVal val="visible"/>
                                      </p:to>
                                    </p:set>
                                    <p:animEffect transition="in" filter="fade">
                                      <p:cBhvr>
                                        <p:cTn id="26" dur="500"/>
                                        <p:tgtEl>
                                          <p:spTgt spid="159"/>
                                        </p:tgtEl>
                                      </p:cBhvr>
                                    </p:animEffect>
                                  </p:childTnLst>
                                </p:cTn>
                              </p:par>
                              <p:par>
                                <p:cTn id="27" presetID="10" presetClass="entr" presetSubtype="0" fill="hold" nodeType="withEffect">
                                  <p:stCondLst>
                                    <p:cond delay="0"/>
                                  </p:stCondLst>
                                  <p:childTnLst>
                                    <p:set>
                                      <p:cBhvr>
                                        <p:cTn id="28" dur="1" fill="hold">
                                          <p:stCondLst>
                                            <p:cond delay="0"/>
                                          </p:stCondLst>
                                        </p:cTn>
                                        <p:tgtEl>
                                          <p:spTgt spid="157"/>
                                        </p:tgtEl>
                                        <p:attrNameLst>
                                          <p:attrName>style.visibility</p:attrName>
                                        </p:attrNameLst>
                                      </p:cBhvr>
                                      <p:to>
                                        <p:strVal val="visible"/>
                                      </p:to>
                                    </p:set>
                                    <p:animEffect transition="in" filter="fade">
                                      <p:cBhvr>
                                        <p:cTn id="29" dur="500"/>
                                        <p:tgtEl>
                                          <p:spTgt spid="157"/>
                                        </p:tgtEl>
                                      </p:cBhvr>
                                    </p:animEffect>
                                  </p:childTnLst>
                                </p:cTn>
                              </p:par>
                              <p:par>
                                <p:cTn id="30" presetID="10" presetClass="entr" presetSubtype="0" fill="hold" nodeType="withEffect">
                                  <p:stCondLst>
                                    <p:cond delay="0"/>
                                  </p:stCondLst>
                                  <p:childTnLst>
                                    <p:set>
                                      <p:cBhvr>
                                        <p:cTn id="31" dur="1" fill="hold">
                                          <p:stCondLst>
                                            <p:cond delay="0"/>
                                          </p:stCondLst>
                                        </p:cTn>
                                        <p:tgtEl>
                                          <p:spTgt spid="158"/>
                                        </p:tgtEl>
                                        <p:attrNameLst>
                                          <p:attrName>style.visibility</p:attrName>
                                        </p:attrNameLst>
                                      </p:cBhvr>
                                      <p:to>
                                        <p:strVal val="visible"/>
                                      </p:to>
                                    </p:set>
                                    <p:animEffect transition="in" filter="fade">
                                      <p:cBhvr>
                                        <p:cTn id="32" dur="500"/>
                                        <p:tgtEl>
                                          <p:spTgt spid="158"/>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60"/>
                                        </p:tgtEl>
                                        <p:attrNameLst>
                                          <p:attrName>style.visibility</p:attrName>
                                        </p:attrNameLst>
                                      </p:cBhvr>
                                      <p:to>
                                        <p:strVal val="visible"/>
                                      </p:to>
                                    </p:set>
                                    <p:anim calcmode="lin" valueType="num">
                                      <p:cBhvr additive="base">
                                        <p:cTn id="37" dur="500"/>
                                        <p:tgtEl>
                                          <p:spTgt spid="1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E4D8"/>
        </a:solidFill>
        <a:effectLst/>
      </p:bgPr>
    </p:bg>
    <p:spTree>
      <p:nvGrpSpPr>
        <p:cNvPr id="1" name="Shape 164"/>
        <p:cNvGrpSpPr/>
        <p:nvPr/>
      </p:nvGrpSpPr>
      <p:grpSpPr>
        <a:xfrm>
          <a:off x="0" y="0"/>
          <a:ext cx="0" cy="0"/>
          <a:chOff x="0" y="0"/>
          <a:chExt cx="0" cy="0"/>
        </a:xfrm>
      </p:grpSpPr>
      <p:pic>
        <p:nvPicPr>
          <p:cNvPr id="165" name="Google Shape;165;p6"/>
          <p:cNvPicPr preferRelativeResize="0"/>
          <p:nvPr/>
        </p:nvPicPr>
        <p:blipFill rotWithShape="1">
          <a:blip r:embed="rId3">
            <a:alphaModFix amt="24000"/>
          </a:blip>
          <a:srcRect/>
          <a:stretch/>
        </p:blipFill>
        <p:spPr>
          <a:xfrm>
            <a:off x="-53180" y="-431209"/>
            <a:ext cx="18394361" cy="19061514"/>
          </a:xfrm>
          <a:prstGeom prst="rect">
            <a:avLst/>
          </a:prstGeom>
          <a:noFill/>
          <a:ln>
            <a:noFill/>
          </a:ln>
        </p:spPr>
      </p:pic>
      <p:pic>
        <p:nvPicPr>
          <p:cNvPr id="166" name="Google Shape;166;p6"/>
          <p:cNvPicPr preferRelativeResize="0"/>
          <p:nvPr/>
        </p:nvPicPr>
        <p:blipFill rotWithShape="1">
          <a:blip r:embed="rId4">
            <a:alphaModFix/>
          </a:blip>
          <a:srcRect/>
          <a:stretch/>
        </p:blipFill>
        <p:spPr>
          <a:xfrm>
            <a:off x="15383674" y="9099548"/>
            <a:ext cx="2274938" cy="2274938"/>
          </a:xfrm>
          <a:prstGeom prst="rect">
            <a:avLst/>
          </a:prstGeom>
          <a:noFill/>
          <a:ln>
            <a:noFill/>
          </a:ln>
        </p:spPr>
      </p:pic>
      <p:pic>
        <p:nvPicPr>
          <p:cNvPr id="167" name="Google Shape;167;p6"/>
          <p:cNvPicPr preferRelativeResize="0"/>
          <p:nvPr/>
        </p:nvPicPr>
        <p:blipFill rotWithShape="1">
          <a:blip r:embed="rId5">
            <a:alphaModFix/>
          </a:blip>
          <a:srcRect/>
          <a:stretch/>
        </p:blipFill>
        <p:spPr>
          <a:xfrm rot="-6180914">
            <a:off x="366688" y="-518081"/>
            <a:ext cx="997208" cy="2932964"/>
          </a:xfrm>
          <a:prstGeom prst="rect">
            <a:avLst/>
          </a:prstGeom>
          <a:noFill/>
          <a:ln>
            <a:noFill/>
          </a:ln>
        </p:spPr>
      </p:pic>
      <p:pic>
        <p:nvPicPr>
          <p:cNvPr id="168" name="Google Shape;168;p6"/>
          <p:cNvPicPr preferRelativeResize="0"/>
          <p:nvPr/>
        </p:nvPicPr>
        <p:blipFill rotWithShape="1">
          <a:blip r:embed="rId6">
            <a:alphaModFix/>
          </a:blip>
          <a:srcRect/>
          <a:stretch/>
        </p:blipFill>
        <p:spPr>
          <a:xfrm>
            <a:off x="-1224572" y="7402375"/>
            <a:ext cx="2342783" cy="2395038"/>
          </a:xfrm>
          <a:prstGeom prst="rect">
            <a:avLst/>
          </a:prstGeom>
          <a:noFill/>
          <a:ln>
            <a:noFill/>
          </a:ln>
        </p:spPr>
      </p:pic>
      <p:pic>
        <p:nvPicPr>
          <p:cNvPr id="169" name="Google Shape;169;p6"/>
          <p:cNvPicPr preferRelativeResize="0"/>
          <p:nvPr/>
        </p:nvPicPr>
        <p:blipFill rotWithShape="1">
          <a:blip r:embed="rId7">
            <a:alphaModFix/>
          </a:blip>
          <a:srcRect/>
          <a:stretch/>
        </p:blipFill>
        <p:spPr>
          <a:xfrm rot="-444675">
            <a:off x="16604748" y="293810"/>
            <a:ext cx="2598469" cy="1464592"/>
          </a:xfrm>
          <a:prstGeom prst="rect">
            <a:avLst/>
          </a:prstGeom>
          <a:noFill/>
          <a:ln>
            <a:noFill/>
          </a:ln>
        </p:spPr>
      </p:pic>
      <p:pic>
        <p:nvPicPr>
          <p:cNvPr id="170" name="Google Shape;170;p6"/>
          <p:cNvPicPr preferRelativeResize="0"/>
          <p:nvPr/>
        </p:nvPicPr>
        <p:blipFill rotWithShape="1">
          <a:blip r:embed="rId8">
            <a:alphaModFix/>
          </a:blip>
          <a:srcRect l="11874" t="9947" r="47595" b="57800"/>
          <a:stretch/>
        </p:blipFill>
        <p:spPr>
          <a:xfrm>
            <a:off x="1740839" y="1130644"/>
            <a:ext cx="5584524" cy="7635771"/>
          </a:xfrm>
          <a:prstGeom prst="rect">
            <a:avLst/>
          </a:prstGeom>
          <a:noFill/>
          <a:ln>
            <a:noFill/>
          </a:ln>
        </p:spPr>
      </p:pic>
      <p:sp>
        <p:nvSpPr>
          <p:cNvPr id="171" name="Google Shape;171;p6"/>
          <p:cNvSpPr txBox="1"/>
          <p:nvPr/>
        </p:nvSpPr>
        <p:spPr>
          <a:xfrm>
            <a:off x="2553442" y="8787277"/>
            <a:ext cx="3959318"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chemeClr val="dk1"/>
                </a:solidFill>
                <a:latin typeface="Arial"/>
                <a:ea typeface="Arial"/>
                <a:cs typeface="Arial"/>
                <a:sym typeface="Arial"/>
              </a:rPr>
              <a:t>Quét sân nhà</a:t>
            </a:r>
            <a:endParaRPr/>
          </a:p>
        </p:txBody>
      </p:sp>
      <p:sp>
        <p:nvSpPr>
          <p:cNvPr id="172" name="Google Shape;172;p6"/>
          <p:cNvSpPr txBox="1"/>
          <p:nvPr/>
        </p:nvSpPr>
        <p:spPr>
          <a:xfrm>
            <a:off x="11148399" y="8787277"/>
            <a:ext cx="4338379"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chemeClr val="dk1"/>
                </a:solidFill>
                <a:latin typeface="Arial"/>
                <a:ea typeface="Arial"/>
                <a:cs typeface="Arial"/>
                <a:sym typeface="Arial"/>
              </a:rPr>
              <a:t>Cắt tỉa cành cây</a:t>
            </a:r>
            <a:endParaRPr/>
          </a:p>
        </p:txBody>
      </p:sp>
      <p:pic>
        <p:nvPicPr>
          <p:cNvPr id="173" name="Google Shape;173;p6"/>
          <p:cNvPicPr preferRelativeResize="0"/>
          <p:nvPr/>
        </p:nvPicPr>
        <p:blipFill rotWithShape="1">
          <a:blip r:embed="rId8">
            <a:alphaModFix/>
          </a:blip>
          <a:srcRect l="51662" t="9947" r="9703" b="57800"/>
          <a:stretch/>
        </p:blipFill>
        <p:spPr>
          <a:xfrm>
            <a:off x="10588273" y="1181142"/>
            <a:ext cx="5302600" cy="7606135"/>
          </a:xfrm>
          <a:prstGeom prst="rect">
            <a:avLst/>
          </a:prstGeom>
          <a:noFill/>
          <a:ln>
            <a:noFill/>
          </a:ln>
        </p:spPr>
      </p:pic>
      <p:pic>
        <p:nvPicPr>
          <p:cNvPr id="174" name="Google Shape;174;p6"/>
          <p:cNvPicPr preferRelativeResize="0"/>
          <p:nvPr/>
        </p:nvPicPr>
        <p:blipFill rotWithShape="1">
          <a:blip r:embed="rId4">
            <a:alphaModFix/>
          </a:blip>
          <a:srcRect/>
          <a:stretch/>
        </p:blipFill>
        <p:spPr>
          <a:xfrm>
            <a:off x="8207288" y="8210556"/>
            <a:ext cx="1172970" cy="1172970"/>
          </a:xfrm>
          <a:prstGeom prst="rect">
            <a:avLst/>
          </a:prstGeom>
          <a:noFill/>
          <a:ln>
            <a:noFill/>
          </a:ln>
        </p:spPr>
      </p:pic>
      <p:pic>
        <p:nvPicPr>
          <p:cNvPr id="175" name="Google Shape;175;p6"/>
          <p:cNvPicPr preferRelativeResize="0"/>
          <p:nvPr/>
        </p:nvPicPr>
        <p:blipFill rotWithShape="1">
          <a:blip r:embed="rId4">
            <a:alphaModFix/>
          </a:blip>
          <a:srcRect/>
          <a:stretch/>
        </p:blipFill>
        <p:spPr>
          <a:xfrm>
            <a:off x="3451362" y="205352"/>
            <a:ext cx="1172970" cy="1172970"/>
          </a:xfrm>
          <a:prstGeom prst="rect">
            <a:avLst/>
          </a:prstGeom>
          <a:noFill/>
          <a:ln>
            <a:noFill/>
          </a:ln>
        </p:spPr>
      </p:pic>
      <p:pic>
        <p:nvPicPr>
          <p:cNvPr id="176" name="Google Shape;176;p6"/>
          <p:cNvPicPr preferRelativeResize="0"/>
          <p:nvPr/>
        </p:nvPicPr>
        <p:blipFill rotWithShape="1">
          <a:blip r:embed="rId4">
            <a:alphaModFix/>
          </a:blip>
          <a:srcRect/>
          <a:stretch/>
        </p:blipFill>
        <p:spPr>
          <a:xfrm>
            <a:off x="15033038" y="282386"/>
            <a:ext cx="1172970" cy="117297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67"/>
                                        </p:tgtEl>
                                        <p:attrNameLst>
                                          <p:attrName>style.visibility</p:attrName>
                                        </p:attrNameLst>
                                      </p:cBhvr>
                                      <p:to>
                                        <p:strVal val="visible"/>
                                      </p:to>
                                    </p:set>
                                    <p:anim calcmode="lin" valueType="num">
                                      <p:cBhvr additive="base">
                                        <p:cTn id="7" dur="500"/>
                                        <p:tgtEl>
                                          <p:spTgt spid="167"/>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68"/>
                                        </p:tgtEl>
                                        <p:attrNameLst>
                                          <p:attrName>style.visibility</p:attrName>
                                        </p:attrNameLst>
                                      </p:cBhvr>
                                      <p:to>
                                        <p:strVal val="visible"/>
                                      </p:to>
                                    </p:set>
                                    <p:anim calcmode="lin" valueType="num">
                                      <p:cBhvr additive="base">
                                        <p:cTn id="10" dur="500"/>
                                        <p:tgtEl>
                                          <p:spTgt spid="168"/>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169"/>
                                        </p:tgtEl>
                                        <p:attrNameLst>
                                          <p:attrName>style.visibility</p:attrName>
                                        </p:attrNameLst>
                                      </p:cBhvr>
                                      <p:to>
                                        <p:strVal val="visible"/>
                                      </p:to>
                                    </p:set>
                                    <p:anim calcmode="lin" valueType="num">
                                      <p:cBhvr additive="base">
                                        <p:cTn id="13" dur="500"/>
                                        <p:tgtEl>
                                          <p:spTgt spid="169"/>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166"/>
                                        </p:tgtEl>
                                        <p:attrNameLst>
                                          <p:attrName>style.visibility</p:attrName>
                                        </p:attrNameLst>
                                      </p:cBhvr>
                                      <p:to>
                                        <p:strVal val="visible"/>
                                      </p:to>
                                    </p:set>
                                    <p:anim calcmode="lin" valueType="num">
                                      <p:cBhvr additive="base">
                                        <p:cTn id="16" dur="500"/>
                                        <p:tgtEl>
                                          <p:spTgt spid="166"/>
                                        </p:tgtEl>
                                        <p:attrNameLst>
                                          <p:attrName>ppt_x</p:attrName>
                                        </p:attrNameLst>
                                      </p:cBhvr>
                                      <p:tavLst>
                                        <p:tav tm="0">
                                          <p:val>
                                            <p:strVal val="#ppt_x-1"/>
                                          </p:val>
                                        </p:tav>
                                        <p:tav tm="100000">
                                          <p:val>
                                            <p:strVal val="#ppt_x"/>
                                          </p:val>
                                        </p:tav>
                                      </p:tavLst>
                                    </p:anim>
                                  </p:childTnLst>
                                </p:cTn>
                              </p:par>
                              <p:par>
                                <p:cTn id="17" presetID="2" presetClass="entr" presetSubtype="8" fill="hold" nodeType="withEffect">
                                  <p:stCondLst>
                                    <p:cond delay="0"/>
                                  </p:stCondLst>
                                  <p:childTnLst>
                                    <p:set>
                                      <p:cBhvr>
                                        <p:cTn id="18" dur="1" fill="hold">
                                          <p:stCondLst>
                                            <p:cond delay="0"/>
                                          </p:stCondLst>
                                        </p:cTn>
                                        <p:tgtEl>
                                          <p:spTgt spid="174"/>
                                        </p:tgtEl>
                                        <p:attrNameLst>
                                          <p:attrName>style.visibility</p:attrName>
                                        </p:attrNameLst>
                                      </p:cBhvr>
                                      <p:to>
                                        <p:strVal val="visible"/>
                                      </p:to>
                                    </p:set>
                                    <p:anim calcmode="lin" valueType="num">
                                      <p:cBhvr additive="base">
                                        <p:cTn id="19" dur="500"/>
                                        <p:tgtEl>
                                          <p:spTgt spid="174"/>
                                        </p:tgtEl>
                                        <p:attrNameLst>
                                          <p:attrName>ppt_x</p:attrName>
                                        </p:attrNameLst>
                                      </p:cBhvr>
                                      <p:tavLst>
                                        <p:tav tm="0">
                                          <p:val>
                                            <p:strVal val="#ppt_x-1"/>
                                          </p:val>
                                        </p:tav>
                                        <p:tav tm="100000">
                                          <p:val>
                                            <p:strVal val="#ppt_x"/>
                                          </p:val>
                                        </p:tav>
                                      </p:tavLst>
                                    </p:anim>
                                  </p:childTnLst>
                                </p:cTn>
                              </p:par>
                              <p:par>
                                <p:cTn id="20" presetID="2" presetClass="entr" presetSubtype="8" fill="hold" nodeType="withEffect">
                                  <p:stCondLst>
                                    <p:cond delay="0"/>
                                  </p:stCondLst>
                                  <p:childTnLst>
                                    <p:set>
                                      <p:cBhvr>
                                        <p:cTn id="21" dur="1" fill="hold">
                                          <p:stCondLst>
                                            <p:cond delay="0"/>
                                          </p:stCondLst>
                                        </p:cTn>
                                        <p:tgtEl>
                                          <p:spTgt spid="175"/>
                                        </p:tgtEl>
                                        <p:attrNameLst>
                                          <p:attrName>style.visibility</p:attrName>
                                        </p:attrNameLst>
                                      </p:cBhvr>
                                      <p:to>
                                        <p:strVal val="visible"/>
                                      </p:to>
                                    </p:set>
                                    <p:anim calcmode="lin" valueType="num">
                                      <p:cBhvr additive="base">
                                        <p:cTn id="22" dur="500"/>
                                        <p:tgtEl>
                                          <p:spTgt spid="175"/>
                                        </p:tgtEl>
                                        <p:attrNameLst>
                                          <p:attrName>ppt_x</p:attrName>
                                        </p:attrNameLst>
                                      </p:cBhvr>
                                      <p:tavLst>
                                        <p:tav tm="0">
                                          <p:val>
                                            <p:strVal val="#ppt_x-1"/>
                                          </p:val>
                                        </p:tav>
                                        <p:tav tm="100000">
                                          <p:val>
                                            <p:strVal val="#ppt_x"/>
                                          </p:val>
                                        </p:tav>
                                      </p:tavLst>
                                    </p:anim>
                                  </p:childTnLst>
                                </p:cTn>
                              </p:par>
                              <p:par>
                                <p:cTn id="23" presetID="2" presetClass="entr" presetSubtype="8" fill="hold" nodeType="withEffect">
                                  <p:stCondLst>
                                    <p:cond delay="0"/>
                                  </p:stCondLst>
                                  <p:childTnLst>
                                    <p:set>
                                      <p:cBhvr>
                                        <p:cTn id="24" dur="1" fill="hold">
                                          <p:stCondLst>
                                            <p:cond delay="0"/>
                                          </p:stCondLst>
                                        </p:cTn>
                                        <p:tgtEl>
                                          <p:spTgt spid="176"/>
                                        </p:tgtEl>
                                        <p:attrNameLst>
                                          <p:attrName>style.visibility</p:attrName>
                                        </p:attrNameLst>
                                      </p:cBhvr>
                                      <p:to>
                                        <p:strVal val="visible"/>
                                      </p:to>
                                    </p:set>
                                    <p:anim calcmode="lin" valueType="num">
                                      <p:cBhvr additive="base">
                                        <p:cTn id="25" dur="500"/>
                                        <p:tgtEl>
                                          <p:spTgt spid="176"/>
                                        </p:tgtEl>
                                        <p:attrNameLst>
                                          <p:attrName>ppt_x</p:attrName>
                                        </p:attrNameLst>
                                      </p:cBhvr>
                                      <p:tavLst>
                                        <p:tav tm="0">
                                          <p:val>
                                            <p:strVal val="#ppt_x-1"/>
                                          </p:val>
                                        </p:tav>
                                        <p:tav tm="100000">
                                          <p:val>
                                            <p:strVal val="#ppt_x"/>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70"/>
                                        </p:tgtEl>
                                        <p:attrNameLst>
                                          <p:attrName>style.visibility</p:attrName>
                                        </p:attrNameLst>
                                      </p:cBhvr>
                                      <p:to>
                                        <p:strVal val="visible"/>
                                      </p:to>
                                    </p:set>
                                    <p:animEffect transition="in" filter="fade">
                                      <p:cBhvr>
                                        <p:cTn id="30" dur="500"/>
                                        <p:tgtEl>
                                          <p:spTgt spid="170"/>
                                        </p:tgtEl>
                                      </p:cBhvr>
                                    </p:animEffect>
                                  </p:childTnLst>
                                </p:cTn>
                              </p:par>
                              <p:par>
                                <p:cTn id="31" presetID="2" presetClass="entr" presetSubtype="4" fill="hold" nodeType="withEffect">
                                  <p:stCondLst>
                                    <p:cond delay="0"/>
                                  </p:stCondLst>
                                  <p:childTnLst>
                                    <p:set>
                                      <p:cBhvr>
                                        <p:cTn id="32" dur="1" fill="hold">
                                          <p:stCondLst>
                                            <p:cond delay="0"/>
                                          </p:stCondLst>
                                        </p:cTn>
                                        <p:tgtEl>
                                          <p:spTgt spid="171"/>
                                        </p:tgtEl>
                                        <p:attrNameLst>
                                          <p:attrName>style.visibility</p:attrName>
                                        </p:attrNameLst>
                                      </p:cBhvr>
                                      <p:to>
                                        <p:strVal val="visible"/>
                                      </p:to>
                                    </p:set>
                                    <p:anim calcmode="lin" valueType="num">
                                      <p:cBhvr additive="base">
                                        <p:cTn id="33" dur="500"/>
                                        <p:tgtEl>
                                          <p:spTgt spid="171"/>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73"/>
                                        </p:tgtEl>
                                        <p:attrNameLst>
                                          <p:attrName>style.visibility</p:attrName>
                                        </p:attrNameLst>
                                      </p:cBhvr>
                                      <p:to>
                                        <p:strVal val="visible"/>
                                      </p:to>
                                    </p:set>
                                    <p:animEffect transition="in" filter="fade">
                                      <p:cBhvr>
                                        <p:cTn id="38" dur="500"/>
                                        <p:tgtEl>
                                          <p:spTgt spid="173"/>
                                        </p:tgtEl>
                                      </p:cBhvr>
                                    </p:animEffect>
                                  </p:childTnLst>
                                </p:cTn>
                              </p:par>
                              <p:par>
                                <p:cTn id="39" presetID="2" presetClass="entr" presetSubtype="4" fill="hold" nodeType="withEffect">
                                  <p:stCondLst>
                                    <p:cond delay="0"/>
                                  </p:stCondLst>
                                  <p:childTnLst>
                                    <p:set>
                                      <p:cBhvr>
                                        <p:cTn id="40" dur="1" fill="hold">
                                          <p:stCondLst>
                                            <p:cond delay="0"/>
                                          </p:stCondLst>
                                        </p:cTn>
                                        <p:tgtEl>
                                          <p:spTgt spid="172"/>
                                        </p:tgtEl>
                                        <p:attrNameLst>
                                          <p:attrName>style.visibility</p:attrName>
                                        </p:attrNameLst>
                                      </p:cBhvr>
                                      <p:to>
                                        <p:strVal val="visible"/>
                                      </p:to>
                                    </p:set>
                                    <p:anim calcmode="lin" valueType="num">
                                      <p:cBhvr additive="base">
                                        <p:cTn id="41" dur="500"/>
                                        <p:tgtEl>
                                          <p:spTgt spid="1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E4D8"/>
        </a:solidFill>
        <a:effectLst/>
      </p:bgPr>
    </p:bg>
    <p:spTree>
      <p:nvGrpSpPr>
        <p:cNvPr id="1" name="Shape 180"/>
        <p:cNvGrpSpPr/>
        <p:nvPr/>
      </p:nvGrpSpPr>
      <p:grpSpPr>
        <a:xfrm>
          <a:off x="0" y="0"/>
          <a:ext cx="0" cy="0"/>
          <a:chOff x="0" y="0"/>
          <a:chExt cx="0" cy="0"/>
        </a:xfrm>
      </p:grpSpPr>
      <p:pic>
        <p:nvPicPr>
          <p:cNvPr id="181" name="Google Shape;181;p7"/>
          <p:cNvPicPr preferRelativeResize="0"/>
          <p:nvPr/>
        </p:nvPicPr>
        <p:blipFill rotWithShape="1">
          <a:blip r:embed="rId3">
            <a:alphaModFix amt="24000"/>
          </a:blip>
          <a:srcRect/>
          <a:stretch/>
        </p:blipFill>
        <p:spPr>
          <a:xfrm>
            <a:off x="-53180" y="-431209"/>
            <a:ext cx="18394361" cy="19061514"/>
          </a:xfrm>
          <a:prstGeom prst="rect">
            <a:avLst/>
          </a:prstGeom>
          <a:noFill/>
          <a:ln>
            <a:noFill/>
          </a:ln>
        </p:spPr>
      </p:pic>
      <p:pic>
        <p:nvPicPr>
          <p:cNvPr id="182" name="Google Shape;182;p7"/>
          <p:cNvPicPr preferRelativeResize="0"/>
          <p:nvPr/>
        </p:nvPicPr>
        <p:blipFill rotWithShape="1">
          <a:blip r:embed="rId4">
            <a:alphaModFix/>
          </a:blip>
          <a:srcRect/>
          <a:stretch/>
        </p:blipFill>
        <p:spPr>
          <a:xfrm>
            <a:off x="15383674" y="9099548"/>
            <a:ext cx="2274938" cy="2274938"/>
          </a:xfrm>
          <a:prstGeom prst="rect">
            <a:avLst/>
          </a:prstGeom>
          <a:noFill/>
          <a:ln>
            <a:noFill/>
          </a:ln>
        </p:spPr>
      </p:pic>
      <p:pic>
        <p:nvPicPr>
          <p:cNvPr id="183" name="Google Shape;183;p7"/>
          <p:cNvPicPr preferRelativeResize="0"/>
          <p:nvPr/>
        </p:nvPicPr>
        <p:blipFill rotWithShape="1">
          <a:blip r:embed="rId5">
            <a:alphaModFix/>
          </a:blip>
          <a:srcRect/>
          <a:stretch/>
        </p:blipFill>
        <p:spPr>
          <a:xfrm rot="-6180914">
            <a:off x="366688" y="-518081"/>
            <a:ext cx="997208" cy="2932964"/>
          </a:xfrm>
          <a:prstGeom prst="rect">
            <a:avLst/>
          </a:prstGeom>
          <a:noFill/>
          <a:ln>
            <a:noFill/>
          </a:ln>
        </p:spPr>
      </p:pic>
      <p:pic>
        <p:nvPicPr>
          <p:cNvPr id="184" name="Google Shape;184;p7"/>
          <p:cNvPicPr preferRelativeResize="0"/>
          <p:nvPr/>
        </p:nvPicPr>
        <p:blipFill rotWithShape="1">
          <a:blip r:embed="rId6">
            <a:alphaModFix/>
          </a:blip>
          <a:srcRect/>
          <a:stretch/>
        </p:blipFill>
        <p:spPr>
          <a:xfrm>
            <a:off x="-1224572" y="7402375"/>
            <a:ext cx="2342783" cy="2395038"/>
          </a:xfrm>
          <a:prstGeom prst="rect">
            <a:avLst/>
          </a:prstGeom>
          <a:noFill/>
          <a:ln>
            <a:noFill/>
          </a:ln>
        </p:spPr>
      </p:pic>
      <p:pic>
        <p:nvPicPr>
          <p:cNvPr id="185" name="Google Shape;185;p7"/>
          <p:cNvPicPr preferRelativeResize="0"/>
          <p:nvPr/>
        </p:nvPicPr>
        <p:blipFill rotWithShape="1">
          <a:blip r:embed="rId7">
            <a:alphaModFix/>
          </a:blip>
          <a:srcRect/>
          <a:stretch/>
        </p:blipFill>
        <p:spPr>
          <a:xfrm rot="-444675">
            <a:off x="16604748" y="293810"/>
            <a:ext cx="2598469" cy="1464592"/>
          </a:xfrm>
          <a:prstGeom prst="rect">
            <a:avLst/>
          </a:prstGeom>
          <a:noFill/>
          <a:ln>
            <a:noFill/>
          </a:ln>
        </p:spPr>
      </p:pic>
      <p:sp>
        <p:nvSpPr>
          <p:cNvPr id="186" name="Google Shape;186;p7"/>
          <p:cNvSpPr txBox="1"/>
          <p:nvPr/>
        </p:nvSpPr>
        <p:spPr>
          <a:xfrm>
            <a:off x="1929440" y="8599557"/>
            <a:ext cx="5862997"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chemeClr val="dk1"/>
                </a:solidFill>
                <a:latin typeface="Arial"/>
                <a:ea typeface="Arial"/>
                <a:cs typeface="Arial"/>
                <a:sym typeface="Arial"/>
              </a:rPr>
              <a:t>Bóc tờ rơi, quảng cáo</a:t>
            </a:r>
            <a:endParaRPr/>
          </a:p>
        </p:txBody>
      </p:sp>
      <p:sp>
        <p:nvSpPr>
          <p:cNvPr id="187" name="Google Shape;187;p7"/>
          <p:cNvSpPr txBox="1"/>
          <p:nvPr/>
        </p:nvSpPr>
        <p:spPr>
          <a:xfrm>
            <a:off x="10823968" y="8599557"/>
            <a:ext cx="5009012"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chemeClr val="dk1"/>
                </a:solidFill>
                <a:latin typeface="Arial"/>
                <a:ea typeface="Arial"/>
                <a:cs typeface="Arial"/>
                <a:sym typeface="Arial"/>
              </a:rPr>
              <a:t>Cọ rửa chuồng lợn</a:t>
            </a:r>
            <a:endParaRPr/>
          </a:p>
        </p:txBody>
      </p:sp>
      <p:pic>
        <p:nvPicPr>
          <p:cNvPr id="188" name="Google Shape;188;p7"/>
          <p:cNvPicPr preferRelativeResize="0"/>
          <p:nvPr/>
        </p:nvPicPr>
        <p:blipFill rotWithShape="1">
          <a:blip r:embed="rId8">
            <a:alphaModFix/>
          </a:blip>
          <a:srcRect l="9254" t="41509" r="48732" b="24882"/>
          <a:stretch/>
        </p:blipFill>
        <p:spPr>
          <a:xfrm>
            <a:off x="2386241" y="1333500"/>
            <a:ext cx="4949397" cy="6803189"/>
          </a:xfrm>
          <a:prstGeom prst="rect">
            <a:avLst/>
          </a:prstGeom>
          <a:noFill/>
          <a:ln>
            <a:noFill/>
          </a:ln>
        </p:spPr>
      </p:pic>
      <p:pic>
        <p:nvPicPr>
          <p:cNvPr id="189" name="Google Shape;189;p7"/>
          <p:cNvPicPr preferRelativeResize="0"/>
          <p:nvPr/>
        </p:nvPicPr>
        <p:blipFill rotWithShape="1">
          <a:blip r:embed="rId8">
            <a:alphaModFix/>
          </a:blip>
          <a:srcRect l="51680" t="42429" r="8343" b="24882"/>
          <a:stretch/>
        </p:blipFill>
        <p:spPr>
          <a:xfrm>
            <a:off x="10813082" y="1333500"/>
            <a:ext cx="5009012" cy="7037920"/>
          </a:xfrm>
          <a:prstGeom prst="rect">
            <a:avLst/>
          </a:prstGeom>
          <a:noFill/>
          <a:ln>
            <a:noFill/>
          </a:ln>
        </p:spPr>
      </p:pic>
      <p:pic>
        <p:nvPicPr>
          <p:cNvPr id="190" name="Google Shape;190;p7"/>
          <p:cNvPicPr preferRelativeResize="0"/>
          <p:nvPr/>
        </p:nvPicPr>
        <p:blipFill rotWithShape="1">
          <a:blip r:embed="rId4">
            <a:alphaModFix/>
          </a:blip>
          <a:srcRect/>
          <a:stretch/>
        </p:blipFill>
        <p:spPr>
          <a:xfrm>
            <a:off x="7532283" y="8953500"/>
            <a:ext cx="1172970" cy="1172970"/>
          </a:xfrm>
          <a:prstGeom prst="rect">
            <a:avLst/>
          </a:prstGeom>
          <a:noFill/>
          <a:ln>
            <a:noFill/>
          </a:ln>
        </p:spPr>
      </p:pic>
      <p:pic>
        <p:nvPicPr>
          <p:cNvPr id="191" name="Google Shape;191;p7"/>
          <p:cNvPicPr preferRelativeResize="0"/>
          <p:nvPr/>
        </p:nvPicPr>
        <p:blipFill rotWithShape="1">
          <a:blip r:embed="rId4">
            <a:alphaModFix/>
          </a:blip>
          <a:srcRect/>
          <a:stretch/>
        </p:blipFill>
        <p:spPr>
          <a:xfrm>
            <a:off x="13328474" y="160530"/>
            <a:ext cx="1172970" cy="117297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3"/>
                                        </p:tgtEl>
                                        <p:attrNameLst>
                                          <p:attrName>style.visibility</p:attrName>
                                        </p:attrNameLst>
                                      </p:cBhvr>
                                      <p:to>
                                        <p:strVal val="visible"/>
                                      </p:to>
                                    </p:set>
                                    <p:anim calcmode="lin" valueType="num">
                                      <p:cBhvr additive="base">
                                        <p:cTn id="7" dur="500"/>
                                        <p:tgtEl>
                                          <p:spTgt spid="183"/>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84"/>
                                        </p:tgtEl>
                                        <p:attrNameLst>
                                          <p:attrName>style.visibility</p:attrName>
                                        </p:attrNameLst>
                                      </p:cBhvr>
                                      <p:to>
                                        <p:strVal val="visible"/>
                                      </p:to>
                                    </p:set>
                                    <p:anim calcmode="lin" valueType="num">
                                      <p:cBhvr additive="base">
                                        <p:cTn id="10" dur="500"/>
                                        <p:tgtEl>
                                          <p:spTgt spid="184"/>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185"/>
                                        </p:tgtEl>
                                        <p:attrNameLst>
                                          <p:attrName>style.visibility</p:attrName>
                                        </p:attrNameLst>
                                      </p:cBhvr>
                                      <p:to>
                                        <p:strVal val="visible"/>
                                      </p:to>
                                    </p:set>
                                    <p:anim calcmode="lin" valueType="num">
                                      <p:cBhvr additive="base">
                                        <p:cTn id="13" dur="500"/>
                                        <p:tgtEl>
                                          <p:spTgt spid="185"/>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182"/>
                                        </p:tgtEl>
                                        <p:attrNameLst>
                                          <p:attrName>style.visibility</p:attrName>
                                        </p:attrNameLst>
                                      </p:cBhvr>
                                      <p:to>
                                        <p:strVal val="visible"/>
                                      </p:to>
                                    </p:set>
                                    <p:anim calcmode="lin" valueType="num">
                                      <p:cBhvr additive="base">
                                        <p:cTn id="16" dur="500"/>
                                        <p:tgtEl>
                                          <p:spTgt spid="182"/>
                                        </p:tgtEl>
                                        <p:attrNameLst>
                                          <p:attrName>ppt_x</p:attrName>
                                        </p:attrNameLst>
                                      </p:cBhvr>
                                      <p:tavLst>
                                        <p:tav tm="0">
                                          <p:val>
                                            <p:strVal val="#ppt_x-1"/>
                                          </p:val>
                                        </p:tav>
                                        <p:tav tm="100000">
                                          <p:val>
                                            <p:strVal val="#ppt_x"/>
                                          </p:val>
                                        </p:tav>
                                      </p:tavLst>
                                    </p:anim>
                                  </p:childTnLst>
                                </p:cTn>
                              </p:par>
                              <p:par>
                                <p:cTn id="17" presetID="2" presetClass="entr" presetSubtype="8" fill="hold" nodeType="withEffect">
                                  <p:stCondLst>
                                    <p:cond delay="0"/>
                                  </p:stCondLst>
                                  <p:childTnLst>
                                    <p:set>
                                      <p:cBhvr>
                                        <p:cTn id="18" dur="1" fill="hold">
                                          <p:stCondLst>
                                            <p:cond delay="0"/>
                                          </p:stCondLst>
                                        </p:cTn>
                                        <p:tgtEl>
                                          <p:spTgt spid="190"/>
                                        </p:tgtEl>
                                        <p:attrNameLst>
                                          <p:attrName>style.visibility</p:attrName>
                                        </p:attrNameLst>
                                      </p:cBhvr>
                                      <p:to>
                                        <p:strVal val="visible"/>
                                      </p:to>
                                    </p:set>
                                    <p:anim calcmode="lin" valueType="num">
                                      <p:cBhvr additive="base">
                                        <p:cTn id="19" dur="500"/>
                                        <p:tgtEl>
                                          <p:spTgt spid="190"/>
                                        </p:tgtEl>
                                        <p:attrNameLst>
                                          <p:attrName>ppt_x</p:attrName>
                                        </p:attrNameLst>
                                      </p:cBhvr>
                                      <p:tavLst>
                                        <p:tav tm="0">
                                          <p:val>
                                            <p:strVal val="#ppt_x-1"/>
                                          </p:val>
                                        </p:tav>
                                        <p:tav tm="100000">
                                          <p:val>
                                            <p:strVal val="#ppt_x"/>
                                          </p:val>
                                        </p:tav>
                                      </p:tavLst>
                                    </p:anim>
                                  </p:childTnLst>
                                </p:cTn>
                              </p:par>
                              <p:par>
                                <p:cTn id="20" presetID="2" presetClass="entr" presetSubtype="8" fill="hold" nodeType="withEffect">
                                  <p:stCondLst>
                                    <p:cond delay="0"/>
                                  </p:stCondLst>
                                  <p:childTnLst>
                                    <p:set>
                                      <p:cBhvr>
                                        <p:cTn id="21" dur="1" fill="hold">
                                          <p:stCondLst>
                                            <p:cond delay="0"/>
                                          </p:stCondLst>
                                        </p:cTn>
                                        <p:tgtEl>
                                          <p:spTgt spid="191"/>
                                        </p:tgtEl>
                                        <p:attrNameLst>
                                          <p:attrName>style.visibility</p:attrName>
                                        </p:attrNameLst>
                                      </p:cBhvr>
                                      <p:to>
                                        <p:strVal val="visible"/>
                                      </p:to>
                                    </p:set>
                                    <p:anim calcmode="lin" valueType="num">
                                      <p:cBhvr additive="base">
                                        <p:cTn id="22" dur="500"/>
                                        <p:tgtEl>
                                          <p:spTgt spid="191"/>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8"/>
                                        </p:tgtEl>
                                        <p:attrNameLst>
                                          <p:attrName>style.visibility</p:attrName>
                                        </p:attrNameLst>
                                      </p:cBhvr>
                                      <p:to>
                                        <p:strVal val="visible"/>
                                      </p:to>
                                    </p:set>
                                    <p:animEffect transition="in" filter="fade">
                                      <p:cBhvr>
                                        <p:cTn id="27" dur="500"/>
                                        <p:tgtEl>
                                          <p:spTgt spid="188"/>
                                        </p:tgtEl>
                                      </p:cBhvr>
                                    </p:animEffect>
                                  </p:childTnLst>
                                </p:cTn>
                              </p:par>
                              <p:par>
                                <p:cTn id="28" presetID="2" presetClass="entr" presetSubtype="4" fill="hold" nodeType="withEffect">
                                  <p:stCondLst>
                                    <p:cond delay="0"/>
                                  </p:stCondLst>
                                  <p:childTnLst>
                                    <p:set>
                                      <p:cBhvr>
                                        <p:cTn id="29" dur="1" fill="hold">
                                          <p:stCondLst>
                                            <p:cond delay="0"/>
                                          </p:stCondLst>
                                        </p:cTn>
                                        <p:tgtEl>
                                          <p:spTgt spid="186"/>
                                        </p:tgtEl>
                                        <p:attrNameLst>
                                          <p:attrName>style.visibility</p:attrName>
                                        </p:attrNameLst>
                                      </p:cBhvr>
                                      <p:to>
                                        <p:strVal val="visible"/>
                                      </p:to>
                                    </p:set>
                                    <p:anim calcmode="lin" valueType="num">
                                      <p:cBhvr additive="base">
                                        <p:cTn id="30" dur="500"/>
                                        <p:tgtEl>
                                          <p:spTgt spid="18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89"/>
                                        </p:tgtEl>
                                        <p:attrNameLst>
                                          <p:attrName>style.visibility</p:attrName>
                                        </p:attrNameLst>
                                      </p:cBhvr>
                                      <p:to>
                                        <p:strVal val="visible"/>
                                      </p:to>
                                    </p:set>
                                    <p:animEffect transition="in" filter="fade">
                                      <p:cBhvr>
                                        <p:cTn id="35" dur="500"/>
                                        <p:tgtEl>
                                          <p:spTgt spid="189"/>
                                        </p:tgtEl>
                                      </p:cBhvr>
                                    </p:animEffect>
                                  </p:childTnLst>
                                </p:cTn>
                              </p:par>
                              <p:par>
                                <p:cTn id="36" presetID="2" presetClass="entr" presetSubtype="4" fill="hold" nodeType="withEffect">
                                  <p:stCondLst>
                                    <p:cond delay="0"/>
                                  </p:stCondLst>
                                  <p:childTnLst>
                                    <p:set>
                                      <p:cBhvr>
                                        <p:cTn id="37" dur="1" fill="hold">
                                          <p:stCondLst>
                                            <p:cond delay="0"/>
                                          </p:stCondLst>
                                        </p:cTn>
                                        <p:tgtEl>
                                          <p:spTgt spid="187"/>
                                        </p:tgtEl>
                                        <p:attrNameLst>
                                          <p:attrName>style.visibility</p:attrName>
                                        </p:attrNameLst>
                                      </p:cBhvr>
                                      <p:to>
                                        <p:strVal val="visible"/>
                                      </p:to>
                                    </p:set>
                                    <p:anim calcmode="lin" valueType="num">
                                      <p:cBhvr additive="base">
                                        <p:cTn id="38" dur="500"/>
                                        <p:tgtEl>
                                          <p:spTgt spid="1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E4D8"/>
        </a:solidFill>
        <a:effectLst/>
      </p:bgPr>
    </p:bg>
    <p:spTree>
      <p:nvGrpSpPr>
        <p:cNvPr id="1" name="Shape 195"/>
        <p:cNvGrpSpPr/>
        <p:nvPr/>
      </p:nvGrpSpPr>
      <p:grpSpPr>
        <a:xfrm>
          <a:off x="0" y="0"/>
          <a:ext cx="0" cy="0"/>
          <a:chOff x="0" y="0"/>
          <a:chExt cx="0" cy="0"/>
        </a:xfrm>
      </p:grpSpPr>
      <p:pic>
        <p:nvPicPr>
          <p:cNvPr id="196" name="Google Shape;196;p8"/>
          <p:cNvPicPr preferRelativeResize="0"/>
          <p:nvPr/>
        </p:nvPicPr>
        <p:blipFill rotWithShape="1">
          <a:blip r:embed="rId3">
            <a:alphaModFix amt="24000"/>
          </a:blip>
          <a:srcRect/>
          <a:stretch/>
        </p:blipFill>
        <p:spPr>
          <a:xfrm>
            <a:off x="-53180" y="-431209"/>
            <a:ext cx="18394361" cy="19061514"/>
          </a:xfrm>
          <a:prstGeom prst="rect">
            <a:avLst/>
          </a:prstGeom>
          <a:noFill/>
          <a:ln>
            <a:noFill/>
          </a:ln>
        </p:spPr>
      </p:pic>
      <p:pic>
        <p:nvPicPr>
          <p:cNvPr id="197" name="Google Shape;197;p8"/>
          <p:cNvPicPr preferRelativeResize="0"/>
          <p:nvPr/>
        </p:nvPicPr>
        <p:blipFill rotWithShape="1">
          <a:blip r:embed="rId4">
            <a:alphaModFix/>
          </a:blip>
          <a:srcRect/>
          <a:stretch/>
        </p:blipFill>
        <p:spPr>
          <a:xfrm>
            <a:off x="15383674" y="9099548"/>
            <a:ext cx="2274938" cy="2274938"/>
          </a:xfrm>
          <a:prstGeom prst="rect">
            <a:avLst/>
          </a:prstGeom>
          <a:noFill/>
          <a:ln>
            <a:noFill/>
          </a:ln>
        </p:spPr>
      </p:pic>
      <p:pic>
        <p:nvPicPr>
          <p:cNvPr id="198" name="Google Shape;198;p8"/>
          <p:cNvPicPr preferRelativeResize="0"/>
          <p:nvPr/>
        </p:nvPicPr>
        <p:blipFill rotWithShape="1">
          <a:blip r:embed="rId5">
            <a:alphaModFix/>
          </a:blip>
          <a:srcRect/>
          <a:stretch/>
        </p:blipFill>
        <p:spPr>
          <a:xfrm rot="-6180914">
            <a:off x="366688" y="-518081"/>
            <a:ext cx="997208" cy="2932964"/>
          </a:xfrm>
          <a:prstGeom prst="rect">
            <a:avLst/>
          </a:prstGeom>
          <a:noFill/>
          <a:ln>
            <a:noFill/>
          </a:ln>
        </p:spPr>
      </p:pic>
      <p:pic>
        <p:nvPicPr>
          <p:cNvPr id="199" name="Google Shape;199;p8"/>
          <p:cNvPicPr preferRelativeResize="0"/>
          <p:nvPr/>
        </p:nvPicPr>
        <p:blipFill rotWithShape="1">
          <a:blip r:embed="rId6">
            <a:alphaModFix/>
          </a:blip>
          <a:srcRect/>
          <a:stretch/>
        </p:blipFill>
        <p:spPr>
          <a:xfrm>
            <a:off x="-1224572" y="7402375"/>
            <a:ext cx="2342783" cy="2395038"/>
          </a:xfrm>
          <a:prstGeom prst="rect">
            <a:avLst/>
          </a:prstGeom>
          <a:noFill/>
          <a:ln>
            <a:noFill/>
          </a:ln>
        </p:spPr>
      </p:pic>
      <p:pic>
        <p:nvPicPr>
          <p:cNvPr id="200" name="Google Shape;200;p8"/>
          <p:cNvPicPr preferRelativeResize="0"/>
          <p:nvPr/>
        </p:nvPicPr>
        <p:blipFill rotWithShape="1">
          <a:blip r:embed="rId7">
            <a:alphaModFix/>
          </a:blip>
          <a:srcRect/>
          <a:stretch/>
        </p:blipFill>
        <p:spPr>
          <a:xfrm rot="-444675">
            <a:off x="16604748" y="293810"/>
            <a:ext cx="2598469" cy="1464592"/>
          </a:xfrm>
          <a:prstGeom prst="rect">
            <a:avLst/>
          </a:prstGeom>
          <a:noFill/>
          <a:ln>
            <a:noFill/>
          </a:ln>
        </p:spPr>
      </p:pic>
      <p:sp>
        <p:nvSpPr>
          <p:cNvPr id="201" name="Google Shape;201;p8"/>
          <p:cNvSpPr txBox="1"/>
          <p:nvPr/>
        </p:nvSpPr>
        <p:spPr>
          <a:xfrm>
            <a:off x="5823062" y="8391662"/>
            <a:ext cx="6641875"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chemeClr val="dk1"/>
                </a:solidFill>
                <a:latin typeface="Arial"/>
                <a:ea typeface="Arial"/>
                <a:cs typeface="Arial"/>
                <a:sym typeface="Arial"/>
              </a:rPr>
              <a:t>Dọn dẹp vệ sinh khu phố</a:t>
            </a:r>
            <a:endParaRPr/>
          </a:p>
        </p:txBody>
      </p:sp>
      <p:pic>
        <p:nvPicPr>
          <p:cNvPr id="202" name="Google Shape;202;p8"/>
          <p:cNvPicPr preferRelativeResize="0"/>
          <p:nvPr/>
        </p:nvPicPr>
        <p:blipFill rotWithShape="1">
          <a:blip r:embed="rId8">
            <a:alphaModFix/>
          </a:blip>
          <a:srcRect/>
          <a:stretch/>
        </p:blipFill>
        <p:spPr>
          <a:xfrm>
            <a:off x="388435" y="5143499"/>
            <a:ext cx="3082201" cy="5161966"/>
          </a:xfrm>
          <a:prstGeom prst="rect">
            <a:avLst/>
          </a:prstGeom>
          <a:noFill/>
          <a:ln>
            <a:noFill/>
          </a:ln>
        </p:spPr>
      </p:pic>
      <p:pic>
        <p:nvPicPr>
          <p:cNvPr id="203" name="Google Shape;203;p8"/>
          <p:cNvPicPr preferRelativeResize="0"/>
          <p:nvPr/>
        </p:nvPicPr>
        <p:blipFill rotWithShape="1">
          <a:blip r:embed="rId9">
            <a:alphaModFix/>
          </a:blip>
          <a:srcRect l="9269" t="76956" r="5452"/>
          <a:stretch/>
        </p:blipFill>
        <p:spPr>
          <a:xfrm>
            <a:off x="3163841" y="2366761"/>
            <a:ext cx="11960318" cy="55534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8"/>
                                        </p:tgtEl>
                                        <p:attrNameLst>
                                          <p:attrName>style.visibility</p:attrName>
                                        </p:attrNameLst>
                                      </p:cBhvr>
                                      <p:to>
                                        <p:strVal val="visible"/>
                                      </p:to>
                                    </p:set>
                                    <p:anim calcmode="lin" valueType="num">
                                      <p:cBhvr additive="base">
                                        <p:cTn id="7" dur="500"/>
                                        <p:tgtEl>
                                          <p:spTgt spid="198"/>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99"/>
                                        </p:tgtEl>
                                        <p:attrNameLst>
                                          <p:attrName>style.visibility</p:attrName>
                                        </p:attrNameLst>
                                      </p:cBhvr>
                                      <p:to>
                                        <p:strVal val="visible"/>
                                      </p:to>
                                    </p:set>
                                    <p:anim calcmode="lin" valueType="num">
                                      <p:cBhvr additive="base">
                                        <p:cTn id="10" dur="500"/>
                                        <p:tgtEl>
                                          <p:spTgt spid="199"/>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200"/>
                                        </p:tgtEl>
                                        <p:attrNameLst>
                                          <p:attrName>style.visibility</p:attrName>
                                        </p:attrNameLst>
                                      </p:cBhvr>
                                      <p:to>
                                        <p:strVal val="visible"/>
                                      </p:to>
                                    </p:set>
                                    <p:anim calcmode="lin" valueType="num">
                                      <p:cBhvr additive="base">
                                        <p:cTn id="13" dur="500"/>
                                        <p:tgtEl>
                                          <p:spTgt spid="200"/>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197"/>
                                        </p:tgtEl>
                                        <p:attrNameLst>
                                          <p:attrName>style.visibility</p:attrName>
                                        </p:attrNameLst>
                                      </p:cBhvr>
                                      <p:to>
                                        <p:strVal val="visible"/>
                                      </p:to>
                                    </p:set>
                                    <p:anim calcmode="lin" valueType="num">
                                      <p:cBhvr additive="base">
                                        <p:cTn id="16" dur="500"/>
                                        <p:tgtEl>
                                          <p:spTgt spid="197"/>
                                        </p:tgtEl>
                                        <p:attrNameLst>
                                          <p:attrName>ppt_x</p:attrName>
                                        </p:attrNameLst>
                                      </p:cBhvr>
                                      <p:tavLst>
                                        <p:tav tm="0">
                                          <p:val>
                                            <p:strVal val="#ppt_x-1"/>
                                          </p:val>
                                        </p:tav>
                                        <p:tav tm="100000">
                                          <p:val>
                                            <p:strVal val="#ppt_x"/>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202"/>
                                        </p:tgtEl>
                                        <p:attrNameLst>
                                          <p:attrName>style.visibility</p:attrName>
                                        </p:attrNameLst>
                                      </p:cBhvr>
                                      <p:to>
                                        <p:strVal val="visible"/>
                                      </p:to>
                                    </p:set>
                                    <p:anim calcmode="lin" valueType="num">
                                      <p:cBhvr additive="base">
                                        <p:cTn id="21" dur="500"/>
                                        <p:tgtEl>
                                          <p:spTgt spid="202"/>
                                        </p:tgtEl>
                                        <p:attrNameLst>
                                          <p:attrName>ppt_x</p:attrName>
                                        </p:attrNameLst>
                                      </p:cBhvr>
                                      <p:tavLst>
                                        <p:tav tm="0">
                                          <p:val>
                                            <p:strVal val="#ppt_x-1"/>
                                          </p:val>
                                        </p:tav>
                                        <p:tav tm="100000">
                                          <p:val>
                                            <p:strVal val="#ppt_x"/>
                                          </p:val>
                                        </p:tav>
                                      </p:tavLst>
                                    </p:anim>
                                  </p:childTnLst>
                                </p:cTn>
                              </p:par>
                              <p:par>
                                <p:cTn id="22" presetID="2" presetClass="entr" presetSubtype="8" fill="hold" nodeType="withEffect">
                                  <p:stCondLst>
                                    <p:cond delay="0"/>
                                  </p:stCondLst>
                                  <p:childTnLst>
                                    <p:set>
                                      <p:cBhvr>
                                        <p:cTn id="23" dur="1" fill="hold">
                                          <p:stCondLst>
                                            <p:cond delay="0"/>
                                          </p:stCondLst>
                                        </p:cTn>
                                        <p:tgtEl>
                                          <p:spTgt spid="203"/>
                                        </p:tgtEl>
                                        <p:attrNameLst>
                                          <p:attrName>style.visibility</p:attrName>
                                        </p:attrNameLst>
                                      </p:cBhvr>
                                      <p:to>
                                        <p:strVal val="visible"/>
                                      </p:to>
                                    </p:set>
                                    <p:anim calcmode="lin" valueType="num">
                                      <p:cBhvr additive="base">
                                        <p:cTn id="24" dur="500"/>
                                        <p:tgtEl>
                                          <p:spTgt spid="203"/>
                                        </p:tgtEl>
                                        <p:attrNameLst>
                                          <p:attrName>ppt_x</p:attrName>
                                        </p:attrNameLst>
                                      </p:cBhvr>
                                      <p:tavLst>
                                        <p:tav tm="0">
                                          <p:val>
                                            <p:strVal val="#ppt_x-1"/>
                                          </p:val>
                                        </p:tav>
                                        <p:tav tm="100000">
                                          <p:val>
                                            <p:strVal val="#ppt_x"/>
                                          </p:val>
                                        </p:tav>
                                      </p:tavLst>
                                    </p:anim>
                                  </p:childTnLst>
                                </p:cTn>
                              </p:par>
                              <p:par>
                                <p:cTn id="25" presetID="2" presetClass="entr" presetSubtype="4" fill="hold" nodeType="withEffect">
                                  <p:stCondLst>
                                    <p:cond delay="0"/>
                                  </p:stCondLst>
                                  <p:childTnLst>
                                    <p:set>
                                      <p:cBhvr>
                                        <p:cTn id="26" dur="1" fill="hold">
                                          <p:stCondLst>
                                            <p:cond delay="0"/>
                                          </p:stCondLst>
                                        </p:cTn>
                                        <p:tgtEl>
                                          <p:spTgt spid="201"/>
                                        </p:tgtEl>
                                        <p:attrNameLst>
                                          <p:attrName>style.visibility</p:attrName>
                                        </p:attrNameLst>
                                      </p:cBhvr>
                                      <p:to>
                                        <p:strVal val="visible"/>
                                      </p:to>
                                    </p:set>
                                    <p:anim calcmode="lin" valueType="num">
                                      <p:cBhvr additive="base">
                                        <p:cTn id="27" dur="500"/>
                                        <p:tgtEl>
                                          <p:spTgt spid="20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E4D8"/>
        </a:solidFill>
        <a:effectLst/>
      </p:bgPr>
    </p:bg>
    <p:spTree>
      <p:nvGrpSpPr>
        <p:cNvPr id="1" name="Shape 207"/>
        <p:cNvGrpSpPr/>
        <p:nvPr/>
      </p:nvGrpSpPr>
      <p:grpSpPr>
        <a:xfrm>
          <a:off x="0" y="0"/>
          <a:ext cx="0" cy="0"/>
          <a:chOff x="0" y="0"/>
          <a:chExt cx="0" cy="0"/>
        </a:xfrm>
      </p:grpSpPr>
      <p:pic>
        <p:nvPicPr>
          <p:cNvPr id="208" name="Google Shape;208;p9"/>
          <p:cNvPicPr preferRelativeResize="0"/>
          <p:nvPr/>
        </p:nvPicPr>
        <p:blipFill rotWithShape="1">
          <a:blip r:embed="rId3">
            <a:alphaModFix amt="24000"/>
          </a:blip>
          <a:srcRect/>
          <a:stretch/>
        </p:blipFill>
        <p:spPr>
          <a:xfrm>
            <a:off x="-53180" y="-431209"/>
            <a:ext cx="18394361" cy="19061514"/>
          </a:xfrm>
          <a:prstGeom prst="rect">
            <a:avLst/>
          </a:prstGeom>
          <a:noFill/>
          <a:ln>
            <a:noFill/>
          </a:ln>
        </p:spPr>
      </p:pic>
      <p:pic>
        <p:nvPicPr>
          <p:cNvPr id="209" name="Google Shape;209;p9"/>
          <p:cNvPicPr preferRelativeResize="0"/>
          <p:nvPr/>
        </p:nvPicPr>
        <p:blipFill rotWithShape="1">
          <a:blip r:embed="rId4">
            <a:alphaModFix/>
          </a:blip>
          <a:srcRect/>
          <a:stretch/>
        </p:blipFill>
        <p:spPr>
          <a:xfrm>
            <a:off x="15383674" y="9099548"/>
            <a:ext cx="2274938" cy="2274938"/>
          </a:xfrm>
          <a:prstGeom prst="rect">
            <a:avLst/>
          </a:prstGeom>
          <a:noFill/>
          <a:ln>
            <a:noFill/>
          </a:ln>
        </p:spPr>
      </p:pic>
      <p:pic>
        <p:nvPicPr>
          <p:cNvPr id="210" name="Google Shape;210;p9"/>
          <p:cNvPicPr preferRelativeResize="0"/>
          <p:nvPr/>
        </p:nvPicPr>
        <p:blipFill rotWithShape="1">
          <a:blip r:embed="rId5">
            <a:alphaModFix/>
          </a:blip>
          <a:srcRect/>
          <a:stretch/>
        </p:blipFill>
        <p:spPr>
          <a:xfrm rot="-6180914">
            <a:off x="366688" y="-518081"/>
            <a:ext cx="997208" cy="2932964"/>
          </a:xfrm>
          <a:prstGeom prst="rect">
            <a:avLst/>
          </a:prstGeom>
          <a:noFill/>
          <a:ln>
            <a:noFill/>
          </a:ln>
        </p:spPr>
      </p:pic>
      <p:pic>
        <p:nvPicPr>
          <p:cNvPr id="211" name="Google Shape;211;p9"/>
          <p:cNvPicPr preferRelativeResize="0"/>
          <p:nvPr/>
        </p:nvPicPr>
        <p:blipFill rotWithShape="1">
          <a:blip r:embed="rId6">
            <a:alphaModFix/>
          </a:blip>
          <a:srcRect/>
          <a:stretch/>
        </p:blipFill>
        <p:spPr>
          <a:xfrm>
            <a:off x="-1224572" y="7402375"/>
            <a:ext cx="2342783" cy="2395038"/>
          </a:xfrm>
          <a:prstGeom prst="rect">
            <a:avLst/>
          </a:prstGeom>
          <a:noFill/>
          <a:ln>
            <a:noFill/>
          </a:ln>
        </p:spPr>
      </p:pic>
      <p:pic>
        <p:nvPicPr>
          <p:cNvPr id="212" name="Google Shape;212;p9"/>
          <p:cNvPicPr preferRelativeResize="0"/>
          <p:nvPr/>
        </p:nvPicPr>
        <p:blipFill rotWithShape="1">
          <a:blip r:embed="rId7">
            <a:alphaModFix/>
          </a:blip>
          <a:srcRect/>
          <a:stretch/>
        </p:blipFill>
        <p:spPr>
          <a:xfrm rot="-444675">
            <a:off x="15933204" y="161471"/>
            <a:ext cx="2598469" cy="1464592"/>
          </a:xfrm>
          <a:prstGeom prst="rect">
            <a:avLst/>
          </a:prstGeom>
          <a:noFill/>
          <a:ln>
            <a:noFill/>
          </a:ln>
        </p:spPr>
      </p:pic>
      <p:sp>
        <p:nvSpPr>
          <p:cNvPr id="213" name="Google Shape;213;p9"/>
          <p:cNvSpPr txBox="1"/>
          <p:nvPr/>
        </p:nvSpPr>
        <p:spPr>
          <a:xfrm>
            <a:off x="2406392" y="1997139"/>
            <a:ext cx="13595608"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rgbClr val="FF0000"/>
                </a:solidFill>
                <a:latin typeface="Arial"/>
                <a:ea typeface="Arial"/>
                <a:cs typeface="Arial"/>
                <a:sym typeface="Arial"/>
              </a:rPr>
              <a:t>HĐ 2: Nhận xét về việc giữ gìn vệ sinh xung quanh nhà ở</a:t>
            </a:r>
            <a:endParaRPr/>
          </a:p>
        </p:txBody>
      </p:sp>
      <p:sp>
        <p:nvSpPr>
          <p:cNvPr id="214" name="Google Shape;214;p9"/>
          <p:cNvSpPr txBox="1"/>
          <p:nvPr/>
        </p:nvSpPr>
        <p:spPr>
          <a:xfrm>
            <a:off x="9409609" y="3340235"/>
            <a:ext cx="8483877" cy="5878725"/>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3500" b="1">
                <a:solidFill>
                  <a:schemeClr val="dk1"/>
                </a:solidFill>
                <a:latin typeface="Arial"/>
                <a:ea typeface="Arial"/>
                <a:cs typeface="Arial"/>
                <a:sym typeface="Arial"/>
              </a:rPr>
              <a:t>Quan sát hình sau và trả lời câu hỏi:</a:t>
            </a:r>
            <a:endParaRPr/>
          </a:p>
          <a:p>
            <a:pPr marL="457200" marR="0" lvl="0" indent="-457200" algn="just" rtl="0">
              <a:lnSpc>
                <a:spcPct val="150000"/>
              </a:lnSpc>
              <a:spcBef>
                <a:spcPts val="600"/>
              </a:spcBef>
              <a:spcAft>
                <a:spcPts val="0"/>
              </a:spcAft>
              <a:buClr>
                <a:schemeClr val="dk1"/>
              </a:buClr>
              <a:buSzPts val="3500"/>
              <a:buFont typeface="Noto Sans Symbols"/>
              <a:buChar char="⮚"/>
            </a:pPr>
            <a:r>
              <a:rPr lang="en-US" sz="3500">
                <a:solidFill>
                  <a:schemeClr val="dk1"/>
                </a:solidFill>
                <a:latin typeface="Arial"/>
                <a:ea typeface="Arial"/>
                <a:cs typeface="Arial"/>
                <a:sym typeface="Arial"/>
              </a:rPr>
              <a:t>Nêu nhận xét của em về vệ sinh của ngôi nhà.</a:t>
            </a:r>
            <a:endParaRPr/>
          </a:p>
          <a:p>
            <a:pPr marL="457200" marR="0" lvl="0" indent="-457200" algn="just" rtl="0">
              <a:lnSpc>
                <a:spcPct val="150000"/>
              </a:lnSpc>
              <a:spcBef>
                <a:spcPts val="600"/>
              </a:spcBef>
              <a:spcAft>
                <a:spcPts val="0"/>
              </a:spcAft>
              <a:buClr>
                <a:schemeClr val="dk1"/>
              </a:buClr>
              <a:buSzPts val="3500"/>
              <a:buFont typeface="Noto Sans Symbols"/>
              <a:buChar char="⮚"/>
            </a:pPr>
            <a:r>
              <a:rPr lang="en-US" sz="3500">
                <a:solidFill>
                  <a:schemeClr val="dk1"/>
                </a:solidFill>
                <a:latin typeface="Arial"/>
                <a:ea typeface="Arial"/>
                <a:cs typeface="Arial"/>
                <a:sym typeface="Arial"/>
              </a:rPr>
              <a:t>Nếu là gia đình em, em sẽ làm gì để giữ gìn vệ sinh xung quanh nhà ở?</a:t>
            </a:r>
            <a:endParaRPr/>
          </a:p>
          <a:p>
            <a:pPr marL="457200" marR="0" lvl="0" indent="-457200" algn="just" rtl="0">
              <a:lnSpc>
                <a:spcPct val="150000"/>
              </a:lnSpc>
              <a:spcBef>
                <a:spcPts val="600"/>
              </a:spcBef>
              <a:spcAft>
                <a:spcPts val="0"/>
              </a:spcAft>
              <a:buClr>
                <a:schemeClr val="dk1"/>
              </a:buClr>
              <a:buSzPts val="3500"/>
              <a:buFont typeface="Noto Sans Symbols"/>
              <a:buChar char="⮚"/>
            </a:pPr>
            <a:r>
              <a:rPr lang="en-US" sz="3500">
                <a:solidFill>
                  <a:schemeClr val="dk1"/>
                </a:solidFill>
                <a:latin typeface="Arial"/>
                <a:ea typeface="Arial"/>
                <a:cs typeface="Arial"/>
                <a:sym typeface="Arial"/>
              </a:rPr>
              <a:t>Vì sao cần phải giữ vệ sinh xung quanh nhà ở?</a:t>
            </a:r>
            <a:endParaRPr/>
          </a:p>
        </p:txBody>
      </p:sp>
      <p:pic>
        <p:nvPicPr>
          <p:cNvPr id="215" name="Google Shape;215;p9"/>
          <p:cNvPicPr preferRelativeResize="0"/>
          <p:nvPr/>
        </p:nvPicPr>
        <p:blipFill rotWithShape="1">
          <a:blip r:embed="rId8">
            <a:alphaModFix/>
          </a:blip>
          <a:srcRect/>
          <a:stretch/>
        </p:blipFill>
        <p:spPr>
          <a:xfrm>
            <a:off x="1265715" y="3340997"/>
            <a:ext cx="7696200" cy="6259576"/>
          </a:xfrm>
          <a:prstGeom prst="rect">
            <a:avLst/>
          </a:prstGeom>
          <a:noFill/>
          <a:ln>
            <a:noFill/>
          </a:ln>
        </p:spPr>
      </p:pic>
      <p:sp>
        <p:nvSpPr>
          <p:cNvPr id="216" name="Google Shape;216;p9"/>
          <p:cNvSpPr txBox="1"/>
          <p:nvPr/>
        </p:nvSpPr>
        <p:spPr>
          <a:xfrm>
            <a:off x="4724400" y="632923"/>
            <a:ext cx="9812897" cy="86177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000" b="1">
                <a:solidFill>
                  <a:schemeClr val="dk1"/>
                </a:solidFill>
                <a:latin typeface="Arial"/>
                <a:ea typeface="Arial"/>
                <a:cs typeface="Arial"/>
                <a:sym typeface="Arial"/>
              </a:rPr>
              <a:t>2. Sự cần thiết của giữ vệ sinh </a:t>
            </a:r>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10"/>
                                        </p:tgtEl>
                                        <p:attrNameLst>
                                          <p:attrName>style.visibility</p:attrName>
                                        </p:attrNameLst>
                                      </p:cBhvr>
                                      <p:to>
                                        <p:strVal val="visible"/>
                                      </p:to>
                                    </p:set>
                                    <p:anim calcmode="lin" valueType="num">
                                      <p:cBhvr additive="base">
                                        <p:cTn id="7" dur="500"/>
                                        <p:tgtEl>
                                          <p:spTgt spid="210"/>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211"/>
                                        </p:tgtEl>
                                        <p:attrNameLst>
                                          <p:attrName>style.visibility</p:attrName>
                                        </p:attrNameLst>
                                      </p:cBhvr>
                                      <p:to>
                                        <p:strVal val="visible"/>
                                      </p:to>
                                    </p:set>
                                    <p:anim calcmode="lin" valueType="num">
                                      <p:cBhvr additive="base">
                                        <p:cTn id="10" dur="500"/>
                                        <p:tgtEl>
                                          <p:spTgt spid="211"/>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212"/>
                                        </p:tgtEl>
                                        <p:attrNameLst>
                                          <p:attrName>style.visibility</p:attrName>
                                        </p:attrNameLst>
                                      </p:cBhvr>
                                      <p:to>
                                        <p:strVal val="visible"/>
                                      </p:to>
                                    </p:set>
                                    <p:anim calcmode="lin" valueType="num">
                                      <p:cBhvr additive="base">
                                        <p:cTn id="13" dur="500"/>
                                        <p:tgtEl>
                                          <p:spTgt spid="212"/>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209"/>
                                        </p:tgtEl>
                                        <p:attrNameLst>
                                          <p:attrName>style.visibility</p:attrName>
                                        </p:attrNameLst>
                                      </p:cBhvr>
                                      <p:to>
                                        <p:strVal val="visible"/>
                                      </p:to>
                                    </p:set>
                                    <p:anim calcmode="lin" valueType="num">
                                      <p:cBhvr additive="base">
                                        <p:cTn id="16" dur="500"/>
                                        <p:tgtEl>
                                          <p:spTgt spid="209"/>
                                        </p:tgtEl>
                                        <p:attrNameLst>
                                          <p:attrName>ppt_x</p:attrName>
                                        </p:attrNameLst>
                                      </p:cBhvr>
                                      <p:tavLst>
                                        <p:tav tm="0">
                                          <p:val>
                                            <p:strVal val="#ppt_x-1"/>
                                          </p:val>
                                        </p:tav>
                                        <p:tav tm="100000">
                                          <p:val>
                                            <p:strVal val="#ppt_x"/>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16"/>
                                        </p:tgtEl>
                                        <p:attrNameLst>
                                          <p:attrName>style.visibility</p:attrName>
                                        </p:attrNameLst>
                                      </p:cBhvr>
                                      <p:to>
                                        <p:strVal val="visible"/>
                                      </p:to>
                                    </p:set>
                                    <p:anim calcmode="lin" valueType="num">
                                      <p:cBhvr additive="base">
                                        <p:cTn id="21" dur="500"/>
                                        <p:tgtEl>
                                          <p:spTgt spid="21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13"/>
                                        </p:tgtEl>
                                        <p:attrNameLst>
                                          <p:attrName>style.visibility</p:attrName>
                                        </p:attrNameLst>
                                      </p:cBhvr>
                                      <p:to>
                                        <p:strVal val="visible"/>
                                      </p:to>
                                    </p:set>
                                    <p:animEffect transition="in" filter="fade">
                                      <p:cBhvr>
                                        <p:cTn id="26" dur="500"/>
                                        <p:tgtEl>
                                          <p:spTgt spid="2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15"/>
                                        </p:tgtEl>
                                        <p:attrNameLst>
                                          <p:attrName>style.visibility</p:attrName>
                                        </p:attrNameLst>
                                      </p:cBhvr>
                                      <p:to>
                                        <p:strVal val="visible"/>
                                      </p:to>
                                    </p:set>
                                    <p:animEffect transition="in" filter="fade">
                                      <p:cBhvr>
                                        <p:cTn id="31" dur="500"/>
                                        <p:tgtEl>
                                          <p:spTgt spid="215"/>
                                        </p:tgtEl>
                                      </p:cBhvr>
                                    </p:animEffect>
                                  </p:childTnLst>
                                </p:cTn>
                              </p:par>
                              <p:par>
                                <p:cTn id="32" presetID="2" presetClass="entr" presetSubtype="4" fill="hold" nodeType="withEffect">
                                  <p:stCondLst>
                                    <p:cond delay="0"/>
                                  </p:stCondLst>
                                  <p:childTnLst>
                                    <p:set>
                                      <p:cBhvr>
                                        <p:cTn id="33" dur="1" fill="hold">
                                          <p:stCondLst>
                                            <p:cond delay="0"/>
                                          </p:stCondLst>
                                        </p:cTn>
                                        <p:tgtEl>
                                          <p:spTgt spid="214"/>
                                        </p:tgtEl>
                                        <p:attrNameLst>
                                          <p:attrName>style.visibility</p:attrName>
                                        </p:attrNameLst>
                                      </p:cBhvr>
                                      <p:to>
                                        <p:strVal val="visible"/>
                                      </p:to>
                                    </p:set>
                                    <p:anim calcmode="lin" valueType="num">
                                      <p:cBhvr additive="base">
                                        <p:cTn id="34" dur="500"/>
                                        <p:tgtEl>
                                          <p:spTgt spid="2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E4D8"/>
        </a:solidFill>
        <a:effectLst/>
      </p:bgPr>
    </p:bg>
    <p:spTree>
      <p:nvGrpSpPr>
        <p:cNvPr id="1" name="Shape 220"/>
        <p:cNvGrpSpPr/>
        <p:nvPr/>
      </p:nvGrpSpPr>
      <p:grpSpPr>
        <a:xfrm>
          <a:off x="0" y="0"/>
          <a:ext cx="0" cy="0"/>
          <a:chOff x="0" y="0"/>
          <a:chExt cx="0" cy="0"/>
        </a:xfrm>
      </p:grpSpPr>
      <p:pic>
        <p:nvPicPr>
          <p:cNvPr id="221" name="Google Shape;221;p10"/>
          <p:cNvPicPr preferRelativeResize="0"/>
          <p:nvPr/>
        </p:nvPicPr>
        <p:blipFill rotWithShape="1">
          <a:blip r:embed="rId3">
            <a:alphaModFix amt="24000"/>
          </a:blip>
          <a:srcRect/>
          <a:stretch/>
        </p:blipFill>
        <p:spPr>
          <a:xfrm>
            <a:off x="-53180" y="-431209"/>
            <a:ext cx="18394361" cy="19061514"/>
          </a:xfrm>
          <a:prstGeom prst="rect">
            <a:avLst/>
          </a:prstGeom>
          <a:noFill/>
          <a:ln>
            <a:noFill/>
          </a:ln>
        </p:spPr>
      </p:pic>
      <p:pic>
        <p:nvPicPr>
          <p:cNvPr id="222" name="Google Shape;222;p10"/>
          <p:cNvPicPr preferRelativeResize="0"/>
          <p:nvPr/>
        </p:nvPicPr>
        <p:blipFill rotWithShape="1">
          <a:blip r:embed="rId4">
            <a:alphaModFix/>
          </a:blip>
          <a:srcRect/>
          <a:stretch/>
        </p:blipFill>
        <p:spPr>
          <a:xfrm>
            <a:off x="15383674" y="9099548"/>
            <a:ext cx="2274938" cy="2274938"/>
          </a:xfrm>
          <a:prstGeom prst="rect">
            <a:avLst/>
          </a:prstGeom>
          <a:noFill/>
          <a:ln>
            <a:noFill/>
          </a:ln>
        </p:spPr>
      </p:pic>
      <p:pic>
        <p:nvPicPr>
          <p:cNvPr id="223" name="Google Shape;223;p10"/>
          <p:cNvPicPr preferRelativeResize="0"/>
          <p:nvPr/>
        </p:nvPicPr>
        <p:blipFill rotWithShape="1">
          <a:blip r:embed="rId5">
            <a:alphaModFix/>
          </a:blip>
          <a:srcRect/>
          <a:stretch/>
        </p:blipFill>
        <p:spPr>
          <a:xfrm rot="-6180914">
            <a:off x="366688" y="-518081"/>
            <a:ext cx="997208" cy="2932964"/>
          </a:xfrm>
          <a:prstGeom prst="rect">
            <a:avLst/>
          </a:prstGeom>
          <a:noFill/>
          <a:ln>
            <a:noFill/>
          </a:ln>
        </p:spPr>
      </p:pic>
      <p:pic>
        <p:nvPicPr>
          <p:cNvPr id="224" name="Google Shape;224;p10"/>
          <p:cNvPicPr preferRelativeResize="0"/>
          <p:nvPr/>
        </p:nvPicPr>
        <p:blipFill rotWithShape="1">
          <a:blip r:embed="rId6">
            <a:alphaModFix/>
          </a:blip>
          <a:srcRect/>
          <a:stretch/>
        </p:blipFill>
        <p:spPr>
          <a:xfrm>
            <a:off x="-1224572" y="7402375"/>
            <a:ext cx="2342783" cy="2395038"/>
          </a:xfrm>
          <a:prstGeom prst="rect">
            <a:avLst/>
          </a:prstGeom>
          <a:noFill/>
          <a:ln>
            <a:noFill/>
          </a:ln>
        </p:spPr>
      </p:pic>
      <p:pic>
        <p:nvPicPr>
          <p:cNvPr id="225" name="Google Shape;225;p10"/>
          <p:cNvPicPr preferRelativeResize="0"/>
          <p:nvPr/>
        </p:nvPicPr>
        <p:blipFill rotWithShape="1">
          <a:blip r:embed="rId7">
            <a:alphaModFix/>
          </a:blip>
          <a:srcRect/>
          <a:stretch/>
        </p:blipFill>
        <p:spPr>
          <a:xfrm rot="-444675">
            <a:off x="15933204" y="161471"/>
            <a:ext cx="2598469" cy="1464592"/>
          </a:xfrm>
          <a:prstGeom prst="rect">
            <a:avLst/>
          </a:prstGeom>
          <a:noFill/>
          <a:ln>
            <a:noFill/>
          </a:ln>
        </p:spPr>
      </p:pic>
      <p:sp>
        <p:nvSpPr>
          <p:cNvPr id="226" name="Google Shape;226;p10"/>
          <p:cNvSpPr/>
          <p:nvPr/>
        </p:nvSpPr>
        <p:spPr>
          <a:xfrm>
            <a:off x="11785410" y="1562100"/>
            <a:ext cx="5769488" cy="4461009"/>
          </a:xfrm>
          <a:prstGeom prst="wedgeRoundRectCallout">
            <a:avLst>
              <a:gd name="adj1" fmla="val -65361"/>
              <a:gd name="adj2" fmla="val 39918"/>
              <a:gd name="adj3" fmla="val 16667"/>
            </a:avLst>
          </a:prstGeom>
          <a:solidFill>
            <a:schemeClr val="lt1"/>
          </a:solidFill>
          <a:ln w="9525"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3500">
                <a:solidFill>
                  <a:schemeClr val="dk1"/>
                </a:solidFill>
                <a:latin typeface="Arial"/>
                <a:ea typeface="Arial"/>
                <a:cs typeface="Arial"/>
                <a:sym typeface="Arial"/>
              </a:rPr>
              <a:t>Nếu là em, em sẽ thường xuyên cùng mọi người trong gia đình quét dọn, nhổ cỏ dại xung quanh nhà…</a:t>
            </a:r>
            <a:endParaRPr/>
          </a:p>
        </p:txBody>
      </p:sp>
      <p:pic>
        <p:nvPicPr>
          <p:cNvPr id="227" name="Google Shape;227;p10"/>
          <p:cNvPicPr preferRelativeResize="0"/>
          <p:nvPr/>
        </p:nvPicPr>
        <p:blipFill rotWithShape="1">
          <a:blip r:embed="rId8">
            <a:alphaModFix/>
          </a:blip>
          <a:srcRect/>
          <a:stretch/>
        </p:blipFill>
        <p:spPr>
          <a:xfrm>
            <a:off x="1265820" y="-95804"/>
            <a:ext cx="8553970" cy="5090180"/>
          </a:xfrm>
          <a:prstGeom prst="rect">
            <a:avLst/>
          </a:prstGeom>
          <a:noFill/>
          <a:ln>
            <a:noFill/>
          </a:ln>
        </p:spPr>
      </p:pic>
      <p:sp>
        <p:nvSpPr>
          <p:cNvPr id="228" name="Google Shape;228;p10"/>
          <p:cNvSpPr txBox="1"/>
          <p:nvPr/>
        </p:nvSpPr>
        <p:spPr>
          <a:xfrm>
            <a:off x="2417278" y="1562100"/>
            <a:ext cx="5562600" cy="2416239"/>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3500">
                <a:solidFill>
                  <a:schemeClr val="dk1"/>
                </a:solidFill>
                <a:latin typeface="Arial"/>
                <a:ea typeface="Arial"/>
                <a:cs typeface="Arial"/>
                <a:sym typeface="Arial"/>
              </a:rPr>
              <a:t>Ngôi nhà trong bức hình chưa thực hiện tốt việc giữ vệ sinh xung quanh nhà </a:t>
            </a:r>
            <a:endParaRPr sz="3500">
              <a:solidFill>
                <a:schemeClr val="dk1"/>
              </a:solidFill>
              <a:latin typeface="Arial"/>
              <a:ea typeface="Arial"/>
              <a:cs typeface="Arial"/>
              <a:sym typeface="Arial"/>
            </a:endParaRPr>
          </a:p>
        </p:txBody>
      </p:sp>
      <p:pic>
        <p:nvPicPr>
          <p:cNvPr id="229" name="Google Shape;229;p10"/>
          <p:cNvPicPr preferRelativeResize="0"/>
          <p:nvPr/>
        </p:nvPicPr>
        <p:blipFill rotWithShape="1">
          <a:blip r:embed="rId9">
            <a:alphaModFix/>
          </a:blip>
          <a:srcRect/>
          <a:stretch/>
        </p:blipFill>
        <p:spPr>
          <a:xfrm>
            <a:off x="5342816" y="3978339"/>
            <a:ext cx="7331750" cy="643763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23"/>
                                        </p:tgtEl>
                                        <p:attrNameLst>
                                          <p:attrName>style.visibility</p:attrName>
                                        </p:attrNameLst>
                                      </p:cBhvr>
                                      <p:to>
                                        <p:strVal val="visible"/>
                                      </p:to>
                                    </p:set>
                                    <p:anim calcmode="lin" valueType="num">
                                      <p:cBhvr additive="base">
                                        <p:cTn id="7" dur="500"/>
                                        <p:tgtEl>
                                          <p:spTgt spid="223"/>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224"/>
                                        </p:tgtEl>
                                        <p:attrNameLst>
                                          <p:attrName>style.visibility</p:attrName>
                                        </p:attrNameLst>
                                      </p:cBhvr>
                                      <p:to>
                                        <p:strVal val="visible"/>
                                      </p:to>
                                    </p:set>
                                    <p:anim calcmode="lin" valueType="num">
                                      <p:cBhvr additive="base">
                                        <p:cTn id="10" dur="500"/>
                                        <p:tgtEl>
                                          <p:spTgt spid="224"/>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225"/>
                                        </p:tgtEl>
                                        <p:attrNameLst>
                                          <p:attrName>style.visibility</p:attrName>
                                        </p:attrNameLst>
                                      </p:cBhvr>
                                      <p:to>
                                        <p:strVal val="visible"/>
                                      </p:to>
                                    </p:set>
                                    <p:anim calcmode="lin" valueType="num">
                                      <p:cBhvr additive="base">
                                        <p:cTn id="13" dur="500"/>
                                        <p:tgtEl>
                                          <p:spTgt spid="225"/>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222"/>
                                        </p:tgtEl>
                                        <p:attrNameLst>
                                          <p:attrName>style.visibility</p:attrName>
                                        </p:attrNameLst>
                                      </p:cBhvr>
                                      <p:to>
                                        <p:strVal val="visible"/>
                                      </p:to>
                                    </p:set>
                                    <p:anim calcmode="lin" valueType="num">
                                      <p:cBhvr additive="base">
                                        <p:cTn id="16" dur="500"/>
                                        <p:tgtEl>
                                          <p:spTgt spid="222"/>
                                        </p:tgtEl>
                                        <p:attrNameLst>
                                          <p:attrName>ppt_x</p:attrName>
                                        </p:attrNameLst>
                                      </p:cBhvr>
                                      <p:tavLst>
                                        <p:tav tm="0">
                                          <p:val>
                                            <p:strVal val="#ppt_x-1"/>
                                          </p:val>
                                        </p:tav>
                                        <p:tav tm="100000">
                                          <p:val>
                                            <p:strVal val="#ppt_x"/>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229"/>
                                        </p:tgtEl>
                                        <p:attrNameLst>
                                          <p:attrName>style.visibility</p:attrName>
                                        </p:attrNameLst>
                                      </p:cBhvr>
                                      <p:to>
                                        <p:strVal val="visible"/>
                                      </p:to>
                                    </p:set>
                                    <p:anim calcmode="lin" valueType="num">
                                      <p:cBhvr additive="base">
                                        <p:cTn id="21" dur="500"/>
                                        <p:tgtEl>
                                          <p:spTgt spid="229"/>
                                        </p:tgtEl>
                                        <p:attrNameLst>
                                          <p:attrName>ppt_x</p:attrName>
                                        </p:attrNameLst>
                                      </p:cBhvr>
                                      <p:tavLst>
                                        <p:tav tm="0">
                                          <p:val>
                                            <p:strVal val="#ppt_x+1"/>
                                          </p:val>
                                        </p:tav>
                                        <p:tav tm="100000">
                                          <p:val>
                                            <p:strVal val="#ppt_x"/>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28"/>
                                        </p:tgtEl>
                                        <p:attrNameLst>
                                          <p:attrName>style.visibility</p:attrName>
                                        </p:attrNameLst>
                                      </p:cBhvr>
                                      <p:to>
                                        <p:strVal val="visible"/>
                                      </p:to>
                                    </p:set>
                                    <p:animEffect transition="in" filter="fade">
                                      <p:cBhvr>
                                        <p:cTn id="26" dur="500"/>
                                        <p:tgtEl>
                                          <p:spTgt spid="228"/>
                                        </p:tgtEl>
                                      </p:cBhvr>
                                    </p:animEffect>
                                  </p:childTnLst>
                                </p:cTn>
                              </p:par>
                              <p:par>
                                <p:cTn id="27" presetID="10" presetClass="entr" presetSubtype="0" fill="hold" nodeType="withEffect">
                                  <p:stCondLst>
                                    <p:cond delay="0"/>
                                  </p:stCondLst>
                                  <p:childTnLst>
                                    <p:set>
                                      <p:cBhvr>
                                        <p:cTn id="28" dur="1" fill="hold">
                                          <p:stCondLst>
                                            <p:cond delay="0"/>
                                          </p:stCondLst>
                                        </p:cTn>
                                        <p:tgtEl>
                                          <p:spTgt spid="227"/>
                                        </p:tgtEl>
                                        <p:attrNameLst>
                                          <p:attrName>style.visibility</p:attrName>
                                        </p:attrNameLst>
                                      </p:cBhvr>
                                      <p:to>
                                        <p:strVal val="visible"/>
                                      </p:to>
                                    </p:set>
                                    <p:animEffect transition="in" filter="fade">
                                      <p:cBhvr>
                                        <p:cTn id="29" dur="500"/>
                                        <p:tgtEl>
                                          <p:spTgt spid="22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26"/>
                                        </p:tgtEl>
                                        <p:attrNameLst>
                                          <p:attrName>style.visibility</p:attrName>
                                        </p:attrNameLst>
                                      </p:cBhvr>
                                      <p:to>
                                        <p:strVal val="visible"/>
                                      </p:to>
                                    </p:set>
                                    <p:animEffect transition="in" filter="fade">
                                      <p:cBhvr>
                                        <p:cTn id="34" dur="500"/>
                                        <p:tgtEl>
                                          <p:spTgt spid="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E4D8"/>
        </a:solidFill>
        <a:effectLst/>
      </p:bgPr>
    </p:bg>
    <p:spTree>
      <p:nvGrpSpPr>
        <p:cNvPr id="1" name="Shape 233"/>
        <p:cNvGrpSpPr/>
        <p:nvPr/>
      </p:nvGrpSpPr>
      <p:grpSpPr>
        <a:xfrm>
          <a:off x="0" y="0"/>
          <a:ext cx="0" cy="0"/>
          <a:chOff x="0" y="0"/>
          <a:chExt cx="0" cy="0"/>
        </a:xfrm>
      </p:grpSpPr>
      <p:pic>
        <p:nvPicPr>
          <p:cNvPr id="234" name="Google Shape;234;p11"/>
          <p:cNvPicPr preferRelativeResize="0"/>
          <p:nvPr/>
        </p:nvPicPr>
        <p:blipFill rotWithShape="1">
          <a:blip r:embed="rId3">
            <a:alphaModFix amt="24000"/>
          </a:blip>
          <a:srcRect/>
          <a:stretch/>
        </p:blipFill>
        <p:spPr>
          <a:xfrm>
            <a:off x="-53180" y="-431209"/>
            <a:ext cx="18394361" cy="19061514"/>
          </a:xfrm>
          <a:prstGeom prst="rect">
            <a:avLst/>
          </a:prstGeom>
          <a:noFill/>
          <a:ln>
            <a:noFill/>
          </a:ln>
        </p:spPr>
      </p:pic>
      <p:pic>
        <p:nvPicPr>
          <p:cNvPr id="235" name="Google Shape;235;p11"/>
          <p:cNvPicPr preferRelativeResize="0"/>
          <p:nvPr/>
        </p:nvPicPr>
        <p:blipFill rotWithShape="1">
          <a:blip r:embed="rId4">
            <a:alphaModFix/>
          </a:blip>
          <a:srcRect/>
          <a:stretch/>
        </p:blipFill>
        <p:spPr>
          <a:xfrm>
            <a:off x="15383674" y="9099548"/>
            <a:ext cx="2274938" cy="2274938"/>
          </a:xfrm>
          <a:prstGeom prst="rect">
            <a:avLst/>
          </a:prstGeom>
          <a:noFill/>
          <a:ln>
            <a:noFill/>
          </a:ln>
        </p:spPr>
      </p:pic>
      <p:pic>
        <p:nvPicPr>
          <p:cNvPr id="236" name="Google Shape;236;p11"/>
          <p:cNvPicPr preferRelativeResize="0"/>
          <p:nvPr/>
        </p:nvPicPr>
        <p:blipFill rotWithShape="1">
          <a:blip r:embed="rId5">
            <a:alphaModFix/>
          </a:blip>
          <a:srcRect/>
          <a:stretch/>
        </p:blipFill>
        <p:spPr>
          <a:xfrm rot="-6180914">
            <a:off x="366688" y="-518081"/>
            <a:ext cx="997208" cy="2932964"/>
          </a:xfrm>
          <a:prstGeom prst="rect">
            <a:avLst/>
          </a:prstGeom>
          <a:noFill/>
          <a:ln>
            <a:noFill/>
          </a:ln>
        </p:spPr>
      </p:pic>
      <p:pic>
        <p:nvPicPr>
          <p:cNvPr id="237" name="Google Shape;237;p11"/>
          <p:cNvPicPr preferRelativeResize="0"/>
          <p:nvPr/>
        </p:nvPicPr>
        <p:blipFill rotWithShape="1">
          <a:blip r:embed="rId6">
            <a:alphaModFix/>
          </a:blip>
          <a:srcRect/>
          <a:stretch/>
        </p:blipFill>
        <p:spPr>
          <a:xfrm>
            <a:off x="-1224572" y="7402375"/>
            <a:ext cx="2342783" cy="2395038"/>
          </a:xfrm>
          <a:prstGeom prst="rect">
            <a:avLst/>
          </a:prstGeom>
          <a:noFill/>
          <a:ln>
            <a:noFill/>
          </a:ln>
        </p:spPr>
      </p:pic>
      <p:pic>
        <p:nvPicPr>
          <p:cNvPr id="238" name="Google Shape;238;p11"/>
          <p:cNvPicPr preferRelativeResize="0"/>
          <p:nvPr/>
        </p:nvPicPr>
        <p:blipFill rotWithShape="1">
          <a:blip r:embed="rId7">
            <a:alphaModFix/>
          </a:blip>
          <a:srcRect/>
          <a:stretch/>
        </p:blipFill>
        <p:spPr>
          <a:xfrm rot="-444675">
            <a:off x="15933204" y="161471"/>
            <a:ext cx="2598469" cy="1464592"/>
          </a:xfrm>
          <a:prstGeom prst="rect">
            <a:avLst/>
          </a:prstGeom>
          <a:noFill/>
          <a:ln>
            <a:noFill/>
          </a:ln>
        </p:spPr>
      </p:pic>
      <p:sp>
        <p:nvSpPr>
          <p:cNvPr id="239" name="Google Shape;239;p11"/>
          <p:cNvSpPr txBox="1"/>
          <p:nvPr/>
        </p:nvSpPr>
        <p:spPr>
          <a:xfrm>
            <a:off x="1883876" y="948401"/>
            <a:ext cx="13965722" cy="3671583"/>
          </a:xfrm>
          <a:prstGeom prst="rect">
            <a:avLst/>
          </a:prstGeom>
          <a:noFill/>
          <a:ln>
            <a:noFill/>
          </a:ln>
        </p:spPr>
        <p:txBody>
          <a:bodyPr spcFirstLastPara="1" wrap="square" lIns="91425" tIns="45700" rIns="91425" bIns="45700" anchor="t" anchorCtr="0">
            <a:spAutoFit/>
          </a:bodyPr>
          <a:lstStyle/>
          <a:p>
            <a:pPr marL="571500" marR="0" lvl="0" indent="-571500" algn="just" rtl="0">
              <a:lnSpc>
                <a:spcPct val="150000"/>
              </a:lnSpc>
              <a:spcBef>
                <a:spcPts val="0"/>
              </a:spcBef>
              <a:spcAft>
                <a:spcPts val="0"/>
              </a:spcAft>
              <a:buClr>
                <a:schemeClr val="dk1"/>
              </a:buClr>
              <a:buSzPts val="4000"/>
              <a:buFont typeface="Noto Sans Symbols"/>
              <a:buChar char="⮚"/>
            </a:pPr>
            <a:r>
              <a:rPr lang="en-US" sz="4000">
                <a:solidFill>
                  <a:schemeClr val="dk1"/>
                </a:solidFill>
                <a:latin typeface="Arial"/>
                <a:ea typeface="Arial"/>
                <a:cs typeface="Arial"/>
                <a:sym typeface="Arial"/>
              </a:rPr>
              <a:t>Mỗi một gia đình đều phải có ý thức giữ gìn vệ sinh xung quanh nhà ở. Điều này không chỉ giúp không gian trở nên sạch sẽ mà còn giúp chúng ta tránh được các bệnh tật nguy hiểm…</a:t>
            </a:r>
            <a:endParaRPr sz="4000">
              <a:solidFill>
                <a:schemeClr val="dk1"/>
              </a:solidFill>
              <a:latin typeface="Arial"/>
              <a:ea typeface="Arial"/>
              <a:cs typeface="Arial"/>
              <a:sym typeface="Arial"/>
            </a:endParaRPr>
          </a:p>
        </p:txBody>
      </p:sp>
      <p:pic>
        <p:nvPicPr>
          <p:cNvPr id="240" name="Google Shape;240;p11"/>
          <p:cNvPicPr preferRelativeResize="0"/>
          <p:nvPr/>
        </p:nvPicPr>
        <p:blipFill rotWithShape="1">
          <a:blip r:embed="rId8">
            <a:alphaModFix/>
          </a:blip>
          <a:srcRect l="19921" t="70467"/>
          <a:stretch/>
        </p:blipFill>
        <p:spPr>
          <a:xfrm>
            <a:off x="2895600" y="5137594"/>
            <a:ext cx="11457275" cy="452956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6"/>
                                        </p:tgtEl>
                                        <p:attrNameLst>
                                          <p:attrName>style.visibility</p:attrName>
                                        </p:attrNameLst>
                                      </p:cBhvr>
                                      <p:to>
                                        <p:strVal val="visible"/>
                                      </p:to>
                                    </p:set>
                                    <p:anim calcmode="lin" valueType="num">
                                      <p:cBhvr additive="base">
                                        <p:cTn id="7" dur="500"/>
                                        <p:tgtEl>
                                          <p:spTgt spid="236"/>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237"/>
                                        </p:tgtEl>
                                        <p:attrNameLst>
                                          <p:attrName>style.visibility</p:attrName>
                                        </p:attrNameLst>
                                      </p:cBhvr>
                                      <p:to>
                                        <p:strVal val="visible"/>
                                      </p:to>
                                    </p:set>
                                    <p:anim calcmode="lin" valueType="num">
                                      <p:cBhvr additive="base">
                                        <p:cTn id="10" dur="500"/>
                                        <p:tgtEl>
                                          <p:spTgt spid="237"/>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238"/>
                                        </p:tgtEl>
                                        <p:attrNameLst>
                                          <p:attrName>style.visibility</p:attrName>
                                        </p:attrNameLst>
                                      </p:cBhvr>
                                      <p:to>
                                        <p:strVal val="visible"/>
                                      </p:to>
                                    </p:set>
                                    <p:anim calcmode="lin" valueType="num">
                                      <p:cBhvr additive="base">
                                        <p:cTn id="13" dur="500"/>
                                        <p:tgtEl>
                                          <p:spTgt spid="238"/>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235"/>
                                        </p:tgtEl>
                                        <p:attrNameLst>
                                          <p:attrName>style.visibility</p:attrName>
                                        </p:attrNameLst>
                                      </p:cBhvr>
                                      <p:to>
                                        <p:strVal val="visible"/>
                                      </p:to>
                                    </p:set>
                                    <p:anim calcmode="lin" valueType="num">
                                      <p:cBhvr additive="base">
                                        <p:cTn id="16" dur="500"/>
                                        <p:tgtEl>
                                          <p:spTgt spid="235"/>
                                        </p:tgtEl>
                                        <p:attrNameLst>
                                          <p:attrName>ppt_x</p:attrName>
                                        </p:attrNameLst>
                                      </p:cBhvr>
                                      <p:tavLst>
                                        <p:tav tm="0">
                                          <p:val>
                                            <p:strVal val="#ppt_x-1"/>
                                          </p:val>
                                        </p:tav>
                                        <p:tav tm="100000">
                                          <p:val>
                                            <p:strVal val="#ppt_x"/>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39"/>
                                        </p:tgtEl>
                                        <p:attrNameLst>
                                          <p:attrName>style.visibility</p:attrName>
                                        </p:attrNameLst>
                                      </p:cBhvr>
                                      <p:to>
                                        <p:strVal val="visible"/>
                                      </p:to>
                                    </p:set>
                                    <p:anim calcmode="lin" valueType="num">
                                      <p:cBhvr additive="base">
                                        <p:cTn id="21" dur="500"/>
                                        <p:tgtEl>
                                          <p:spTgt spid="239"/>
                                        </p:tgtEl>
                                        <p:attrNameLst>
                                          <p:attrName>ppt_y</p:attrName>
                                        </p:attrNameLst>
                                      </p:cBhvr>
                                      <p:tavLst>
                                        <p:tav tm="0">
                                          <p:val>
                                            <p:strVal val="#ppt_y+1"/>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240"/>
                                        </p:tgtEl>
                                        <p:attrNameLst>
                                          <p:attrName>style.visibility</p:attrName>
                                        </p:attrNameLst>
                                      </p:cBhvr>
                                      <p:to>
                                        <p:strVal val="visible"/>
                                      </p:to>
                                    </p:set>
                                    <p:animEffect transition="in" filter="fade">
                                      <p:cBhvr>
                                        <p:cTn id="24" dur="500"/>
                                        <p:tgtEl>
                                          <p:spTgt spid="2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E4D8"/>
        </a:solidFill>
        <a:effectLst/>
      </p:bgPr>
    </p:bg>
    <p:spTree>
      <p:nvGrpSpPr>
        <p:cNvPr id="1" name="Shape 317"/>
        <p:cNvGrpSpPr/>
        <p:nvPr/>
      </p:nvGrpSpPr>
      <p:grpSpPr>
        <a:xfrm>
          <a:off x="0" y="0"/>
          <a:ext cx="0" cy="0"/>
          <a:chOff x="0" y="0"/>
          <a:chExt cx="0" cy="0"/>
        </a:xfrm>
      </p:grpSpPr>
      <p:pic>
        <p:nvPicPr>
          <p:cNvPr id="318" name="Google Shape;318;p17"/>
          <p:cNvPicPr preferRelativeResize="0"/>
          <p:nvPr/>
        </p:nvPicPr>
        <p:blipFill rotWithShape="1">
          <a:blip r:embed="rId3">
            <a:alphaModFix amt="24000"/>
          </a:blip>
          <a:srcRect/>
          <a:stretch/>
        </p:blipFill>
        <p:spPr>
          <a:xfrm>
            <a:off x="-106361" y="-558243"/>
            <a:ext cx="18394361" cy="19061514"/>
          </a:xfrm>
          <a:prstGeom prst="rect">
            <a:avLst/>
          </a:prstGeom>
          <a:noFill/>
          <a:ln>
            <a:noFill/>
          </a:ln>
        </p:spPr>
      </p:pic>
      <p:sp>
        <p:nvSpPr>
          <p:cNvPr id="319" name="Google Shape;319;p17"/>
          <p:cNvSpPr/>
          <p:nvPr/>
        </p:nvSpPr>
        <p:spPr>
          <a:xfrm>
            <a:off x="3957894" y="3056255"/>
            <a:ext cx="13039369" cy="4688409"/>
          </a:xfrm>
          <a:custGeom>
            <a:avLst/>
            <a:gdLst/>
            <a:ahLst/>
            <a:cxnLst/>
            <a:rect l="l" t="t" r="r" b="b"/>
            <a:pathLst>
              <a:path w="11503330" h="1191905" extrusionOk="0">
                <a:moveTo>
                  <a:pt x="10564431" y="1180718"/>
                </a:moveTo>
                <a:cubicBezTo>
                  <a:pt x="10564431" y="1180718"/>
                  <a:pt x="10144678" y="1191905"/>
                  <a:pt x="9682094" y="1189284"/>
                </a:cubicBezTo>
                <a:cubicBezTo>
                  <a:pt x="3755729" y="1187121"/>
                  <a:pt x="1057073" y="1179297"/>
                  <a:pt x="1057073" y="1179297"/>
                </a:cubicBezTo>
                <a:cubicBezTo>
                  <a:pt x="812931" y="1170463"/>
                  <a:pt x="565145" y="1153481"/>
                  <a:pt x="398404" y="1095304"/>
                </a:cubicBezTo>
                <a:cubicBezTo>
                  <a:pt x="120505" y="998342"/>
                  <a:pt x="0" y="820814"/>
                  <a:pt x="0" y="590657"/>
                </a:cubicBezTo>
                <a:lnTo>
                  <a:pt x="0" y="590655"/>
                </a:lnTo>
                <a:cubicBezTo>
                  <a:pt x="8536" y="440430"/>
                  <a:pt x="34263" y="311302"/>
                  <a:pt x="140291" y="225758"/>
                </a:cubicBezTo>
                <a:cubicBezTo>
                  <a:pt x="342602" y="62530"/>
                  <a:pt x="736658" y="7673"/>
                  <a:pt x="1155311" y="7673"/>
                </a:cubicBezTo>
                <a:cubicBezTo>
                  <a:pt x="1155311" y="7673"/>
                  <a:pt x="1551711" y="15681"/>
                  <a:pt x="7873021" y="7673"/>
                </a:cubicBezTo>
                <a:cubicBezTo>
                  <a:pt x="9925752" y="0"/>
                  <a:pt x="10389679" y="7673"/>
                  <a:pt x="10389679" y="7673"/>
                </a:cubicBezTo>
                <a:cubicBezTo>
                  <a:pt x="10757987" y="15152"/>
                  <a:pt x="11121299" y="84484"/>
                  <a:pt x="11319039" y="207066"/>
                </a:cubicBezTo>
                <a:cubicBezTo>
                  <a:pt x="11470056" y="300683"/>
                  <a:pt x="11503330" y="425358"/>
                  <a:pt x="11494190" y="590657"/>
                </a:cubicBezTo>
                <a:lnTo>
                  <a:pt x="11494190" y="590658"/>
                </a:lnTo>
                <a:cubicBezTo>
                  <a:pt x="11494191" y="938779"/>
                  <a:pt x="11211194" y="1152877"/>
                  <a:pt x="10564431" y="1180718"/>
                </a:cubicBezTo>
                <a:close/>
              </a:path>
            </a:pathLst>
          </a:custGeom>
          <a:solidFill>
            <a:srgbClr val="FABC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17"/>
          <p:cNvSpPr txBox="1"/>
          <p:nvPr/>
        </p:nvSpPr>
        <p:spPr>
          <a:xfrm>
            <a:off x="3560913" y="3446448"/>
            <a:ext cx="13833329" cy="3681777"/>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8500">
                <a:solidFill>
                  <a:srgbClr val="231F20"/>
                </a:solidFill>
                <a:latin typeface="Arial"/>
                <a:ea typeface="Arial"/>
                <a:cs typeface="Arial"/>
                <a:sym typeface="Arial"/>
              </a:rPr>
              <a:t>HẸN GẶP LẠI CÁC EM </a:t>
            </a:r>
            <a:endParaRPr/>
          </a:p>
          <a:p>
            <a:pPr marL="0" marR="0" lvl="0" indent="0" algn="ctr" rtl="0">
              <a:lnSpc>
                <a:spcPct val="150000"/>
              </a:lnSpc>
              <a:spcBef>
                <a:spcPts val="0"/>
              </a:spcBef>
              <a:spcAft>
                <a:spcPts val="0"/>
              </a:spcAft>
              <a:buNone/>
            </a:pPr>
            <a:r>
              <a:rPr lang="en-US" sz="8500">
                <a:solidFill>
                  <a:srgbClr val="231F20"/>
                </a:solidFill>
                <a:latin typeface="Arial"/>
                <a:ea typeface="Arial"/>
                <a:cs typeface="Arial"/>
                <a:sym typeface="Arial"/>
              </a:rPr>
              <a:t>VÀO TIẾT HỌC KẾ TIẾP!</a:t>
            </a:r>
            <a:endParaRPr/>
          </a:p>
        </p:txBody>
      </p:sp>
      <p:pic>
        <p:nvPicPr>
          <p:cNvPr id="321" name="Google Shape;321;p17"/>
          <p:cNvPicPr preferRelativeResize="0"/>
          <p:nvPr/>
        </p:nvPicPr>
        <p:blipFill rotWithShape="1">
          <a:blip r:embed="rId4">
            <a:alphaModFix/>
          </a:blip>
          <a:srcRect/>
          <a:stretch/>
        </p:blipFill>
        <p:spPr>
          <a:xfrm>
            <a:off x="691490" y="4047503"/>
            <a:ext cx="3212063" cy="3352248"/>
          </a:xfrm>
          <a:prstGeom prst="rect">
            <a:avLst/>
          </a:prstGeom>
          <a:noFill/>
          <a:ln>
            <a:noFill/>
          </a:ln>
        </p:spPr>
      </p:pic>
      <p:pic>
        <p:nvPicPr>
          <p:cNvPr id="322" name="Google Shape;322;p17"/>
          <p:cNvPicPr preferRelativeResize="0"/>
          <p:nvPr/>
        </p:nvPicPr>
        <p:blipFill rotWithShape="1">
          <a:blip r:embed="rId5">
            <a:alphaModFix/>
          </a:blip>
          <a:srcRect/>
          <a:stretch/>
        </p:blipFill>
        <p:spPr>
          <a:xfrm>
            <a:off x="15575501" y="8535185"/>
            <a:ext cx="2274938" cy="2274938"/>
          </a:xfrm>
          <a:prstGeom prst="rect">
            <a:avLst/>
          </a:prstGeom>
          <a:noFill/>
          <a:ln>
            <a:noFill/>
          </a:ln>
        </p:spPr>
      </p:pic>
      <p:pic>
        <p:nvPicPr>
          <p:cNvPr id="323" name="Google Shape;323;p17"/>
          <p:cNvPicPr preferRelativeResize="0"/>
          <p:nvPr/>
        </p:nvPicPr>
        <p:blipFill rotWithShape="1">
          <a:blip r:embed="rId6">
            <a:alphaModFix/>
          </a:blip>
          <a:srcRect/>
          <a:stretch/>
        </p:blipFill>
        <p:spPr>
          <a:xfrm rot="-6180914">
            <a:off x="1042495" y="-149318"/>
            <a:ext cx="997208" cy="2932964"/>
          </a:xfrm>
          <a:prstGeom prst="rect">
            <a:avLst/>
          </a:prstGeom>
          <a:noFill/>
          <a:ln>
            <a:noFill/>
          </a:ln>
        </p:spPr>
      </p:pic>
      <p:pic>
        <p:nvPicPr>
          <p:cNvPr id="324" name="Google Shape;324;p17"/>
          <p:cNvPicPr preferRelativeResize="0"/>
          <p:nvPr/>
        </p:nvPicPr>
        <p:blipFill rotWithShape="1">
          <a:blip r:embed="rId7">
            <a:alphaModFix/>
          </a:blip>
          <a:srcRect/>
          <a:stretch/>
        </p:blipFill>
        <p:spPr>
          <a:xfrm>
            <a:off x="-801684" y="7515769"/>
            <a:ext cx="2342783" cy="2395038"/>
          </a:xfrm>
          <a:prstGeom prst="rect">
            <a:avLst/>
          </a:prstGeom>
          <a:noFill/>
          <a:ln>
            <a:noFill/>
          </a:ln>
        </p:spPr>
      </p:pic>
      <p:pic>
        <p:nvPicPr>
          <p:cNvPr id="325" name="Google Shape;325;p17"/>
          <p:cNvPicPr preferRelativeResize="0"/>
          <p:nvPr/>
        </p:nvPicPr>
        <p:blipFill rotWithShape="1">
          <a:blip r:embed="rId8">
            <a:alphaModFix/>
          </a:blip>
          <a:srcRect/>
          <a:stretch/>
        </p:blipFill>
        <p:spPr>
          <a:xfrm rot="-444675">
            <a:off x="15457001" y="1117385"/>
            <a:ext cx="3604597" cy="203168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3"/>
                                        </p:tgtEl>
                                        <p:attrNameLst>
                                          <p:attrName>style.visibility</p:attrName>
                                        </p:attrNameLst>
                                      </p:cBhvr>
                                      <p:to>
                                        <p:strVal val="visible"/>
                                      </p:to>
                                    </p:set>
                                    <p:animEffect transition="in" filter="fade">
                                      <p:cBhvr>
                                        <p:cTn id="7" dur="500"/>
                                        <p:tgtEl>
                                          <p:spTgt spid="323"/>
                                        </p:tgtEl>
                                      </p:cBhvr>
                                    </p:animEffect>
                                  </p:childTnLst>
                                </p:cTn>
                              </p:par>
                              <p:par>
                                <p:cTn id="8" presetID="2" presetClass="entr" presetSubtype="4" fill="hold" nodeType="withEffect">
                                  <p:stCondLst>
                                    <p:cond delay="0"/>
                                  </p:stCondLst>
                                  <p:childTnLst>
                                    <p:set>
                                      <p:cBhvr>
                                        <p:cTn id="9" dur="1" fill="hold">
                                          <p:stCondLst>
                                            <p:cond delay="0"/>
                                          </p:stCondLst>
                                        </p:cTn>
                                        <p:tgtEl>
                                          <p:spTgt spid="321"/>
                                        </p:tgtEl>
                                        <p:attrNameLst>
                                          <p:attrName>style.visibility</p:attrName>
                                        </p:attrNameLst>
                                      </p:cBhvr>
                                      <p:to>
                                        <p:strVal val="visible"/>
                                      </p:to>
                                    </p:set>
                                    <p:anim calcmode="lin" valueType="num">
                                      <p:cBhvr additive="base">
                                        <p:cTn id="10" dur="500"/>
                                        <p:tgtEl>
                                          <p:spTgt spid="321"/>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324"/>
                                        </p:tgtEl>
                                        <p:attrNameLst>
                                          <p:attrName>style.visibility</p:attrName>
                                        </p:attrNameLst>
                                      </p:cBhvr>
                                      <p:to>
                                        <p:strVal val="visible"/>
                                      </p:to>
                                    </p:set>
                                    <p:anim calcmode="lin" valueType="num">
                                      <p:cBhvr additive="base">
                                        <p:cTn id="13" dur="500"/>
                                        <p:tgtEl>
                                          <p:spTgt spid="324"/>
                                        </p:tgtEl>
                                        <p:attrNameLst>
                                          <p:attrName>ppt_y</p:attrName>
                                        </p:attrNameLst>
                                      </p:cBhvr>
                                      <p:tavLst>
                                        <p:tav tm="0">
                                          <p:val>
                                            <p:strVal val="#ppt_y+1"/>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325"/>
                                        </p:tgtEl>
                                        <p:attrNameLst>
                                          <p:attrName>style.visibility</p:attrName>
                                        </p:attrNameLst>
                                      </p:cBhvr>
                                      <p:to>
                                        <p:strVal val="visible"/>
                                      </p:to>
                                    </p:set>
                                    <p:anim calcmode="lin" valueType="num">
                                      <p:cBhvr additive="base">
                                        <p:cTn id="16" dur="500"/>
                                        <p:tgtEl>
                                          <p:spTgt spid="325"/>
                                        </p:tgtEl>
                                        <p:attrNameLst>
                                          <p:attrName>ppt_x</p:attrName>
                                        </p:attrNameLst>
                                      </p:cBhvr>
                                      <p:tavLst>
                                        <p:tav tm="0">
                                          <p:val>
                                            <p:strVal val="#ppt_x+1"/>
                                          </p:val>
                                        </p:tav>
                                        <p:tav tm="100000">
                                          <p:val>
                                            <p:strVal val="#ppt_x"/>
                                          </p:val>
                                        </p:tav>
                                      </p:tavLst>
                                    </p:anim>
                                  </p:childTnLst>
                                </p:cTn>
                              </p:par>
                              <p:par>
                                <p:cTn id="17" presetID="2" presetClass="entr" presetSubtype="4" fill="hold" nodeType="withEffect">
                                  <p:stCondLst>
                                    <p:cond delay="0"/>
                                  </p:stCondLst>
                                  <p:childTnLst>
                                    <p:set>
                                      <p:cBhvr>
                                        <p:cTn id="18" dur="1" fill="hold">
                                          <p:stCondLst>
                                            <p:cond delay="0"/>
                                          </p:stCondLst>
                                        </p:cTn>
                                        <p:tgtEl>
                                          <p:spTgt spid="322"/>
                                        </p:tgtEl>
                                        <p:attrNameLst>
                                          <p:attrName>style.visibility</p:attrName>
                                        </p:attrNameLst>
                                      </p:cBhvr>
                                      <p:to>
                                        <p:strVal val="visible"/>
                                      </p:to>
                                    </p:set>
                                    <p:anim calcmode="lin" valueType="num">
                                      <p:cBhvr additive="base">
                                        <p:cTn id="19" dur="500"/>
                                        <p:tgtEl>
                                          <p:spTgt spid="322"/>
                                        </p:tgtEl>
                                        <p:attrNameLst>
                                          <p:attrName>ppt_y</p:attrName>
                                        </p:attrNameLst>
                                      </p:cBhvr>
                                      <p:tavLst>
                                        <p:tav tm="0">
                                          <p:val>
                                            <p:strVal val="#ppt_y+1"/>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320"/>
                                        </p:tgtEl>
                                        <p:attrNameLst>
                                          <p:attrName>style.visibility</p:attrName>
                                        </p:attrNameLst>
                                      </p:cBhvr>
                                      <p:to>
                                        <p:strVal val="visible"/>
                                      </p:to>
                                    </p:set>
                                    <p:animEffect transition="in" filter="fade">
                                      <p:cBhvr>
                                        <p:cTn id="22" dur="500"/>
                                        <p:tgtEl>
                                          <p:spTgt spid="3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277</Words>
  <Application>Microsoft Office PowerPoint</Application>
  <PresentationFormat>Custom</PresentationFormat>
  <Paragraphs>27</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Noto Sans Symbols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Administrator</cp:lastModifiedBy>
  <cp:revision>2</cp:revision>
  <dcterms:created xsi:type="dcterms:W3CDTF">2006-08-16T00:00:00Z</dcterms:created>
  <dcterms:modified xsi:type="dcterms:W3CDTF">2023-04-05T11:09:49Z</dcterms:modified>
</cp:coreProperties>
</file>