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0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699" r:id="rId4"/>
    <p:sldMasterId id="2147483702" r:id="rId5"/>
    <p:sldMasterId id="2147483717" r:id="rId6"/>
    <p:sldMasterId id="2147483729" r:id="rId7"/>
    <p:sldMasterId id="2147483744" r:id="rId8"/>
    <p:sldMasterId id="2147483758" r:id="rId9"/>
    <p:sldMasterId id="2147483772" r:id="rId10"/>
    <p:sldMasterId id="2147483801" r:id="rId11"/>
  </p:sldMasterIdLst>
  <p:notesMasterIdLst>
    <p:notesMasterId r:id="rId33"/>
  </p:notesMasterIdLst>
  <p:sldIdLst>
    <p:sldId id="426" r:id="rId12"/>
    <p:sldId id="266" r:id="rId13"/>
    <p:sldId id="2007577144" r:id="rId14"/>
    <p:sldId id="257" r:id="rId15"/>
    <p:sldId id="2007577147" r:id="rId16"/>
    <p:sldId id="269" r:id="rId17"/>
    <p:sldId id="283" r:id="rId18"/>
    <p:sldId id="357" r:id="rId19"/>
    <p:sldId id="358" r:id="rId20"/>
    <p:sldId id="2007577125" r:id="rId21"/>
    <p:sldId id="360" r:id="rId22"/>
    <p:sldId id="289" r:id="rId23"/>
    <p:sldId id="2007577146" r:id="rId24"/>
    <p:sldId id="2007577132" r:id="rId25"/>
    <p:sldId id="2007577133" r:id="rId26"/>
    <p:sldId id="2007577134" r:id="rId27"/>
    <p:sldId id="2007577128" r:id="rId28"/>
    <p:sldId id="271" r:id="rId29"/>
    <p:sldId id="2007577127" r:id="rId30"/>
    <p:sldId id="2007577136" r:id="rId31"/>
    <p:sldId id="30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7" d="100"/>
          <a:sy n="77" d="100"/>
        </p:scale>
        <p:origin x="4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45EB8-9305-437B-8024-2BB94399D182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844CF-3B3A-468E-91D0-3F9EC69AB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61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6662DE-F1A6-47CD-A8C4-98B0B68DE56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7039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048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3152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80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8135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9649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864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9FD93-8BE8-42EE-993C-44E80DCF351F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A2EBE-C0F0-452B-AD5C-74D94C8690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0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9FD93-8BE8-42EE-993C-44E80DCF351F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A2EBE-C0F0-452B-AD5C-74D94C8690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217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9FD93-8BE8-42EE-993C-44E80DCF351F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A2EBE-C0F0-452B-AD5C-74D94C8690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324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9FD93-8BE8-42EE-993C-44E80DCF351F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A2EBE-C0F0-452B-AD5C-74D94C8690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6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9FD93-8BE8-42EE-993C-44E80DCF351F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A2EBE-C0F0-452B-AD5C-74D94C8690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037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9FD93-8BE8-42EE-993C-44E80DCF351F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A2EBE-C0F0-452B-AD5C-74D94C8690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108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9FD93-8BE8-42EE-993C-44E80DCF351F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A2EBE-C0F0-452B-AD5C-74D94C8690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590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9FD93-8BE8-42EE-993C-44E80DCF351F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A2EBE-C0F0-452B-AD5C-74D94C8690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549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9FD93-8BE8-42EE-993C-44E80DCF351F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A2EBE-C0F0-452B-AD5C-74D94C8690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238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9FD93-8BE8-42EE-993C-44E80DCF351F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A2EBE-C0F0-452B-AD5C-74D94C8690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036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9FD93-8BE8-42EE-993C-44E80DCF351F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A2EBE-C0F0-452B-AD5C-74D94C8690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085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1122680"/>
            <a:ext cx="10515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3602359"/>
            <a:ext cx="10515600" cy="165544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681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9"/>
            <a:ext cx="10515600" cy="447484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121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959100"/>
            <a:ext cx="10515600" cy="2781300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22124"/>
            <a:ext cx="10515600" cy="1102995"/>
          </a:xfrm>
        </p:spPr>
        <p:txBody>
          <a:bodyPr lIns="144145" anchor="b" anchorCtr="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94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283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10515600" cy="8001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469" y="1482091"/>
            <a:ext cx="5220971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200" y="2368554"/>
            <a:ext cx="5222240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658" y="1482091"/>
            <a:ext cx="5097145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658" y="2368554"/>
            <a:ext cx="5097145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472185" y="443904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1451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838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12698" y="-1905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50127" y="457200"/>
            <a:ext cx="4392295" cy="105537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49492" y="1694180"/>
            <a:ext cx="439356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08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508" y="-7620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575" y="457200"/>
            <a:ext cx="4279900" cy="105537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09578" y="1694180"/>
            <a:ext cx="428053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8363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692612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7029"/>
            <a:ext cx="105156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3683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5702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FB475AF3-A322-416E-99D7-29F5A7799ECC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10B49C96-558A-49EC-AD52-79C3D5970B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6640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1F203C-26B7-4FFE-BE5E-0E3DE940E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3EE8102-9CB9-4EC7-8C08-3CD968720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6E74408-354A-4938-B7C6-B4E1E21E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888F464-37B1-4A5C-A8FD-3DF9EDF2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7CD406-0728-4961-82AD-8277EE1D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0602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7655D7-831E-4361-B238-F2CAB2012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6F8D30F-F0A2-4A3B-B58D-661FFB5B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721126F-EAB8-450A-8D64-688E6732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ABE0255-8A45-49EF-924E-CB064091B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 17">
            <a:extLst>
              <a:ext uri="{FF2B5EF4-FFF2-40B4-BE49-F238E27FC236}">
                <a16:creationId xmlns="" xmlns:a16="http://schemas.microsoft.com/office/drawing/2014/main" id="{211953F5-6B26-4EF9-80F1-8C59D26D86B6}"/>
              </a:ext>
            </a:extLst>
          </p:cNvPr>
          <p:cNvSpPr/>
          <p:nvPr userDrawn="1"/>
        </p:nvSpPr>
        <p:spPr>
          <a:xfrm>
            <a:off x="280793" y="1122218"/>
            <a:ext cx="11640697" cy="547996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AB4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5292217B-AAAB-4C97-A9F3-72484E8C0407}"/>
              </a:ext>
            </a:extLst>
          </p:cNvPr>
          <p:cNvGrpSpPr/>
          <p:nvPr userDrawn="1"/>
        </p:nvGrpSpPr>
        <p:grpSpPr>
          <a:xfrm>
            <a:off x="377049" y="255821"/>
            <a:ext cx="2619178" cy="2075610"/>
            <a:chOff x="237072" y="234585"/>
            <a:chExt cx="1448294" cy="1448294"/>
          </a:xfrm>
        </p:grpSpPr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2376D84D-018E-4D01-942E-AE923E1C4CE8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FFAB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F916C782-6A15-4A1C-B436-6AA78F9067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7E3CAB66-C4EE-4FB9-95A3-DAF258DCF997}"/>
                </a:ext>
              </a:extLst>
            </p:cNvPr>
            <p:cNvSpPr/>
            <p:nvPr/>
          </p:nvSpPr>
          <p:spPr>
            <a:xfrm>
              <a:off x="251674" y="248347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46396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17">
            <a:extLst>
              <a:ext uri="{FF2B5EF4-FFF2-40B4-BE49-F238E27FC236}">
                <a16:creationId xmlns="" xmlns:a16="http://schemas.microsoft.com/office/drawing/2014/main" id="{32888698-6355-46B4-87D5-BC0381CA579C}"/>
              </a:ext>
            </a:extLst>
          </p:cNvPr>
          <p:cNvSpPr/>
          <p:nvPr userDrawn="1"/>
        </p:nvSpPr>
        <p:spPr>
          <a:xfrm>
            <a:off x="-138222" y="0"/>
            <a:ext cx="12346422" cy="174173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2" tIns="34277" rIns="68552" bIns="34277"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177E1ED-35EE-4A35-AB1B-C27E8E85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59F781B-348E-4241-AEB5-EDA391A2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42938E5-D814-47FF-8739-F01A13BC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AD6C5AC5-4737-4E0C-AF3A-BE5C93980E77}"/>
              </a:ext>
            </a:extLst>
          </p:cNvPr>
          <p:cNvGrpSpPr/>
          <p:nvPr userDrawn="1"/>
        </p:nvGrpSpPr>
        <p:grpSpPr>
          <a:xfrm>
            <a:off x="2222205" y="2224564"/>
            <a:ext cx="9845748" cy="1783150"/>
            <a:chOff x="9566064" y="964372"/>
            <a:chExt cx="5446164" cy="698253"/>
          </a:xfrm>
        </p:grpSpPr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BF655384-50D8-4A34-9319-7850232AC3C4}"/>
                </a:ext>
              </a:extLst>
            </p:cNvPr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="" xmlns:a16="http://schemas.microsoft.com/office/drawing/2014/main" id="{61F8DAC8-BEF5-47CE-809B-214CCD5FC825}"/>
                </a:ext>
              </a:extLst>
            </p:cNvPr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="" xmlns:a16="http://schemas.microsoft.com/office/drawing/2014/main" id="{F092A2B4-2FAA-4A47-9149-9FA895BC8381}"/>
                </a:ext>
              </a:extLst>
            </p:cNvPr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</p:grpSp>
      <p:sp>
        <p:nvSpPr>
          <p:cNvPr id="17" name="Rectangle 17">
            <a:extLst>
              <a:ext uri="{FF2B5EF4-FFF2-40B4-BE49-F238E27FC236}">
                <a16:creationId xmlns="" xmlns:a16="http://schemas.microsoft.com/office/drawing/2014/main" id="{AB5ABAEB-B6DE-4128-ACA3-6591223A9BC3}"/>
              </a:ext>
            </a:extLst>
          </p:cNvPr>
          <p:cNvSpPr/>
          <p:nvPr userDrawn="1"/>
        </p:nvSpPr>
        <p:spPr>
          <a:xfrm>
            <a:off x="121324" y="2161349"/>
            <a:ext cx="1545885" cy="1761680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rgbClr val="F79646"/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Arial-Rounded"/>
              <a:cs typeface="+mn-cs"/>
              <a:sym typeface="Arial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="" xmlns:a16="http://schemas.microsoft.com/office/drawing/2014/main" id="{51DF8B52-6FB7-427D-B981-7B81EC39B6C8}"/>
              </a:ext>
            </a:extLst>
          </p:cNvPr>
          <p:cNvSpPr/>
          <p:nvPr userDrawn="1"/>
        </p:nvSpPr>
        <p:spPr>
          <a:xfrm>
            <a:off x="418553" y="2224564"/>
            <a:ext cx="1394416" cy="1581352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 dirty="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C0C2327F-772D-471F-A831-A1DEF1E65AF1}"/>
              </a:ext>
            </a:extLst>
          </p:cNvPr>
          <p:cNvGrpSpPr/>
          <p:nvPr userDrawn="1"/>
        </p:nvGrpSpPr>
        <p:grpSpPr>
          <a:xfrm>
            <a:off x="825316" y="2087841"/>
            <a:ext cx="1861680" cy="1924493"/>
            <a:chOff x="1149549" y="1066515"/>
            <a:chExt cx="992332" cy="992332"/>
          </a:xfrm>
          <a:solidFill>
            <a:srgbClr val="F79646">
              <a:lumMod val="75000"/>
            </a:srgbClr>
          </a:solidFill>
        </p:grpSpPr>
        <p:sp>
          <p:nvSpPr>
            <p:cNvPr id="25" name="Oval 24">
              <a:extLst>
                <a:ext uri="{FF2B5EF4-FFF2-40B4-BE49-F238E27FC236}">
                  <a16:creationId xmlns="" xmlns:a16="http://schemas.microsoft.com/office/drawing/2014/main" id="{53C7C092-C2E1-4EAB-81DD-9FBC247ABEE4}"/>
                </a:ext>
              </a:extLst>
            </p:cNvPr>
            <p:cNvSpPr/>
            <p:nvPr/>
          </p:nvSpPr>
          <p:spPr>
            <a:xfrm>
              <a:off x="1149549" y="1066515"/>
              <a:ext cx="992332" cy="992332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B55C85B9-5AD0-477D-800F-329C4602AFE8}"/>
                </a:ext>
              </a:extLst>
            </p:cNvPr>
            <p:cNvSpPr/>
            <p:nvPr/>
          </p:nvSpPr>
          <p:spPr>
            <a:xfrm>
              <a:off x="1188515" y="1081392"/>
              <a:ext cx="914400" cy="9144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E929A2D4-A6E4-4062-8DEA-65CE7EA4FE50}"/>
              </a:ext>
            </a:extLst>
          </p:cNvPr>
          <p:cNvSpPr txBox="1"/>
          <p:nvPr userDrawn="1"/>
        </p:nvSpPr>
        <p:spPr>
          <a:xfrm>
            <a:off x="9271945" y="647341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4150333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E6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="" xmlns:a16="http://schemas.microsoft.com/office/drawing/2014/main" id="{9F4ACC47-C9C6-4F81-BB25-DACCF7DD0A1C}"/>
              </a:ext>
            </a:extLst>
          </p:cNvPr>
          <p:cNvSpPr/>
          <p:nvPr userDrawn="1"/>
        </p:nvSpPr>
        <p:spPr>
          <a:xfrm>
            <a:off x="280793" y="1122217"/>
            <a:ext cx="11691467" cy="55231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A889C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373B789B-7F2E-4429-A489-1553207A25DE}"/>
              </a:ext>
            </a:extLst>
          </p:cNvPr>
          <p:cNvGrpSpPr/>
          <p:nvPr userDrawn="1"/>
        </p:nvGrpSpPr>
        <p:grpSpPr>
          <a:xfrm>
            <a:off x="377049" y="255821"/>
            <a:ext cx="2630602" cy="2047390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E4EE6655-F091-4A19-B7C1-4C7F8015D865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A889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181BBDEA-EA5F-44EB-9888-7D77B1301735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7E7A3F90-C945-4A54-87CF-B865A1B2E4B3}"/>
                </a:ext>
              </a:extLst>
            </p:cNvPr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24544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63077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E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AC413F-1C14-4F01-95DF-C21A0294F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23D60F7-56F1-4181-BD85-F815510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DF30DBA-58E9-471D-B31C-7704066C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A268F58-8D48-4EEB-8630-35022767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17">
            <a:extLst>
              <a:ext uri="{FF2B5EF4-FFF2-40B4-BE49-F238E27FC236}">
                <a16:creationId xmlns="" xmlns:a16="http://schemas.microsoft.com/office/drawing/2014/main" id="{11AD8B8B-499E-4064-9606-1DD7568A748C}"/>
              </a:ext>
            </a:extLst>
          </p:cNvPr>
          <p:cNvSpPr/>
          <p:nvPr userDrawn="1"/>
        </p:nvSpPr>
        <p:spPr>
          <a:xfrm>
            <a:off x="280793" y="1122217"/>
            <a:ext cx="11697847" cy="5599257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C7D7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D4D309D3-D471-4F60-BAF5-84FC57DE863F}"/>
              </a:ext>
            </a:extLst>
          </p:cNvPr>
          <p:cNvGrpSpPr/>
          <p:nvPr userDrawn="1"/>
        </p:nvGrpSpPr>
        <p:grpSpPr>
          <a:xfrm>
            <a:off x="377049" y="255821"/>
            <a:ext cx="2632037" cy="2075610"/>
            <a:chOff x="237072" y="234585"/>
            <a:chExt cx="1448294" cy="1448294"/>
          </a:xfrm>
        </p:grpSpPr>
        <p:sp>
          <p:nvSpPr>
            <p:cNvPr id="13" name="Oval 12">
              <a:extLst>
                <a:ext uri="{FF2B5EF4-FFF2-40B4-BE49-F238E27FC236}">
                  <a16:creationId xmlns="" xmlns:a16="http://schemas.microsoft.com/office/drawing/2014/main" id="{79D3C1B0-FB97-45E0-B76D-1C8A801FEE3A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FC7D77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4794393D-301C-4659-BBCA-281D2C010711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50A22E59-CF8B-4136-A69F-75E63F01160F}"/>
                </a:ext>
              </a:extLst>
            </p:cNvPr>
            <p:cNvSpPr/>
            <p:nvPr/>
          </p:nvSpPr>
          <p:spPr>
            <a:xfrm>
              <a:off x="244823" y="242721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38303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93253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="" xmlns:a16="http://schemas.microsoft.com/office/drawing/2014/main" id="{F00510D4-679A-4B44-AFFD-FD1FF3551A62}"/>
              </a:ext>
            </a:extLst>
          </p:cNvPr>
          <p:cNvSpPr/>
          <p:nvPr userDrawn="1"/>
        </p:nvSpPr>
        <p:spPr>
          <a:xfrm>
            <a:off x="280793" y="1122218"/>
            <a:ext cx="11720707" cy="556433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72B9509B-2605-49B8-82AA-4026BF3B536B}"/>
              </a:ext>
            </a:extLst>
          </p:cNvPr>
          <p:cNvGrpSpPr/>
          <p:nvPr userDrawn="1"/>
        </p:nvGrpSpPr>
        <p:grpSpPr>
          <a:xfrm>
            <a:off x="377049" y="255820"/>
            <a:ext cx="2637181" cy="2062663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7E9B5808-68F7-4A14-A759-6246698FF09F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DD9337EE-9449-4FAF-8ADB-03892A796D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7229F8EB-2732-4CE9-8470-DB69792CAA1E}"/>
                </a:ext>
              </a:extLst>
            </p:cNvPr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64882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747C95-0654-4CFB-89B1-FBB04BE79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9B13C135-2EE2-4584-B084-345C0B088A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2E1CE5B-AD0C-4FF0-917D-7437F60898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8DB618D-B73D-43D0-8377-801B77CE2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1EF31C4-6B8F-44F1-993D-594760891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ACBA786-EC9B-4536-A5E3-FB7EC29F9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8347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FE1EAE2-2D75-466D-AF47-208DCDA3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33A7CAC-56E0-43EC-9C88-5F957FB6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A17C680-3799-40B0-ABB3-F65E69A1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10">
            <a:extLst>
              <a:ext uri="{FF2B5EF4-FFF2-40B4-BE49-F238E27FC236}">
                <a16:creationId xmlns="" xmlns:a16="http://schemas.microsoft.com/office/drawing/2014/main" id="{3DF38B27-1082-401F-91DD-A33BC451F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301603" y="4901803"/>
            <a:ext cx="7918522" cy="1956197"/>
          </a:xfrm>
          <a:prstGeom prst="rect">
            <a:avLst/>
          </a:prstGeom>
        </p:spPr>
      </p:pic>
      <p:pic>
        <p:nvPicPr>
          <p:cNvPr id="8" name="13">
            <a:extLst>
              <a:ext uri="{FF2B5EF4-FFF2-40B4-BE49-F238E27FC236}">
                <a16:creationId xmlns="" xmlns:a16="http://schemas.microsoft.com/office/drawing/2014/main" id="{DC523EAF-88A8-4AA0-9FCC-904DE7B06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00215" y="4001444"/>
            <a:ext cx="3419910" cy="2720031"/>
          </a:xfrm>
          <a:prstGeom prst="rect">
            <a:avLst/>
          </a:prstGeom>
        </p:spPr>
      </p:pic>
      <p:pic>
        <p:nvPicPr>
          <p:cNvPr id="9" name="16">
            <a:extLst>
              <a:ext uri="{FF2B5EF4-FFF2-40B4-BE49-F238E27FC236}">
                <a16:creationId xmlns="" xmlns:a16="http://schemas.microsoft.com/office/drawing/2014/main" id="{112F61C9-C7A0-409F-98FF-3A8B41055B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4901803"/>
            <a:ext cx="7918522" cy="195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481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8E9BBCE0-AED8-4E4B-9B05-261E8CA187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B062ECC-5999-422C-A3DF-DCFA4B1CF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5CC3794-7BE6-4A2A-9468-C7FC51EAA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1279640-B044-45DF-A253-99F525CE7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C740F97-40D1-4185-8811-2F94EC728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073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7">
            <a:extLst>
              <a:ext uri="{FF2B5EF4-FFF2-40B4-BE49-F238E27FC236}">
                <a16:creationId xmlns="" xmlns:a16="http://schemas.microsoft.com/office/drawing/2014/main" id="{A2D75A9B-0539-4922-A971-098E2F07112B}"/>
              </a:ext>
            </a:extLst>
          </p:cNvPr>
          <p:cNvSpPr/>
          <p:nvPr userDrawn="1"/>
        </p:nvSpPr>
        <p:spPr>
          <a:xfrm>
            <a:off x="280793" y="1122218"/>
            <a:ext cx="11720707" cy="5564332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502731" y="341095"/>
            <a:ext cx="2574745" cy="1931059"/>
            <a:chOff x="237072" y="234585"/>
            <a:chExt cx="1448294" cy="1448294"/>
          </a:xfrm>
          <a:solidFill>
            <a:schemeClr val="bg1"/>
          </a:solidFill>
        </p:grpSpPr>
        <p:sp>
          <p:nvSpPr>
            <p:cNvPr id="7" name="Oval 6"/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" name="Oval 7"/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Oval 8"/>
            <p:cNvSpPr/>
            <p:nvPr/>
          </p:nvSpPr>
          <p:spPr>
            <a:xfrm>
              <a:off x="251674" y="248347"/>
              <a:ext cx="1419087" cy="1419087"/>
            </a:xfrm>
            <a:prstGeom prst="ellipse">
              <a:avLst/>
            </a:prstGeom>
            <a:grpFill/>
            <a:ln w="952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2029465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Picture 3" descr="A group of toy figurines&#10;&#10;Description automatically generated">
            <a:extLst>
              <a:ext uri="{FF2B5EF4-FFF2-40B4-BE49-F238E27FC236}">
                <a16:creationId xmlns="" xmlns:a16="http://schemas.microsoft.com/office/drawing/2014/main" id="{696F7AD1-2B3D-4C92-B691-E24B552EBB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927" y="1729217"/>
            <a:ext cx="6443822" cy="6443822"/>
          </a:xfrm>
          <a:prstGeom prst="rect">
            <a:avLst/>
          </a:prstGeom>
        </p:spPr>
      </p:pic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945786" y="613143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49FDBB5-A5A6-4316-8393-3F5017974D4E}"/>
              </a:ext>
            </a:extLst>
          </p:cNvPr>
          <p:cNvSpPr txBox="1"/>
          <p:nvPr userDrawn="1"/>
        </p:nvSpPr>
        <p:spPr>
          <a:xfrm>
            <a:off x="4846083" y="946880"/>
            <a:ext cx="7941895" cy="5228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              TUÂN </a:t>
            </a:r>
          </a:p>
          <a:p>
            <a:pPr marL="0" marR="0" lvl="0" indent="0" algn="ctr" defTabSz="12191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             THỦ </a:t>
            </a:r>
          </a:p>
          <a:p>
            <a:pPr marL="0" marR="0" lvl="0" indent="0" algn="ctr" defTabSz="12191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          QUY ĐỊNH </a:t>
            </a:r>
          </a:p>
          <a:p>
            <a:pPr marL="0" marR="0" lvl="0" indent="0" algn="ctr" defTabSz="12191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NƠI CÔNG CỘNG</a:t>
            </a:r>
          </a:p>
        </p:txBody>
      </p:sp>
      <p:sp>
        <p:nvSpPr>
          <p:cNvPr id="30" name="Google Shape;30;p3"/>
          <p:cNvSpPr/>
          <p:nvPr/>
        </p:nvSpPr>
        <p:spPr>
          <a:xfrm>
            <a:off x="9259285" y="3239645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598369" y="2248198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2410402" y="626619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5383111" y="4811039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895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CHỦ ĐỀ 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0556CEC8-29A0-4771-958B-6C8423EE7BE5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12730200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bg>
      <p:bgPr>
        <a:solidFill>
          <a:srgbClr val="92D050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8C33424-69BE-4CF3-AC72-AAE3342C808A}"/>
              </a:ext>
            </a:extLst>
          </p:cNvPr>
          <p:cNvSpPr/>
          <p:nvPr userDrawn="1"/>
        </p:nvSpPr>
        <p:spPr>
          <a:xfrm>
            <a:off x="340636" y="254000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 dirty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5" name="Google Shape;45;p4"/>
          <p:cNvGrpSpPr/>
          <p:nvPr/>
        </p:nvGrpSpPr>
        <p:grpSpPr>
          <a:xfrm>
            <a:off x="0" y="-114299"/>
            <a:ext cx="11838369" cy="6718300"/>
            <a:chOff x="262135" y="188414"/>
            <a:chExt cx="8616641" cy="4620554"/>
          </a:xfrm>
          <a:solidFill>
            <a:schemeClr val="accent2"/>
          </a:solidFill>
        </p:grpSpPr>
        <p:grpSp>
          <p:nvGrpSpPr>
            <p:cNvPr id="46" name="Google Shape;46;p4"/>
            <p:cNvGrpSpPr/>
            <p:nvPr/>
          </p:nvGrpSpPr>
          <p:grpSpPr>
            <a:xfrm>
              <a:off x="262135" y="188414"/>
              <a:ext cx="8616641" cy="4620554"/>
              <a:chOff x="262135" y="188414"/>
              <a:chExt cx="8616641" cy="4620554"/>
            </a:xfrm>
            <a:grpFill/>
          </p:grpSpPr>
          <p:sp>
            <p:nvSpPr>
              <p:cNvPr id="47" name="Google Shape;47;p4"/>
              <p:cNvSpPr/>
              <p:nvPr/>
            </p:nvSpPr>
            <p:spPr>
              <a:xfrm>
                <a:off x="1671079" y="188414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4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16"/>
                    </a:lnTo>
                    <a:cubicBezTo>
                      <a:pt x="175704" y="250581"/>
                      <a:pt x="15724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16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6024098" y="274080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8676998" y="1943199"/>
                <a:ext cx="201779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38" h="269017" extrusionOk="0">
                    <a:moveTo>
                      <a:pt x="41200" y="93323"/>
                    </a:moveTo>
                    <a:lnTo>
                      <a:pt x="93334" y="93323"/>
                    </a:lnTo>
                    <a:lnTo>
                      <a:pt x="93334" y="41190"/>
                    </a:lnTo>
                    <a:cubicBezTo>
                      <a:pt x="93334" y="18436"/>
                      <a:pt x="111781" y="0"/>
                      <a:pt x="134524" y="0"/>
                    </a:cubicBezTo>
                    <a:cubicBezTo>
                      <a:pt x="157268" y="0"/>
                      <a:pt x="175715" y="18436"/>
                      <a:pt x="175715" y="41190"/>
                    </a:cubicBezTo>
                    <a:lnTo>
                      <a:pt x="175715" y="93323"/>
                    </a:lnTo>
                    <a:lnTo>
                      <a:pt x="227848" y="93323"/>
                    </a:lnTo>
                    <a:cubicBezTo>
                      <a:pt x="250592" y="93323"/>
                      <a:pt x="269038" y="111759"/>
                      <a:pt x="269038" y="134514"/>
                    </a:cubicBezTo>
                    <a:cubicBezTo>
                      <a:pt x="269038" y="157268"/>
                      <a:pt x="250592" y="175704"/>
                      <a:pt x="227848" y="175704"/>
                    </a:cubicBezTo>
                    <a:lnTo>
                      <a:pt x="175715" y="175704"/>
                    </a:lnTo>
                    <a:lnTo>
                      <a:pt x="175715" y="227827"/>
                    </a:lnTo>
                    <a:cubicBezTo>
                      <a:pt x="175715" y="250581"/>
                      <a:pt x="157268" y="269017"/>
                      <a:pt x="134524" y="269017"/>
                    </a:cubicBezTo>
                    <a:cubicBezTo>
                      <a:pt x="111781" y="269017"/>
                      <a:pt x="93334" y="250581"/>
                      <a:pt x="93334" y="227827"/>
                    </a:cubicBezTo>
                    <a:lnTo>
                      <a:pt x="93334" y="175704"/>
                    </a:lnTo>
                    <a:lnTo>
                      <a:pt x="41200" y="175704"/>
                    </a:lnTo>
                    <a:cubicBezTo>
                      <a:pt x="18457" y="175704"/>
                      <a:pt x="0" y="157268"/>
                      <a:pt x="0" y="134514"/>
                    </a:cubicBezTo>
                    <a:cubicBezTo>
                      <a:pt x="0" y="111759"/>
                      <a:pt x="18457" y="93323"/>
                      <a:pt x="4120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262135" y="2103752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24"/>
                    </a:cubicBezTo>
                    <a:cubicBezTo>
                      <a:pt x="269028" y="157268"/>
                      <a:pt x="250581" y="175715"/>
                      <a:pt x="227837" y="175715"/>
                    </a:cubicBezTo>
                    <a:lnTo>
                      <a:pt x="175704" y="175715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15"/>
                    </a:lnTo>
                    <a:lnTo>
                      <a:pt x="41190" y="175715"/>
                    </a:lnTo>
                    <a:cubicBezTo>
                      <a:pt x="18446" y="175715"/>
                      <a:pt x="0" y="157268"/>
                      <a:pt x="0" y="13452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038555" y="226740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74415" y="213857"/>
                    </a:moveTo>
                    <a:lnTo>
                      <a:pt x="85026" y="213857"/>
                    </a:lnTo>
                    <a:cubicBezTo>
                      <a:pt x="38142" y="213857"/>
                      <a:pt x="0" y="175715"/>
                      <a:pt x="0" y="128830"/>
                    </a:cubicBezTo>
                    <a:cubicBezTo>
                      <a:pt x="0" y="81946"/>
                      <a:pt x="38142" y="43804"/>
                      <a:pt x="85026" y="43804"/>
                    </a:cubicBezTo>
                    <a:cubicBezTo>
                      <a:pt x="88444" y="43804"/>
                      <a:pt x="91863" y="44016"/>
                      <a:pt x="95260" y="44439"/>
                    </a:cubicBezTo>
                    <a:cubicBezTo>
                      <a:pt x="115167" y="16679"/>
                      <a:pt x="147118" y="0"/>
                      <a:pt x="182043" y="0"/>
                    </a:cubicBezTo>
                    <a:cubicBezTo>
                      <a:pt x="232367" y="0"/>
                      <a:pt x="274785" y="34702"/>
                      <a:pt x="286046" y="81957"/>
                    </a:cubicBezTo>
                    <a:cubicBezTo>
                      <a:pt x="317171" y="87471"/>
                      <a:pt x="340867" y="114712"/>
                      <a:pt x="340867" y="147394"/>
                    </a:cubicBezTo>
                    <a:cubicBezTo>
                      <a:pt x="340867" y="184044"/>
                      <a:pt x="311054" y="213857"/>
                      <a:pt x="274415" y="213857"/>
                    </a:cubicBezTo>
                    <a:close/>
                    <a:moveTo>
                      <a:pt x="85026" y="86137"/>
                    </a:moveTo>
                    <a:cubicBezTo>
                      <a:pt x="61478" y="86137"/>
                      <a:pt x="42333" y="105293"/>
                      <a:pt x="42333" y="128830"/>
                    </a:cubicBezTo>
                    <a:cubicBezTo>
                      <a:pt x="42333" y="152378"/>
                      <a:pt x="61478" y="171524"/>
                      <a:pt x="85026" y="171524"/>
                    </a:cubicBezTo>
                    <a:lnTo>
                      <a:pt x="274415" y="171524"/>
                    </a:lnTo>
                    <a:cubicBezTo>
                      <a:pt x="287707" y="171524"/>
                      <a:pt x="298534" y="160707"/>
                      <a:pt x="298534" y="147394"/>
                    </a:cubicBezTo>
                    <a:cubicBezTo>
                      <a:pt x="298534" y="134090"/>
                      <a:pt x="287707" y="123274"/>
                      <a:pt x="274415" y="123274"/>
                    </a:cubicBezTo>
                    <a:cubicBezTo>
                      <a:pt x="273198" y="123274"/>
                      <a:pt x="272012" y="123401"/>
                      <a:pt x="270848" y="123581"/>
                    </a:cubicBezTo>
                    <a:lnTo>
                      <a:pt x="247702" y="127063"/>
                    </a:lnTo>
                    <a:lnTo>
                      <a:pt x="246559" y="103695"/>
                    </a:lnTo>
                    <a:cubicBezTo>
                      <a:pt x="244866" y="69289"/>
                      <a:pt x="216524" y="42333"/>
                      <a:pt x="182043" y="42333"/>
                    </a:cubicBezTo>
                    <a:cubicBezTo>
                      <a:pt x="157511" y="42333"/>
                      <a:pt x="135403" y="55954"/>
                      <a:pt x="124332" y="77903"/>
                    </a:cubicBezTo>
                    <a:lnTo>
                      <a:pt x="116067" y="94286"/>
                    </a:lnTo>
                    <a:lnTo>
                      <a:pt x="98689" y="88423"/>
                    </a:lnTo>
                    <a:cubicBezTo>
                      <a:pt x="94181" y="86899"/>
                      <a:pt x="89587" y="86137"/>
                      <a:pt x="85026" y="86137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515528" y="4527116"/>
                <a:ext cx="465415" cy="281852"/>
              </a:xfrm>
              <a:custGeom>
                <a:avLst/>
                <a:gdLst/>
                <a:ahLst/>
                <a:cxnLst/>
                <a:rect l="l" t="t" r="r" b="b"/>
                <a:pathLst>
                  <a:path w="620553" h="374554" extrusionOk="0">
                    <a:moveTo>
                      <a:pt x="475689" y="374554"/>
                    </a:moveTo>
                    <a:lnTo>
                      <a:pt x="108902" y="374554"/>
                    </a:lnTo>
                    <a:cubicBezTo>
                      <a:pt x="48852" y="374554"/>
                      <a:pt x="0" y="325712"/>
                      <a:pt x="0" y="265662"/>
                    </a:cubicBezTo>
                    <a:cubicBezTo>
                      <a:pt x="0" y="207602"/>
                      <a:pt x="45656" y="160019"/>
                      <a:pt x="102965" y="156919"/>
                    </a:cubicBezTo>
                    <a:cubicBezTo>
                      <a:pt x="117485" y="67405"/>
                      <a:pt x="194955" y="0"/>
                      <a:pt x="287792" y="0"/>
                    </a:cubicBezTo>
                    <a:cubicBezTo>
                      <a:pt x="353059" y="0"/>
                      <a:pt x="412411" y="33263"/>
                      <a:pt x="446510" y="87862"/>
                    </a:cubicBezTo>
                    <a:cubicBezTo>
                      <a:pt x="456152" y="85862"/>
                      <a:pt x="465910" y="84846"/>
                      <a:pt x="475689" y="84846"/>
                    </a:cubicBezTo>
                    <a:cubicBezTo>
                      <a:pt x="555561" y="84846"/>
                      <a:pt x="620553" y="149838"/>
                      <a:pt x="620553" y="229711"/>
                    </a:cubicBezTo>
                    <a:cubicBezTo>
                      <a:pt x="620553" y="309573"/>
                      <a:pt x="555561" y="374554"/>
                      <a:pt x="475689" y="374554"/>
                    </a:cubicBezTo>
                    <a:close/>
                    <a:moveTo>
                      <a:pt x="108902" y="199093"/>
                    </a:moveTo>
                    <a:cubicBezTo>
                      <a:pt x="72188" y="199093"/>
                      <a:pt x="42333" y="228949"/>
                      <a:pt x="42333" y="265662"/>
                    </a:cubicBezTo>
                    <a:cubicBezTo>
                      <a:pt x="42333" y="302365"/>
                      <a:pt x="72188" y="332221"/>
                      <a:pt x="108902" y="332221"/>
                    </a:cubicBezTo>
                    <a:lnTo>
                      <a:pt x="475689" y="332221"/>
                    </a:lnTo>
                    <a:cubicBezTo>
                      <a:pt x="532225" y="332221"/>
                      <a:pt x="578220" y="286226"/>
                      <a:pt x="578220" y="229711"/>
                    </a:cubicBezTo>
                    <a:cubicBezTo>
                      <a:pt x="578220" y="173175"/>
                      <a:pt x="532225" y="127179"/>
                      <a:pt x="475689" y="127179"/>
                    </a:cubicBezTo>
                    <a:cubicBezTo>
                      <a:pt x="464682" y="127179"/>
                      <a:pt x="453654" y="129021"/>
                      <a:pt x="442933" y="132640"/>
                    </a:cubicBezTo>
                    <a:lnTo>
                      <a:pt x="425534" y="138514"/>
                    </a:lnTo>
                    <a:lnTo>
                      <a:pt x="417258" y="122121"/>
                    </a:lnTo>
                    <a:cubicBezTo>
                      <a:pt x="392440" y="72908"/>
                      <a:pt x="342836" y="42333"/>
                      <a:pt x="287792" y="42333"/>
                    </a:cubicBezTo>
                    <a:cubicBezTo>
                      <a:pt x="210417" y="42333"/>
                      <a:pt x="146833" y="102817"/>
                      <a:pt x="143044" y="180033"/>
                    </a:cubicBezTo>
                    <a:lnTo>
                      <a:pt x="141890" y="203358"/>
                    </a:lnTo>
                    <a:lnTo>
                      <a:pt x="118787" y="199929"/>
                    </a:lnTo>
                    <a:cubicBezTo>
                      <a:pt x="114945" y="199358"/>
                      <a:pt x="111802" y="199093"/>
                      <a:pt x="108902" y="19909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8288011" y="398667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477243" y="430748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421361" y="4527117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00B05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51638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2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2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1602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5964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6" y="4406902"/>
            <a:ext cx="10363200" cy="1362075"/>
          </a:xfrm>
        </p:spPr>
        <p:txBody>
          <a:bodyPr anchor="t"/>
          <a:lstStyle>
            <a:lvl1pPr algn="l">
              <a:defRPr sz="53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6" y="2906714"/>
            <a:ext cx="10363200" cy="1500187"/>
          </a:xfrm>
        </p:spPr>
        <p:txBody>
          <a:bodyPr anchor="b"/>
          <a:lstStyle>
            <a:lvl1pPr marL="0" indent="0">
              <a:buNone/>
              <a:defRPr sz="2699">
                <a:solidFill>
                  <a:schemeClr val="tx1">
                    <a:tint val="75000"/>
                  </a:schemeClr>
                </a:solidFill>
              </a:defRPr>
            </a:lvl1pPr>
            <a:lvl2pPr marL="60946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2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38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85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31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7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2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70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377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600202"/>
            <a:ext cx="5384800" cy="4525963"/>
          </a:xfrm>
        </p:spPr>
        <p:txBody>
          <a:bodyPr/>
          <a:lstStyle>
            <a:lvl1pPr>
              <a:defRPr sz="3799"/>
            </a:lvl1pPr>
            <a:lvl2pPr>
              <a:defRPr sz="3199"/>
            </a:lvl2pPr>
            <a:lvl3pPr>
              <a:defRPr sz="26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2"/>
            <a:ext cx="5384800" cy="4525963"/>
          </a:xfrm>
        </p:spPr>
        <p:txBody>
          <a:bodyPr/>
          <a:lstStyle>
            <a:lvl1pPr>
              <a:defRPr sz="3799"/>
            </a:lvl1pPr>
            <a:lvl2pPr>
              <a:defRPr sz="3199"/>
            </a:lvl2pPr>
            <a:lvl3pPr>
              <a:defRPr sz="26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9379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4"/>
            <a:ext cx="5386917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63" indent="0">
              <a:buNone/>
              <a:defRPr sz="2699" b="1"/>
            </a:lvl2pPr>
            <a:lvl3pPr marL="1218926" indent="0">
              <a:buNone/>
              <a:defRPr sz="2400" b="1"/>
            </a:lvl3pPr>
            <a:lvl4pPr marL="1828388" indent="0">
              <a:buNone/>
              <a:defRPr sz="2200" b="1"/>
            </a:lvl4pPr>
            <a:lvl5pPr marL="2437851" indent="0">
              <a:buNone/>
              <a:defRPr sz="2200" b="1"/>
            </a:lvl5pPr>
            <a:lvl6pPr marL="3047314" indent="0">
              <a:buNone/>
              <a:defRPr sz="2200" b="1"/>
            </a:lvl6pPr>
            <a:lvl7pPr marL="3656777" indent="0">
              <a:buNone/>
              <a:defRPr sz="2200" b="1"/>
            </a:lvl7pPr>
            <a:lvl8pPr marL="4266240" indent="0">
              <a:buNone/>
              <a:defRPr sz="2200" b="1"/>
            </a:lvl8pPr>
            <a:lvl9pPr marL="4875703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7"/>
            <a:ext cx="5386917" cy="3951288"/>
          </a:xfr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4"/>
            <a:ext cx="5389033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63" indent="0">
              <a:buNone/>
              <a:defRPr sz="2699" b="1"/>
            </a:lvl2pPr>
            <a:lvl3pPr marL="1218926" indent="0">
              <a:buNone/>
              <a:defRPr sz="2400" b="1"/>
            </a:lvl3pPr>
            <a:lvl4pPr marL="1828388" indent="0">
              <a:buNone/>
              <a:defRPr sz="2200" b="1"/>
            </a:lvl4pPr>
            <a:lvl5pPr marL="2437851" indent="0">
              <a:buNone/>
              <a:defRPr sz="2200" b="1"/>
            </a:lvl5pPr>
            <a:lvl6pPr marL="3047314" indent="0">
              <a:buNone/>
              <a:defRPr sz="2200" b="1"/>
            </a:lvl6pPr>
            <a:lvl7pPr marL="3656777" indent="0">
              <a:buNone/>
              <a:defRPr sz="2200" b="1"/>
            </a:lvl7pPr>
            <a:lvl8pPr marL="4266240" indent="0">
              <a:buNone/>
              <a:defRPr sz="2200" b="1"/>
            </a:lvl8pPr>
            <a:lvl9pPr marL="4875703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7"/>
            <a:ext cx="5389033" cy="3951288"/>
          </a:xfr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9691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8402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634" y="1031258"/>
            <a:ext cx="9912734" cy="428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900057" y="6451899"/>
            <a:ext cx="391889" cy="22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3601" y="6396227"/>
            <a:ext cx="2844800" cy="365125"/>
          </a:xfrm>
        </p:spPr>
        <p:txBody>
          <a:bodyPr/>
          <a:lstStyle>
            <a:lvl1pPr algn="ctr">
              <a:defRPr>
                <a:latin typeface="字魂59号-创粗黑" panose="00000500000000000000" pitchFamily="2" charset="-122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2890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01951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4"/>
            <a:ext cx="6815667" cy="5853113"/>
          </a:xfrm>
        </p:spPr>
        <p:txBody>
          <a:bodyPr/>
          <a:lstStyle>
            <a:lvl1pPr>
              <a:defRPr sz="4299"/>
            </a:lvl1pPr>
            <a:lvl2pPr>
              <a:defRPr sz="37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5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63" indent="0">
              <a:buNone/>
              <a:defRPr sz="1600"/>
            </a:lvl2pPr>
            <a:lvl3pPr marL="1218926" indent="0">
              <a:buNone/>
              <a:defRPr sz="1400"/>
            </a:lvl3pPr>
            <a:lvl4pPr marL="1828388" indent="0">
              <a:buNone/>
              <a:defRPr sz="1200"/>
            </a:lvl4pPr>
            <a:lvl5pPr marL="2437851" indent="0">
              <a:buNone/>
              <a:defRPr sz="1200"/>
            </a:lvl5pPr>
            <a:lvl6pPr marL="3047314" indent="0">
              <a:buNone/>
              <a:defRPr sz="1200"/>
            </a:lvl6pPr>
            <a:lvl7pPr marL="3656777" indent="0">
              <a:buNone/>
              <a:defRPr sz="1200"/>
            </a:lvl7pPr>
            <a:lvl8pPr marL="4266240" indent="0">
              <a:buNone/>
              <a:defRPr sz="1200"/>
            </a:lvl8pPr>
            <a:lvl9pPr marL="4875703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8335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4299"/>
            </a:lvl1pPr>
            <a:lvl2pPr marL="609463" indent="0">
              <a:buNone/>
              <a:defRPr sz="3799"/>
            </a:lvl2pPr>
            <a:lvl3pPr marL="1218926" indent="0">
              <a:buNone/>
              <a:defRPr sz="3199"/>
            </a:lvl3pPr>
            <a:lvl4pPr marL="1828388" indent="0">
              <a:buNone/>
              <a:defRPr sz="2699"/>
            </a:lvl4pPr>
            <a:lvl5pPr marL="2437851" indent="0">
              <a:buNone/>
              <a:defRPr sz="2699"/>
            </a:lvl5pPr>
            <a:lvl6pPr marL="3047314" indent="0">
              <a:buNone/>
              <a:defRPr sz="2699"/>
            </a:lvl6pPr>
            <a:lvl7pPr marL="3656777" indent="0">
              <a:buNone/>
              <a:defRPr sz="2699"/>
            </a:lvl7pPr>
            <a:lvl8pPr marL="4266240" indent="0">
              <a:buNone/>
              <a:defRPr sz="2699"/>
            </a:lvl8pPr>
            <a:lvl9pPr marL="4875703" indent="0">
              <a:buNone/>
              <a:defRPr sz="2699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63" indent="0">
              <a:buNone/>
              <a:defRPr sz="1600"/>
            </a:lvl2pPr>
            <a:lvl3pPr marL="1218926" indent="0">
              <a:buNone/>
              <a:defRPr sz="1400"/>
            </a:lvl3pPr>
            <a:lvl4pPr marL="1828388" indent="0">
              <a:buNone/>
              <a:defRPr sz="1200"/>
            </a:lvl4pPr>
            <a:lvl5pPr marL="2437851" indent="0">
              <a:buNone/>
              <a:defRPr sz="1200"/>
            </a:lvl5pPr>
            <a:lvl6pPr marL="3047314" indent="0">
              <a:buNone/>
              <a:defRPr sz="1200"/>
            </a:lvl6pPr>
            <a:lvl7pPr marL="3656777" indent="0">
              <a:buNone/>
              <a:defRPr sz="1200"/>
            </a:lvl7pPr>
            <a:lvl8pPr marL="4266240" indent="0">
              <a:buNone/>
              <a:defRPr sz="1200"/>
            </a:lvl8pPr>
            <a:lvl9pPr marL="4875703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8513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5003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34465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25611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790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6950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0599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01406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0782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2944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5172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0033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24522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4973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7623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5745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3551830" y="-52986"/>
            <a:ext cx="8660257" cy="6926579"/>
          </a:xfrm>
          <a:custGeom>
            <a:avLst/>
            <a:gdLst/>
            <a:ahLst/>
            <a:cxnLst/>
            <a:rect l="l" t="t" r="r" b="b"/>
            <a:pathLst>
              <a:path w="8602905" h="6857999" extrusionOk="0">
                <a:moveTo>
                  <a:pt x="2646944" y="4643659"/>
                </a:moveTo>
                <a:cubicBezTo>
                  <a:pt x="5293889" y="4844563"/>
                  <a:pt x="6269259" y="1837203"/>
                  <a:pt x="5619019" y="292883"/>
                </a:cubicBezTo>
                <a:cubicBezTo>
                  <a:pt x="5578961" y="197760"/>
                  <a:pt x="5545857" y="99853"/>
                  <a:pt x="5519504" y="0"/>
                </a:cubicBezTo>
                <a:lnTo>
                  <a:pt x="8602905" y="0"/>
                </a:lnTo>
                <a:lnTo>
                  <a:pt x="8602905" y="6857999"/>
                </a:lnTo>
                <a:lnTo>
                  <a:pt x="91969" y="6857999"/>
                </a:lnTo>
                <a:cubicBezTo>
                  <a:pt x="91969" y="6857999"/>
                  <a:pt x="0" y="4442756"/>
                  <a:pt x="2646944" y="464365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Picture 3" descr="A group of toy figurines&#10;&#10;Description automatically generated">
            <a:extLst>
              <a:ext uri="{FF2B5EF4-FFF2-40B4-BE49-F238E27FC236}">
                <a16:creationId xmlns="" xmlns:a16="http://schemas.microsoft.com/office/drawing/2014/main" id="{696F7AD1-2B3D-4C92-B691-E24B552EBB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927" y="1729217"/>
            <a:ext cx="6443822" cy="6443822"/>
          </a:xfrm>
          <a:prstGeom prst="rect">
            <a:avLst/>
          </a:prstGeom>
        </p:spPr>
      </p:pic>
      <p:sp>
        <p:nvSpPr>
          <p:cNvPr id="27" name="Google Shape;27;p3"/>
          <p:cNvSpPr/>
          <p:nvPr/>
        </p:nvSpPr>
        <p:spPr>
          <a:xfrm>
            <a:off x="-29737" y="0"/>
            <a:ext cx="4328489" cy="1696413"/>
          </a:xfrm>
          <a:custGeom>
            <a:avLst/>
            <a:gdLst>
              <a:gd name="connsiteX0" fmla="*/ 4299824 w 4299824"/>
              <a:gd name="connsiteY0" fmla="*/ 8383 h 2665592"/>
              <a:gd name="connsiteX1" fmla="*/ 1578789 w 4299824"/>
              <a:gd name="connsiteY1" fmla="*/ 586962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2665592"/>
              <a:gd name="connsiteX1" fmla="*/ 2798326 w 4299824"/>
              <a:gd name="connsiteY1" fmla="*/ 863596 h 2665592"/>
              <a:gd name="connsiteX2" fmla="*/ 790955 w 4299824"/>
              <a:gd name="connsiteY2" fmla="*/ 1740259 h 2665592"/>
              <a:gd name="connsiteX3" fmla="*/ 0 w 4299824"/>
              <a:gd name="connsiteY3" fmla="*/ 2655315 h 2665592"/>
              <a:gd name="connsiteX4" fmla="*/ 0 w 4299824"/>
              <a:gd name="connsiteY4" fmla="*/ 0 h 2665592"/>
              <a:gd name="connsiteX5" fmla="*/ 4299824 w 4299824"/>
              <a:gd name="connsiteY5" fmla="*/ 8383 h 2665592"/>
              <a:gd name="connsiteX0" fmla="*/ 4299824 w 4299824"/>
              <a:gd name="connsiteY0" fmla="*/ 8383 h 1873529"/>
              <a:gd name="connsiteX1" fmla="*/ 2798326 w 4299824"/>
              <a:gd name="connsiteY1" fmla="*/ 863596 h 1873529"/>
              <a:gd name="connsiteX2" fmla="*/ 790955 w 4299824"/>
              <a:gd name="connsiteY2" fmla="*/ 1740259 h 1873529"/>
              <a:gd name="connsiteX3" fmla="*/ 0 w 4299824"/>
              <a:gd name="connsiteY3" fmla="*/ 1397889 h 1873529"/>
              <a:gd name="connsiteX4" fmla="*/ 0 w 4299824"/>
              <a:gd name="connsiteY4" fmla="*/ 0 h 1873529"/>
              <a:gd name="connsiteX5" fmla="*/ 4299824 w 4299824"/>
              <a:gd name="connsiteY5" fmla="*/ 8383 h 1873529"/>
              <a:gd name="connsiteX0" fmla="*/ 4299824 w 4299824"/>
              <a:gd name="connsiteY0" fmla="*/ 8383 h 1425294"/>
              <a:gd name="connsiteX1" fmla="*/ 2798326 w 4299824"/>
              <a:gd name="connsiteY1" fmla="*/ 863596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5294"/>
              <a:gd name="connsiteX1" fmla="*/ 3126339 w 4299824"/>
              <a:gd name="connsiteY1" fmla="*/ 830065 h 1425294"/>
              <a:gd name="connsiteX2" fmla="*/ 1211485 w 4299824"/>
              <a:gd name="connsiteY2" fmla="*/ 927124 h 1425294"/>
              <a:gd name="connsiteX3" fmla="*/ 0 w 4299824"/>
              <a:gd name="connsiteY3" fmla="*/ 1397889 h 1425294"/>
              <a:gd name="connsiteX4" fmla="*/ 0 w 4299824"/>
              <a:gd name="connsiteY4" fmla="*/ 0 h 1425294"/>
              <a:gd name="connsiteX5" fmla="*/ 4299824 w 4299824"/>
              <a:gd name="connsiteY5" fmla="*/ 8383 h 1425294"/>
              <a:gd name="connsiteX0" fmla="*/ 4299824 w 4299824"/>
              <a:gd name="connsiteY0" fmla="*/ 8383 h 1426105"/>
              <a:gd name="connsiteX1" fmla="*/ 3126339 w 4299824"/>
              <a:gd name="connsiteY1" fmla="*/ 830065 h 1426105"/>
              <a:gd name="connsiteX2" fmla="*/ 1329233 w 4299824"/>
              <a:gd name="connsiteY2" fmla="*/ 935506 h 1426105"/>
              <a:gd name="connsiteX3" fmla="*/ 0 w 4299824"/>
              <a:gd name="connsiteY3" fmla="*/ 1397889 h 1426105"/>
              <a:gd name="connsiteX4" fmla="*/ 0 w 4299824"/>
              <a:gd name="connsiteY4" fmla="*/ 0 h 1426105"/>
              <a:gd name="connsiteX5" fmla="*/ 4299824 w 4299824"/>
              <a:gd name="connsiteY5" fmla="*/ 8383 h 142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9824" h="1426105" extrusionOk="0">
                <a:moveTo>
                  <a:pt x="4299824" y="8383"/>
                </a:moveTo>
                <a:cubicBezTo>
                  <a:pt x="4299824" y="8383"/>
                  <a:pt x="3621438" y="675544"/>
                  <a:pt x="3126339" y="830065"/>
                </a:cubicBezTo>
                <a:cubicBezTo>
                  <a:pt x="2631240" y="984586"/>
                  <a:pt x="1156873" y="526143"/>
                  <a:pt x="1329233" y="935506"/>
                </a:cubicBezTo>
                <a:cubicBezTo>
                  <a:pt x="1501604" y="1344870"/>
                  <a:pt x="652578" y="1494208"/>
                  <a:pt x="0" y="1397889"/>
                </a:cubicBezTo>
                <a:lnTo>
                  <a:pt x="0" y="0"/>
                </a:lnTo>
                <a:lnTo>
                  <a:pt x="4299824" y="838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222521" y="1482254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41190" y="93323"/>
                </a:moveTo>
                <a:lnTo>
                  <a:pt x="93323" y="93323"/>
                </a:lnTo>
                <a:lnTo>
                  <a:pt x="93323" y="41190"/>
                </a:lnTo>
                <a:cubicBezTo>
                  <a:pt x="93323" y="18436"/>
                  <a:pt x="111770" y="0"/>
                  <a:pt x="134514" y="0"/>
                </a:cubicBezTo>
                <a:cubicBezTo>
                  <a:pt x="157257" y="0"/>
                  <a:pt x="175704" y="18436"/>
                  <a:pt x="175704" y="41190"/>
                </a:cubicBezTo>
                <a:lnTo>
                  <a:pt x="175704" y="93323"/>
                </a:lnTo>
                <a:lnTo>
                  <a:pt x="227837" y="93323"/>
                </a:lnTo>
                <a:cubicBezTo>
                  <a:pt x="250581" y="93323"/>
                  <a:pt x="269028" y="111759"/>
                  <a:pt x="269028" y="134514"/>
                </a:cubicBezTo>
                <a:cubicBezTo>
                  <a:pt x="269028" y="157268"/>
                  <a:pt x="250581" y="175704"/>
                  <a:pt x="227837" y="175704"/>
                </a:cubicBezTo>
                <a:lnTo>
                  <a:pt x="175704" y="175704"/>
                </a:lnTo>
                <a:lnTo>
                  <a:pt x="175704" y="227816"/>
                </a:lnTo>
                <a:cubicBezTo>
                  <a:pt x="175704" y="250581"/>
                  <a:pt x="157257" y="269017"/>
                  <a:pt x="134514" y="269017"/>
                </a:cubicBezTo>
                <a:cubicBezTo>
                  <a:pt x="111770" y="269017"/>
                  <a:pt x="93323" y="250581"/>
                  <a:pt x="93323" y="227816"/>
                </a:cubicBezTo>
                <a:lnTo>
                  <a:pt x="93323" y="175704"/>
                </a:lnTo>
                <a:lnTo>
                  <a:pt x="41190" y="175704"/>
                </a:lnTo>
                <a:cubicBezTo>
                  <a:pt x="18446" y="175704"/>
                  <a:pt x="0" y="157268"/>
                  <a:pt x="0" y="134514"/>
                </a:cubicBezTo>
                <a:cubicBezTo>
                  <a:pt x="0" y="111759"/>
                  <a:pt x="18446" y="93323"/>
                  <a:pt x="41190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945786" y="613143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49FDBB5-A5A6-4316-8393-3F5017974D4E}"/>
              </a:ext>
            </a:extLst>
          </p:cNvPr>
          <p:cNvSpPr txBox="1"/>
          <p:nvPr userDrawn="1"/>
        </p:nvSpPr>
        <p:spPr>
          <a:xfrm>
            <a:off x="4846083" y="946880"/>
            <a:ext cx="7941895" cy="5228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              TUÂN </a:t>
            </a:r>
          </a:p>
          <a:p>
            <a:pPr marL="0" marR="0" lvl="0" indent="0" algn="ctr" defTabSz="12191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             THỦ </a:t>
            </a:r>
          </a:p>
          <a:p>
            <a:pPr marL="0" marR="0" lvl="0" indent="0" algn="ctr" defTabSz="12191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          QUY ĐỊNH </a:t>
            </a:r>
          </a:p>
          <a:p>
            <a:pPr marL="0" marR="0" lvl="0" indent="0" algn="ctr" defTabSz="121917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2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NƠI CÔNG CỘNG</a:t>
            </a:r>
          </a:p>
        </p:txBody>
      </p:sp>
      <p:sp>
        <p:nvSpPr>
          <p:cNvPr id="30" name="Google Shape;30;p3"/>
          <p:cNvSpPr/>
          <p:nvPr/>
        </p:nvSpPr>
        <p:spPr>
          <a:xfrm>
            <a:off x="9259285" y="3239645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2886979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70" y="175704"/>
                  <a:pt x="269028" y="157268"/>
                  <a:pt x="269028" y="134514"/>
                </a:cubicBezTo>
                <a:cubicBezTo>
                  <a:pt x="269028" y="111759"/>
                  <a:pt x="250570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6945786" y="546337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476872" y="4295305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437727" y="5960618"/>
            <a:ext cx="392493" cy="247063"/>
          </a:xfrm>
          <a:custGeom>
            <a:avLst/>
            <a:gdLst/>
            <a:ahLst/>
            <a:cxnLst/>
            <a:rect l="l" t="t" r="r" b="b"/>
            <a:pathLst>
              <a:path w="392493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90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50" y="50440"/>
                  <a:pt x="294587" y="50440"/>
                </a:cubicBezTo>
                <a:cubicBezTo>
                  <a:pt x="348572" y="50440"/>
                  <a:pt x="392493" y="94360"/>
                  <a:pt x="392493" y="148335"/>
                </a:cubicBezTo>
                <a:cubicBezTo>
                  <a:pt x="392493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47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90" y="48746"/>
                </a:cubicBezTo>
                <a:cubicBezTo>
                  <a:pt x="143181" y="48746"/>
                  <a:pt x="110553" y="79777"/>
                  <a:pt x="108595" y="119401"/>
                </a:cubicBezTo>
                <a:lnTo>
                  <a:pt x="107283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37" y="99176"/>
                  <a:pt x="284046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1598369" y="2248198"/>
            <a:ext cx="392483" cy="247063"/>
          </a:xfrm>
          <a:custGeom>
            <a:avLst/>
            <a:gdLst/>
            <a:ahLst/>
            <a:cxnLst/>
            <a:rect l="l" t="t" r="r" b="b"/>
            <a:pathLst>
              <a:path w="392482" h="246242" extrusionOk="0">
                <a:moveTo>
                  <a:pt x="0" y="169714"/>
                </a:moveTo>
                <a:cubicBezTo>
                  <a:pt x="0" y="132079"/>
                  <a:pt x="27294" y="100710"/>
                  <a:pt x="63129" y="94371"/>
                </a:cubicBezTo>
                <a:cubicBezTo>
                  <a:pt x="76094" y="39952"/>
                  <a:pt x="124936" y="0"/>
                  <a:pt x="182879" y="0"/>
                </a:cubicBezTo>
                <a:cubicBezTo>
                  <a:pt x="223086" y="0"/>
                  <a:pt x="259884" y="19198"/>
                  <a:pt x="282807" y="51159"/>
                </a:cubicBezTo>
                <a:cubicBezTo>
                  <a:pt x="286723" y="50672"/>
                  <a:pt x="290639" y="50440"/>
                  <a:pt x="294587" y="50440"/>
                </a:cubicBezTo>
                <a:cubicBezTo>
                  <a:pt x="348572" y="50440"/>
                  <a:pt x="392482" y="94360"/>
                  <a:pt x="392482" y="148335"/>
                </a:cubicBezTo>
                <a:cubicBezTo>
                  <a:pt x="392482" y="202321"/>
                  <a:pt x="348572" y="246242"/>
                  <a:pt x="294587" y="246242"/>
                </a:cubicBezTo>
                <a:lnTo>
                  <a:pt x="76528" y="246242"/>
                </a:lnTo>
                <a:cubicBezTo>
                  <a:pt x="34332" y="246242"/>
                  <a:pt x="0" y="211910"/>
                  <a:pt x="0" y="169714"/>
                </a:cubicBezTo>
                <a:close/>
                <a:moveTo>
                  <a:pt x="278860" y="101811"/>
                </a:moveTo>
                <a:lnTo>
                  <a:pt x="258836" y="108553"/>
                </a:lnTo>
                <a:lnTo>
                  <a:pt x="249322" y="89693"/>
                </a:lnTo>
                <a:cubicBezTo>
                  <a:pt x="236579" y="64431"/>
                  <a:pt x="211126" y="48746"/>
                  <a:pt x="182879" y="48746"/>
                </a:cubicBezTo>
                <a:cubicBezTo>
                  <a:pt x="143181" y="48746"/>
                  <a:pt x="110542" y="79777"/>
                  <a:pt x="108595" y="119401"/>
                </a:cubicBezTo>
                <a:lnTo>
                  <a:pt x="107272" y="146303"/>
                </a:lnTo>
                <a:lnTo>
                  <a:pt x="80623" y="142292"/>
                </a:lnTo>
                <a:cubicBezTo>
                  <a:pt x="79290" y="142091"/>
                  <a:pt x="77925" y="141943"/>
                  <a:pt x="76528" y="141943"/>
                </a:cubicBezTo>
                <a:cubicBezTo>
                  <a:pt x="61213" y="141943"/>
                  <a:pt x="48746" y="154400"/>
                  <a:pt x="48746" y="169714"/>
                </a:cubicBezTo>
                <a:cubicBezTo>
                  <a:pt x="48746" y="185038"/>
                  <a:pt x="61213" y="197506"/>
                  <a:pt x="76528" y="197506"/>
                </a:cubicBezTo>
                <a:lnTo>
                  <a:pt x="294587" y="197506"/>
                </a:lnTo>
                <a:cubicBezTo>
                  <a:pt x="321690" y="197506"/>
                  <a:pt x="343746" y="175450"/>
                  <a:pt x="343746" y="148335"/>
                </a:cubicBezTo>
                <a:cubicBezTo>
                  <a:pt x="343746" y="121232"/>
                  <a:pt x="321690" y="99176"/>
                  <a:pt x="294587" y="99176"/>
                </a:cubicBezTo>
                <a:cubicBezTo>
                  <a:pt x="289327" y="99176"/>
                  <a:pt x="284035" y="100054"/>
                  <a:pt x="278860" y="1018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3714427" y="103878"/>
            <a:ext cx="584325" cy="367828"/>
          </a:xfrm>
          <a:custGeom>
            <a:avLst/>
            <a:gdLst/>
            <a:ahLst/>
            <a:cxnLst/>
            <a:rect l="l" t="t" r="r" b="b"/>
            <a:pathLst>
              <a:path w="584326" h="366606" extrusionOk="0">
                <a:moveTo>
                  <a:pt x="0" y="220842"/>
                </a:moveTo>
                <a:cubicBezTo>
                  <a:pt x="0" y="140483"/>
                  <a:pt x="65404" y="75088"/>
                  <a:pt x="145764" y="75088"/>
                </a:cubicBezTo>
                <a:cubicBezTo>
                  <a:pt x="151627" y="75088"/>
                  <a:pt x="157469" y="75437"/>
                  <a:pt x="163300" y="76168"/>
                </a:cubicBezTo>
                <a:cubicBezTo>
                  <a:pt x="197410" y="28596"/>
                  <a:pt x="252190" y="0"/>
                  <a:pt x="312049" y="0"/>
                </a:cubicBezTo>
                <a:cubicBezTo>
                  <a:pt x="398335" y="0"/>
                  <a:pt x="471042" y="59478"/>
                  <a:pt x="490336" y="140493"/>
                </a:cubicBezTo>
                <a:cubicBezTo>
                  <a:pt x="543686" y="149955"/>
                  <a:pt x="584326" y="196659"/>
                  <a:pt x="584326" y="252666"/>
                </a:cubicBezTo>
                <a:cubicBezTo>
                  <a:pt x="584326" y="315489"/>
                  <a:pt x="533209" y="366606"/>
                  <a:pt x="470386" y="366606"/>
                </a:cubicBezTo>
                <a:lnTo>
                  <a:pt x="145764" y="366606"/>
                </a:lnTo>
                <a:cubicBezTo>
                  <a:pt x="65404" y="366606"/>
                  <a:pt x="0" y="301212"/>
                  <a:pt x="0" y="220842"/>
                </a:cubicBezTo>
                <a:close/>
                <a:moveTo>
                  <a:pt x="464311" y="211846"/>
                </a:moveTo>
                <a:lnTo>
                  <a:pt x="424624" y="217826"/>
                </a:lnTo>
                <a:lnTo>
                  <a:pt x="422645" y="177757"/>
                </a:lnTo>
                <a:cubicBezTo>
                  <a:pt x="419756" y="118776"/>
                  <a:pt x="371178" y="72569"/>
                  <a:pt x="312049" y="72569"/>
                </a:cubicBezTo>
                <a:cubicBezTo>
                  <a:pt x="270012" y="72569"/>
                  <a:pt x="232113" y="95916"/>
                  <a:pt x="213158" y="133519"/>
                </a:cubicBezTo>
                <a:lnTo>
                  <a:pt x="198987" y="161596"/>
                </a:lnTo>
                <a:lnTo>
                  <a:pt x="169185" y="151574"/>
                </a:lnTo>
                <a:cubicBezTo>
                  <a:pt x="161459" y="148970"/>
                  <a:pt x="153574" y="147658"/>
                  <a:pt x="145764" y="147658"/>
                </a:cubicBezTo>
                <a:cubicBezTo>
                  <a:pt x="105399" y="147658"/>
                  <a:pt x="72569" y="180488"/>
                  <a:pt x="72569" y="220842"/>
                </a:cubicBezTo>
                <a:cubicBezTo>
                  <a:pt x="72569" y="261207"/>
                  <a:pt x="105399" y="294036"/>
                  <a:pt x="145764" y="294036"/>
                </a:cubicBezTo>
                <a:lnTo>
                  <a:pt x="470386" y="294036"/>
                </a:lnTo>
                <a:cubicBezTo>
                  <a:pt x="493204" y="294036"/>
                  <a:pt x="511757" y="275484"/>
                  <a:pt x="511757" y="252666"/>
                </a:cubicBezTo>
                <a:cubicBezTo>
                  <a:pt x="511757" y="229859"/>
                  <a:pt x="493204" y="211317"/>
                  <a:pt x="470386" y="211317"/>
                </a:cubicBezTo>
                <a:cubicBezTo>
                  <a:pt x="468312" y="211317"/>
                  <a:pt x="466291" y="211539"/>
                  <a:pt x="464311" y="211846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2410402" y="6266196"/>
            <a:ext cx="269028" cy="269913"/>
          </a:xfrm>
          <a:custGeom>
            <a:avLst/>
            <a:gdLst/>
            <a:ahLst/>
            <a:cxnLst/>
            <a:rect l="l" t="t" r="r" b="b"/>
            <a:pathLst>
              <a:path w="269028" h="269017" extrusionOk="0">
                <a:moveTo>
                  <a:pt x="227837" y="93323"/>
                </a:moveTo>
                <a:lnTo>
                  <a:pt x="175704" y="93323"/>
                </a:lnTo>
                <a:lnTo>
                  <a:pt x="175704" y="41190"/>
                </a:lnTo>
                <a:cubicBezTo>
                  <a:pt x="175704" y="18436"/>
                  <a:pt x="157257" y="0"/>
                  <a:pt x="134514" y="0"/>
                </a:cubicBezTo>
                <a:cubicBezTo>
                  <a:pt x="111770" y="0"/>
                  <a:pt x="93323" y="18436"/>
                  <a:pt x="93323" y="41190"/>
                </a:cubicBezTo>
                <a:lnTo>
                  <a:pt x="93323" y="93323"/>
                </a:lnTo>
                <a:lnTo>
                  <a:pt x="41190" y="93323"/>
                </a:lnTo>
                <a:cubicBezTo>
                  <a:pt x="18446" y="93323"/>
                  <a:pt x="0" y="111759"/>
                  <a:pt x="0" y="134514"/>
                </a:cubicBezTo>
                <a:cubicBezTo>
                  <a:pt x="0" y="157268"/>
                  <a:pt x="18446" y="175704"/>
                  <a:pt x="41190" y="175704"/>
                </a:cubicBezTo>
                <a:lnTo>
                  <a:pt x="93323" y="175704"/>
                </a:lnTo>
                <a:lnTo>
                  <a:pt x="93323" y="227827"/>
                </a:lnTo>
                <a:cubicBezTo>
                  <a:pt x="93323" y="250581"/>
                  <a:pt x="111770" y="269017"/>
                  <a:pt x="134514" y="269017"/>
                </a:cubicBezTo>
                <a:cubicBezTo>
                  <a:pt x="157257" y="269017"/>
                  <a:pt x="175704" y="250581"/>
                  <a:pt x="175704" y="227827"/>
                </a:cubicBezTo>
                <a:lnTo>
                  <a:pt x="175704" y="175704"/>
                </a:lnTo>
                <a:lnTo>
                  <a:pt x="227837" y="175704"/>
                </a:lnTo>
                <a:cubicBezTo>
                  <a:pt x="250581" y="175704"/>
                  <a:pt x="269028" y="157268"/>
                  <a:pt x="269028" y="134514"/>
                </a:cubicBezTo>
                <a:cubicBezTo>
                  <a:pt x="269028" y="111759"/>
                  <a:pt x="250581" y="93323"/>
                  <a:pt x="227837" y="9332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00B050"/>
            </a:solidFill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5383111" y="4811039"/>
            <a:ext cx="340877" cy="214569"/>
          </a:xfrm>
          <a:custGeom>
            <a:avLst/>
            <a:gdLst/>
            <a:ahLst/>
            <a:cxnLst/>
            <a:rect l="l" t="t" r="r" b="b"/>
            <a:pathLst>
              <a:path w="340878" h="213857" extrusionOk="0">
                <a:moveTo>
                  <a:pt x="0" y="147383"/>
                </a:moveTo>
                <a:cubicBezTo>
                  <a:pt x="0" y="114702"/>
                  <a:pt x="23706" y="87460"/>
                  <a:pt x="54821" y="81957"/>
                </a:cubicBezTo>
                <a:cubicBezTo>
                  <a:pt x="66082" y="34692"/>
                  <a:pt x="108510" y="0"/>
                  <a:pt x="158834" y="0"/>
                </a:cubicBezTo>
                <a:cubicBezTo>
                  <a:pt x="193749" y="0"/>
                  <a:pt x="225710" y="16668"/>
                  <a:pt x="245617" y="44428"/>
                </a:cubicBezTo>
                <a:cubicBezTo>
                  <a:pt x="249015" y="44005"/>
                  <a:pt x="252423" y="43793"/>
                  <a:pt x="255852" y="43793"/>
                </a:cubicBezTo>
                <a:cubicBezTo>
                  <a:pt x="302736" y="43793"/>
                  <a:pt x="340878" y="81946"/>
                  <a:pt x="340878" y="128820"/>
                </a:cubicBezTo>
                <a:cubicBezTo>
                  <a:pt x="340878" y="175704"/>
                  <a:pt x="302736" y="213857"/>
                  <a:pt x="255852" y="213857"/>
                </a:cubicBezTo>
                <a:lnTo>
                  <a:pt x="66463" y="213857"/>
                </a:lnTo>
                <a:cubicBezTo>
                  <a:pt x="29813" y="213857"/>
                  <a:pt x="0" y="184033"/>
                  <a:pt x="0" y="147383"/>
                </a:cubicBezTo>
                <a:close/>
                <a:moveTo>
                  <a:pt x="242188" y="88413"/>
                </a:moveTo>
                <a:lnTo>
                  <a:pt x="224800" y="94276"/>
                </a:lnTo>
                <a:lnTo>
                  <a:pt x="216534" y="77893"/>
                </a:lnTo>
                <a:cubicBezTo>
                  <a:pt x="205464" y="55954"/>
                  <a:pt x="183356" y="42333"/>
                  <a:pt x="158834" y="42333"/>
                </a:cubicBezTo>
                <a:cubicBezTo>
                  <a:pt x="124354" y="42333"/>
                  <a:pt x="96011" y="69278"/>
                  <a:pt x="94318" y="103684"/>
                </a:cubicBezTo>
                <a:lnTo>
                  <a:pt x="93165" y="127052"/>
                </a:lnTo>
                <a:lnTo>
                  <a:pt x="70019" y="123570"/>
                </a:lnTo>
                <a:cubicBezTo>
                  <a:pt x="68865" y="123401"/>
                  <a:pt x="67680" y="123264"/>
                  <a:pt x="66463" y="123264"/>
                </a:cubicBezTo>
                <a:cubicBezTo>
                  <a:pt x="53160" y="123264"/>
                  <a:pt x="42333" y="134080"/>
                  <a:pt x="42333" y="147383"/>
                </a:cubicBezTo>
                <a:cubicBezTo>
                  <a:pt x="42333" y="160697"/>
                  <a:pt x="53160" y="171524"/>
                  <a:pt x="66463" y="171524"/>
                </a:cubicBezTo>
                <a:lnTo>
                  <a:pt x="255852" y="171524"/>
                </a:lnTo>
                <a:cubicBezTo>
                  <a:pt x="279389" y="171524"/>
                  <a:pt x="298545" y="152368"/>
                  <a:pt x="298545" y="128820"/>
                </a:cubicBezTo>
                <a:cubicBezTo>
                  <a:pt x="298545" y="105282"/>
                  <a:pt x="279389" y="86127"/>
                  <a:pt x="255852" y="86127"/>
                </a:cubicBezTo>
                <a:cubicBezTo>
                  <a:pt x="251280" y="86127"/>
                  <a:pt x="246686" y="86889"/>
                  <a:pt x="242188" y="88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533" tIns="45767" rIns="91533" bIns="45767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AF1274F-AEBE-41F7-9AC6-4F59CBCC9747}"/>
              </a:ext>
            </a:extLst>
          </p:cNvPr>
          <p:cNvSpPr txBox="1"/>
          <p:nvPr userDrawn="1"/>
        </p:nvSpPr>
        <p:spPr>
          <a:xfrm>
            <a:off x="9393799" y="115578"/>
            <a:ext cx="27895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50" normalizeH="0" baseline="0" noProof="0" dirty="0">
                <a:ln w="952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+mj-lt"/>
                <a:cs typeface="Arial"/>
                <a:sym typeface="Arial"/>
              </a:rPr>
              <a:t>CHỦ ĐỀ 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0556CEC8-29A0-4771-958B-6C8423EE7BE5}"/>
              </a:ext>
            </a:extLst>
          </p:cNvPr>
          <p:cNvSpPr txBox="1"/>
          <p:nvPr userDrawn="1"/>
        </p:nvSpPr>
        <p:spPr>
          <a:xfrm>
            <a:off x="9651537" y="6415315"/>
            <a:ext cx="1605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FeistyForwarders_0968120672</a:t>
            </a:r>
          </a:p>
        </p:txBody>
      </p:sp>
    </p:spTree>
    <p:extLst>
      <p:ext uri="{BB962C8B-B14F-4D97-AF65-F5344CB8AC3E}">
        <p14:creationId xmlns:p14="http://schemas.microsoft.com/office/powerpoint/2010/main" val="25466149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bg>
      <p:bgPr>
        <a:solidFill>
          <a:srgbClr val="92D050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8C33424-69BE-4CF3-AC72-AAE3342C808A}"/>
              </a:ext>
            </a:extLst>
          </p:cNvPr>
          <p:cNvSpPr/>
          <p:nvPr userDrawn="1"/>
        </p:nvSpPr>
        <p:spPr>
          <a:xfrm>
            <a:off x="340636" y="254000"/>
            <a:ext cx="11497733" cy="635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867" b="0" i="0" u="none" strike="noStrike" kern="0" cap="none" spc="0" normalizeH="0" baseline="0" noProof="0" dirty="0">
              <a:ln>
                <a:noFill/>
              </a:ln>
              <a:solidFill>
                <a:srgbClr val="F7D538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5" name="Google Shape;45;p4"/>
          <p:cNvGrpSpPr/>
          <p:nvPr/>
        </p:nvGrpSpPr>
        <p:grpSpPr>
          <a:xfrm>
            <a:off x="0" y="-114299"/>
            <a:ext cx="11838369" cy="6718300"/>
            <a:chOff x="262135" y="188414"/>
            <a:chExt cx="8616641" cy="4620554"/>
          </a:xfrm>
          <a:solidFill>
            <a:schemeClr val="accent2"/>
          </a:solidFill>
        </p:grpSpPr>
        <p:grpSp>
          <p:nvGrpSpPr>
            <p:cNvPr id="46" name="Google Shape;46;p4"/>
            <p:cNvGrpSpPr/>
            <p:nvPr/>
          </p:nvGrpSpPr>
          <p:grpSpPr>
            <a:xfrm>
              <a:off x="262135" y="188414"/>
              <a:ext cx="8616641" cy="4620554"/>
              <a:chOff x="262135" y="188414"/>
              <a:chExt cx="8616641" cy="4620554"/>
            </a:xfrm>
            <a:grpFill/>
          </p:grpSpPr>
          <p:sp>
            <p:nvSpPr>
              <p:cNvPr id="47" name="Google Shape;47;p4"/>
              <p:cNvSpPr/>
              <p:nvPr/>
            </p:nvSpPr>
            <p:spPr>
              <a:xfrm>
                <a:off x="1671079" y="188414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4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16"/>
                    </a:lnTo>
                    <a:cubicBezTo>
                      <a:pt x="175704" y="250581"/>
                      <a:pt x="15724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16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6024098" y="274080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14"/>
                    </a:cubicBezTo>
                    <a:cubicBezTo>
                      <a:pt x="269028" y="157268"/>
                      <a:pt x="250581" y="175704"/>
                      <a:pt x="227837" y="175704"/>
                    </a:cubicBezTo>
                    <a:lnTo>
                      <a:pt x="175704" y="175704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04"/>
                    </a:lnTo>
                    <a:lnTo>
                      <a:pt x="41190" y="175704"/>
                    </a:lnTo>
                    <a:cubicBezTo>
                      <a:pt x="18446" y="175704"/>
                      <a:pt x="0" y="157268"/>
                      <a:pt x="0" y="13451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8676998" y="1943199"/>
                <a:ext cx="201779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38" h="269017" extrusionOk="0">
                    <a:moveTo>
                      <a:pt x="41200" y="93323"/>
                    </a:moveTo>
                    <a:lnTo>
                      <a:pt x="93334" y="93323"/>
                    </a:lnTo>
                    <a:lnTo>
                      <a:pt x="93334" y="41190"/>
                    </a:lnTo>
                    <a:cubicBezTo>
                      <a:pt x="93334" y="18436"/>
                      <a:pt x="111781" y="0"/>
                      <a:pt x="134524" y="0"/>
                    </a:cubicBezTo>
                    <a:cubicBezTo>
                      <a:pt x="157268" y="0"/>
                      <a:pt x="175715" y="18436"/>
                      <a:pt x="175715" y="41190"/>
                    </a:cubicBezTo>
                    <a:lnTo>
                      <a:pt x="175715" y="93323"/>
                    </a:lnTo>
                    <a:lnTo>
                      <a:pt x="227848" y="93323"/>
                    </a:lnTo>
                    <a:cubicBezTo>
                      <a:pt x="250592" y="93323"/>
                      <a:pt x="269038" y="111759"/>
                      <a:pt x="269038" y="134514"/>
                    </a:cubicBezTo>
                    <a:cubicBezTo>
                      <a:pt x="269038" y="157268"/>
                      <a:pt x="250592" y="175704"/>
                      <a:pt x="227848" y="175704"/>
                    </a:cubicBezTo>
                    <a:lnTo>
                      <a:pt x="175715" y="175704"/>
                    </a:lnTo>
                    <a:lnTo>
                      <a:pt x="175715" y="227827"/>
                    </a:lnTo>
                    <a:cubicBezTo>
                      <a:pt x="175715" y="250581"/>
                      <a:pt x="157268" y="269017"/>
                      <a:pt x="134524" y="269017"/>
                    </a:cubicBezTo>
                    <a:cubicBezTo>
                      <a:pt x="111781" y="269017"/>
                      <a:pt x="93334" y="250581"/>
                      <a:pt x="93334" y="227827"/>
                    </a:cubicBezTo>
                    <a:lnTo>
                      <a:pt x="93334" y="175704"/>
                    </a:lnTo>
                    <a:lnTo>
                      <a:pt x="41200" y="175704"/>
                    </a:lnTo>
                    <a:cubicBezTo>
                      <a:pt x="18457" y="175704"/>
                      <a:pt x="0" y="157268"/>
                      <a:pt x="0" y="134514"/>
                    </a:cubicBezTo>
                    <a:cubicBezTo>
                      <a:pt x="0" y="111759"/>
                      <a:pt x="18457" y="93323"/>
                      <a:pt x="4120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262135" y="2103752"/>
                <a:ext cx="201771" cy="202435"/>
              </a:xfrm>
              <a:custGeom>
                <a:avLst/>
                <a:gdLst/>
                <a:ahLst/>
                <a:cxnLst/>
                <a:rect l="l" t="t" r="r" b="b"/>
                <a:pathLst>
                  <a:path w="269028" h="269017" extrusionOk="0">
                    <a:moveTo>
                      <a:pt x="41190" y="93323"/>
                    </a:moveTo>
                    <a:lnTo>
                      <a:pt x="93323" y="93323"/>
                    </a:lnTo>
                    <a:lnTo>
                      <a:pt x="93323" y="41190"/>
                    </a:lnTo>
                    <a:cubicBezTo>
                      <a:pt x="93323" y="18436"/>
                      <a:pt x="111770" y="0"/>
                      <a:pt x="134514" y="0"/>
                    </a:cubicBezTo>
                    <a:cubicBezTo>
                      <a:pt x="157257" y="0"/>
                      <a:pt x="175704" y="18436"/>
                      <a:pt x="175704" y="41190"/>
                    </a:cubicBezTo>
                    <a:lnTo>
                      <a:pt x="175704" y="93323"/>
                    </a:lnTo>
                    <a:lnTo>
                      <a:pt x="227837" y="93323"/>
                    </a:lnTo>
                    <a:cubicBezTo>
                      <a:pt x="250581" y="93323"/>
                      <a:pt x="269028" y="111759"/>
                      <a:pt x="269028" y="134524"/>
                    </a:cubicBezTo>
                    <a:cubicBezTo>
                      <a:pt x="269028" y="157268"/>
                      <a:pt x="250581" y="175715"/>
                      <a:pt x="227837" y="175715"/>
                    </a:cubicBezTo>
                    <a:lnTo>
                      <a:pt x="175704" y="175715"/>
                    </a:lnTo>
                    <a:lnTo>
                      <a:pt x="175704" y="227827"/>
                    </a:lnTo>
                    <a:cubicBezTo>
                      <a:pt x="175704" y="250581"/>
                      <a:pt x="157257" y="269017"/>
                      <a:pt x="134514" y="269017"/>
                    </a:cubicBezTo>
                    <a:cubicBezTo>
                      <a:pt x="111770" y="269017"/>
                      <a:pt x="93323" y="250581"/>
                      <a:pt x="93323" y="227827"/>
                    </a:cubicBezTo>
                    <a:lnTo>
                      <a:pt x="93323" y="175715"/>
                    </a:lnTo>
                    <a:lnTo>
                      <a:pt x="41190" y="175715"/>
                    </a:lnTo>
                    <a:cubicBezTo>
                      <a:pt x="18446" y="175715"/>
                      <a:pt x="0" y="157268"/>
                      <a:pt x="0" y="134524"/>
                    </a:cubicBezTo>
                    <a:cubicBezTo>
                      <a:pt x="0" y="111759"/>
                      <a:pt x="18446" y="93323"/>
                      <a:pt x="41190" y="9332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038555" y="226740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74415" y="213857"/>
                    </a:moveTo>
                    <a:lnTo>
                      <a:pt x="85026" y="213857"/>
                    </a:lnTo>
                    <a:cubicBezTo>
                      <a:pt x="38142" y="213857"/>
                      <a:pt x="0" y="175715"/>
                      <a:pt x="0" y="128830"/>
                    </a:cubicBezTo>
                    <a:cubicBezTo>
                      <a:pt x="0" y="81946"/>
                      <a:pt x="38142" y="43804"/>
                      <a:pt x="85026" y="43804"/>
                    </a:cubicBezTo>
                    <a:cubicBezTo>
                      <a:pt x="88444" y="43804"/>
                      <a:pt x="91863" y="44016"/>
                      <a:pt x="95260" y="44439"/>
                    </a:cubicBezTo>
                    <a:cubicBezTo>
                      <a:pt x="115167" y="16679"/>
                      <a:pt x="147118" y="0"/>
                      <a:pt x="182043" y="0"/>
                    </a:cubicBezTo>
                    <a:cubicBezTo>
                      <a:pt x="232367" y="0"/>
                      <a:pt x="274785" y="34702"/>
                      <a:pt x="286046" y="81957"/>
                    </a:cubicBezTo>
                    <a:cubicBezTo>
                      <a:pt x="317171" y="87471"/>
                      <a:pt x="340867" y="114712"/>
                      <a:pt x="340867" y="147394"/>
                    </a:cubicBezTo>
                    <a:cubicBezTo>
                      <a:pt x="340867" y="184044"/>
                      <a:pt x="311054" y="213857"/>
                      <a:pt x="274415" y="213857"/>
                    </a:cubicBezTo>
                    <a:close/>
                    <a:moveTo>
                      <a:pt x="85026" y="86137"/>
                    </a:moveTo>
                    <a:cubicBezTo>
                      <a:pt x="61478" y="86137"/>
                      <a:pt x="42333" y="105293"/>
                      <a:pt x="42333" y="128830"/>
                    </a:cubicBezTo>
                    <a:cubicBezTo>
                      <a:pt x="42333" y="152378"/>
                      <a:pt x="61478" y="171524"/>
                      <a:pt x="85026" y="171524"/>
                    </a:cubicBezTo>
                    <a:lnTo>
                      <a:pt x="274415" y="171524"/>
                    </a:lnTo>
                    <a:cubicBezTo>
                      <a:pt x="287707" y="171524"/>
                      <a:pt x="298534" y="160707"/>
                      <a:pt x="298534" y="147394"/>
                    </a:cubicBezTo>
                    <a:cubicBezTo>
                      <a:pt x="298534" y="134090"/>
                      <a:pt x="287707" y="123274"/>
                      <a:pt x="274415" y="123274"/>
                    </a:cubicBezTo>
                    <a:cubicBezTo>
                      <a:pt x="273198" y="123274"/>
                      <a:pt x="272012" y="123401"/>
                      <a:pt x="270848" y="123581"/>
                    </a:cubicBezTo>
                    <a:lnTo>
                      <a:pt x="247702" y="127063"/>
                    </a:lnTo>
                    <a:lnTo>
                      <a:pt x="246559" y="103695"/>
                    </a:lnTo>
                    <a:cubicBezTo>
                      <a:pt x="244866" y="69289"/>
                      <a:pt x="216524" y="42333"/>
                      <a:pt x="182043" y="42333"/>
                    </a:cubicBezTo>
                    <a:cubicBezTo>
                      <a:pt x="157511" y="42333"/>
                      <a:pt x="135403" y="55954"/>
                      <a:pt x="124332" y="77903"/>
                    </a:cubicBezTo>
                    <a:lnTo>
                      <a:pt x="116067" y="94286"/>
                    </a:lnTo>
                    <a:lnTo>
                      <a:pt x="98689" y="88423"/>
                    </a:lnTo>
                    <a:cubicBezTo>
                      <a:pt x="94181" y="86899"/>
                      <a:pt x="89587" y="86137"/>
                      <a:pt x="85026" y="86137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515528" y="4527116"/>
                <a:ext cx="465415" cy="281852"/>
              </a:xfrm>
              <a:custGeom>
                <a:avLst/>
                <a:gdLst/>
                <a:ahLst/>
                <a:cxnLst/>
                <a:rect l="l" t="t" r="r" b="b"/>
                <a:pathLst>
                  <a:path w="620553" h="374554" extrusionOk="0">
                    <a:moveTo>
                      <a:pt x="475689" y="374554"/>
                    </a:moveTo>
                    <a:lnTo>
                      <a:pt x="108902" y="374554"/>
                    </a:lnTo>
                    <a:cubicBezTo>
                      <a:pt x="48852" y="374554"/>
                      <a:pt x="0" y="325712"/>
                      <a:pt x="0" y="265662"/>
                    </a:cubicBezTo>
                    <a:cubicBezTo>
                      <a:pt x="0" y="207602"/>
                      <a:pt x="45656" y="160019"/>
                      <a:pt x="102965" y="156919"/>
                    </a:cubicBezTo>
                    <a:cubicBezTo>
                      <a:pt x="117485" y="67405"/>
                      <a:pt x="194955" y="0"/>
                      <a:pt x="287792" y="0"/>
                    </a:cubicBezTo>
                    <a:cubicBezTo>
                      <a:pt x="353059" y="0"/>
                      <a:pt x="412411" y="33263"/>
                      <a:pt x="446510" y="87862"/>
                    </a:cubicBezTo>
                    <a:cubicBezTo>
                      <a:pt x="456152" y="85862"/>
                      <a:pt x="465910" y="84846"/>
                      <a:pt x="475689" y="84846"/>
                    </a:cubicBezTo>
                    <a:cubicBezTo>
                      <a:pt x="555561" y="84846"/>
                      <a:pt x="620553" y="149838"/>
                      <a:pt x="620553" y="229711"/>
                    </a:cubicBezTo>
                    <a:cubicBezTo>
                      <a:pt x="620553" y="309573"/>
                      <a:pt x="555561" y="374554"/>
                      <a:pt x="475689" y="374554"/>
                    </a:cubicBezTo>
                    <a:close/>
                    <a:moveTo>
                      <a:pt x="108902" y="199093"/>
                    </a:moveTo>
                    <a:cubicBezTo>
                      <a:pt x="72188" y="199093"/>
                      <a:pt x="42333" y="228949"/>
                      <a:pt x="42333" y="265662"/>
                    </a:cubicBezTo>
                    <a:cubicBezTo>
                      <a:pt x="42333" y="302365"/>
                      <a:pt x="72188" y="332221"/>
                      <a:pt x="108902" y="332221"/>
                    </a:cubicBezTo>
                    <a:lnTo>
                      <a:pt x="475689" y="332221"/>
                    </a:lnTo>
                    <a:cubicBezTo>
                      <a:pt x="532225" y="332221"/>
                      <a:pt x="578220" y="286226"/>
                      <a:pt x="578220" y="229711"/>
                    </a:cubicBezTo>
                    <a:cubicBezTo>
                      <a:pt x="578220" y="173175"/>
                      <a:pt x="532225" y="127179"/>
                      <a:pt x="475689" y="127179"/>
                    </a:cubicBezTo>
                    <a:cubicBezTo>
                      <a:pt x="464682" y="127179"/>
                      <a:pt x="453654" y="129021"/>
                      <a:pt x="442933" y="132640"/>
                    </a:cubicBezTo>
                    <a:lnTo>
                      <a:pt x="425534" y="138514"/>
                    </a:lnTo>
                    <a:lnTo>
                      <a:pt x="417258" y="122121"/>
                    </a:lnTo>
                    <a:cubicBezTo>
                      <a:pt x="392440" y="72908"/>
                      <a:pt x="342836" y="42333"/>
                      <a:pt x="287792" y="42333"/>
                    </a:cubicBezTo>
                    <a:cubicBezTo>
                      <a:pt x="210417" y="42333"/>
                      <a:pt x="146833" y="102817"/>
                      <a:pt x="143044" y="180033"/>
                    </a:cubicBezTo>
                    <a:lnTo>
                      <a:pt x="141890" y="203358"/>
                    </a:lnTo>
                    <a:lnTo>
                      <a:pt x="118787" y="199929"/>
                    </a:lnTo>
                    <a:cubicBezTo>
                      <a:pt x="114945" y="199358"/>
                      <a:pt x="111802" y="199093"/>
                      <a:pt x="108902" y="199093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8288011" y="398667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477243" y="430748"/>
                <a:ext cx="255650" cy="160927"/>
              </a:xfrm>
              <a:custGeom>
                <a:avLst/>
                <a:gdLst/>
                <a:ahLst/>
                <a:cxnLst/>
                <a:rect l="l" t="t" r="r" b="b"/>
                <a:pathLst>
                  <a:path w="340867" h="213857" extrusionOk="0">
                    <a:moveTo>
                      <a:pt x="255841" y="213857"/>
                    </a:moveTo>
                    <a:lnTo>
                      <a:pt x="66463" y="213857"/>
                    </a:lnTo>
                    <a:cubicBezTo>
                      <a:pt x="29813" y="213857"/>
                      <a:pt x="0" y="184033"/>
                      <a:pt x="0" y="147383"/>
                    </a:cubicBezTo>
                    <a:cubicBezTo>
                      <a:pt x="0" y="114712"/>
                      <a:pt x="23706" y="87471"/>
                      <a:pt x="54821" y="81957"/>
                    </a:cubicBezTo>
                    <a:cubicBezTo>
                      <a:pt x="66082" y="34692"/>
                      <a:pt x="108500" y="0"/>
                      <a:pt x="158834" y="0"/>
                    </a:cubicBezTo>
                    <a:cubicBezTo>
                      <a:pt x="193749" y="0"/>
                      <a:pt x="225710" y="16679"/>
                      <a:pt x="245607" y="44428"/>
                    </a:cubicBezTo>
                    <a:cubicBezTo>
                      <a:pt x="249004" y="44005"/>
                      <a:pt x="252412" y="43793"/>
                      <a:pt x="255841" y="43793"/>
                    </a:cubicBezTo>
                    <a:cubicBezTo>
                      <a:pt x="302715" y="43793"/>
                      <a:pt x="340867" y="81946"/>
                      <a:pt x="340867" y="128820"/>
                    </a:cubicBezTo>
                    <a:cubicBezTo>
                      <a:pt x="340867" y="175704"/>
                      <a:pt x="302715" y="213857"/>
                      <a:pt x="255841" y="213857"/>
                    </a:cubicBezTo>
                    <a:close/>
                    <a:moveTo>
                      <a:pt x="66463" y="123264"/>
                    </a:moveTo>
                    <a:cubicBezTo>
                      <a:pt x="53149" y="123264"/>
                      <a:pt x="42333" y="134080"/>
                      <a:pt x="42333" y="147383"/>
                    </a:cubicBezTo>
                    <a:cubicBezTo>
                      <a:pt x="42333" y="160697"/>
                      <a:pt x="53149" y="171524"/>
                      <a:pt x="66463" y="171524"/>
                    </a:cubicBezTo>
                    <a:lnTo>
                      <a:pt x="255841" y="171524"/>
                    </a:lnTo>
                    <a:cubicBezTo>
                      <a:pt x="279378" y="171524"/>
                      <a:pt x="298534" y="152368"/>
                      <a:pt x="298534" y="128820"/>
                    </a:cubicBezTo>
                    <a:cubicBezTo>
                      <a:pt x="298534" y="105282"/>
                      <a:pt x="279378" y="86127"/>
                      <a:pt x="255841" y="86127"/>
                    </a:cubicBezTo>
                    <a:cubicBezTo>
                      <a:pt x="251280" y="86127"/>
                      <a:pt x="246676" y="86889"/>
                      <a:pt x="242178" y="88413"/>
                    </a:cubicBezTo>
                    <a:lnTo>
                      <a:pt x="224789" y="94265"/>
                    </a:lnTo>
                    <a:lnTo>
                      <a:pt x="216524" y="77882"/>
                    </a:lnTo>
                    <a:cubicBezTo>
                      <a:pt x="205464" y="55954"/>
                      <a:pt x="183356" y="42333"/>
                      <a:pt x="158834" y="42333"/>
                    </a:cubicBezTo>
                    <a:cubicBezTo>
                      <a:pt x="124343" y="42333"/>
                      <a:pt x="96001" y="69278"/>
                      <a:pt x="94318" y="103684"/>
                    </a:cubicBezTo>
                    <a:lnTo>
                      <a:pt x="93154" y="127063"/>
                    </a:lnTo>
                    <a:lnTo>
                      <a:pt x="70008" y="123570"/>
                    </a:lnTo>
                    <a:cubicBezTo>
                      <a:pt x="68855" y="123401"/>
                      <a:pt x="67669" y="123264"/>
                      <a:pt x="66463" y="123264"/>
                    </a:cubicBezTo>
                    <a:close/>
                  </a:path>
                </a:pathLst>
              </a:custGeom>
              <a:grpFill/>
              <a:ln>
                <a:solidFill>
                  <a:srgbClr val="00B050"/>
                </a:solidFill>
              </a:ln>
            </p:spPr>
            <p:txBody>
              <a:bodyPr spcFirstLastPara="1" wrap="square" lIns="68650" tIns="34325" rIns="68650" bIns="34325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421361" y="4527117"/>
              <a:ext cx="255650" cy="160927"/>
            </a:xfrm>
            <a:custGeom>
              <a:avLst/>
              <a:gdLst/>
              <a:ahLst/>
              <a:cxnLst/>
              <a:rect l="l" t="t" r="r" b="b"/>
              <a:pathLst>
                <a:path w="340867" h="213857" extrusionOk="0">
                  <a:moveTo>
                    <a:pt x="255841" y="213857"/>
                  </a:moveTo>
                  <a:lnTo>
                    <a:pt x="66463" y="213857"/>
                  </a:lnTo>
                  <a:cubicBezTo>
                    <a:pt x="29813" y="213857"/>
                    <a:pt x="0" y="184033"/>
                    <a:pt x="0" y="147383"/>
                  </a:cubicBezTo>
                  <a:cubicBezTo>
                    <a:pt x="0" y="114712"/>
                    <a:pt x="23706" y="87471"/>
                    <a:pt x="54821" y="81957"/>
                  </a:cubicBezTo>
                  <a:cubicBezTo>
                    <a:pt x="66082" y="34692"/>
                    <a:pt x="108500" y="0"/>
                    <a:pt x="158834" y="0"/>
                  </a:cubicBezTo>
                  <a:cubicBezTo>
                    <a:pt x="193749" y="0"/>
                    <a:pt x="225710" y="16679"/>
                    <a:pt x="245607" y="44428"/>
                  </a:cubicBezTo>
                  <a:cubicBezTo>
                    <a:pt x="249004" y="44005"/>
                    <a:pt x="252412" y="43793"/>
                    <a:pt x="255841" y="43793"/>
                  </a:cubicBezTo>
                  <a:cubicBezTo>
                    <a:pt x="302715" y="43793"/>
                    <a:pt x="340867" y="81946"/>
                    <a:pt x="340867" y="128820"/>
                  </a:cubicBezTo>
                  <a:cubicBezTo>
                    <a:pt x="340867" y="175704"/>
                    <a:pt x="302715" y="213857"/>
                    <a:pt x="255841" y="213857"/>
                  </a:cubicBezTo>
                  <a:close/>
                  <a:moveTo>
                    <a:pt x="66463" y="123264"/>
                  </a:moveTo>
                  <a:cubicBezTo>
                    <a:pt x="53149" y="123264"/>
                    <a:pt x="42333" y="134080"/>
                    <a:pt x="42333" y="147383"/>
                  </a:cubicBezTo>
                  <a:cubicBezTo>
                    <a:pt x="42333" y="160697"/>
                    <a:pt x="53149" y="171524"/>
                    <a:pt x="66463" y="171524"/>
                  </a:cubicBezTo>
                  <a:lnTo>
                    <a:pt x="255841" y="171524"/>
                  </a:lnTo>
                  <a:cubicBezTo>
                    <a:pt x="279378" y="171524"/>
                    <a:pt x="298534" y="152368"/>
                    <a:pt x="298534" y="128820"/>
                  </a:cubicBezTo>
                  <a:cubicBezTo>
                    <a:pt x="298534" y="105282"/>
                    <a:pt x="279378" y="86127"/>
                    <a:pt x="255841" y="86127"/>
                  </a:cubicBezTo>
                  <a:cubicBezTo>
                    <a:pt x="251280" y="86127"/>
                    <a:pt x="246676" y="86889"/>
                    <a:pt x="242178" y="88413"/>
                  </a:cubicBezTo>
                  <a:lnTo>
                    <a:pt x="224789" y="94265"/>
                  </a:lnTo>
                  <a:lnTo>
                    <a:pt x="216524" y="77882"/>
                  </a:lnTo>
                  <a:cubicBezTo>
                    <a:pt x="205464" y="55954"/>
                    <a:pt x="183356" y="42333"/>
                    <a:pt x="158834" y="42333"/>
                  </a:cubicBezTo>
                  <a:cubicBezTo>
                    <a:pt x="124343" y="42333"/>
                    <a:pt x="96001" y="69278"/>
                    <a:pt x="94318" y="103684"/>
                  </a:cubicBezTo>
                  <a:lnTo>
                    <a:pt x="93154" y="127063"/>
                  </a:lnTo>
                  <a:lnTo>
                    <a:pt x="70008" y="123570"/>
                  </a:lnTo>
                  <a:cubicBezTo>
                    <a:pt x="68855" y="123401"/>
                    <a:pt x="67669" y="123264"/>
                    <a:pt x="66463" y="123264"/>
                  </a:cubicBezTo>
                  <a:close/>
                </a:path>
              </a:pathLst>
            </a:custGeom>
            <a:grpFill/>
            <a:ln>
              <a:solidFill>
                <a:srgbClr val="00B050"/>
              </a:solidFill>
            </a:ln>
          </p:spPr>
          <p:txBody>
            <a:bodyPr spcFirstLastPara="1" wrap="square" lIns="68650" tIns="34325" rIns="68650" bIns="34325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6674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91015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316985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835800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052586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129423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190338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44071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5" y="273052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2"/>
            </a:lvl2pPr>
            <a:lvl3pPr>
              <a:defRPr sz="3199"/>
            </a:lvl3pPr>
            <a:lvl4pPr>
              <a:defRPr sz="2666"/>
            </a:lvl4pPr>
            <a:lvl5pPr>
              <a:defRPr sz="2666"/>
            </a:lvl5pPr>
            <a:lvl6pPr>
              <a:defRPr sz="2666"/>
            </a:lvl6pPr>
            <a:lvl7pPr>
              <a:defRPr sz="2666"/>
            </a:lvl7pPr>
            <a:lvl8pPr>
              <a:defRPr sz="2666"/>
            </a:lvl8pPr>
            <a:lvl9pPr>
              <a:defRPr sz="266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6"/>
            </a:lvl1pPr>
            <a:lvl2pPr marL="609402" indent="0">
              <a:buNone/>
              <a:defRPr sz="1599"/>
            </a:lvl2pPr>
            <a:lvl3pPr marL="1218804" indent="0">
              <a:buNone/>
              <a:defRPr sz="1333"/>
            </a:lvl3pPr>
            <a:lvl4pPr marL="1828206" indent="0">
              <a:buNone/>
              <a:defRPr sz="1200"/>
            </a:lvl4pPr>
            <a:lvl5pPr marL="2437608" indent="0">
              <a:buNone/>
              <a:defRPr sz="1200"/>
            </a:lvl5pPr>
            <a:lvl6pPr marL="3047009" indent="0">
              <a:buNone/>
              <a:defRPr sz="1200"/>
            </a:lvl6pPr>
            <a:lvl7pPr marL="3656411" indent="0">
              <a:buNone/>
              <a:defRPr sz="1200"/>
            </a:lvl7pPr>
            <a:lvl8pPr marL="4265813" indent="0">
              <a:buNone/>
              <a:defRPr sz="1200"/>
            </a:lvl8pPr>
            <a:lvl9pPr marL="4875215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01606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5" y="273052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2"/>
            </a:lvl2pPr>
            <a:lvl3pPr>
              <a:defRPr sz="3199"/>
            </a:lvl3pPr>
            <a:lvl4pPr>
              <a:defRPr sz="2666"/>
            </a:lvl4pPr>
            <a:lvl5pPr>
              <a:defRPr sz="2666"/>
            </a:lvl5pPr>
            <a:lvl6pPr>
              <a:defRPr sz="2666"/>
            </a:lvl6pPr>
            <a:lvl7pPr>
              <a:defRPr sz="2666"/>
            </a:lvl7pPr>
            <a:lvl8pPr>
              <a:defRPr sz="2666"/>
            </a:lvl8pPr>
            <a:lvl9pPr>
              <a:defRPr sz="266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6"/>
            </a:lvl1pPr>
            <a:lvl2pPr marL="609402" indent="0">
              <a:buNone/>
              <a:defRPr sz="1599"/>
            </a:lvl2pPr>
            <a:lvl3pPr marL="1218804" indent="0">
              <a:buNone/>
              <a:defRPr sz="1333"/>
            </a:lvl3pPr>
            <a:lvl4pPr marL="1828206" indent="0">
              <a:buNone/>
              <a:defRPr sz="1200"/>
            </a:lvl4pPr>
            <a:lvl5pPr marL="2437608" indent="0">
              <a:buNone/>
              <a:defRPr sz="1200"/>
            </a:lvl5pPr>
            <a:lvl6pPr marL="3047009" indent="0">
              <a:buNone/>
              <a:defRPr sz="1200"/>
            </a:lvl6pPr>
            <a:lvl7pPr marL="3656411" indent="0">
              <a:buNone/>
              <a:defRPr sz="1200"/>
            </a:lvl7pPr>
            <a:lvl8pPr marL="4265813" indent="0">
              <a:buNone/>
              <a:defRPr sz="1200"/>
            </a:lvl8pPr>
            <a:lvl9pPr marL="4875215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2506921" y="6700143"/>
            <a:ext cx="2400267" cy="127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218804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3290721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402" indent="0">
              <a:buNone/>
              <a:defRPr sz="3732"/>
            </a:lvl2pPr>
            <a:lvl3pPr marL="1218804" indent="0">
              <a:buNone/>
              <a:defRPr sz="3199"/>
            </a:lvl3pPr>
            <a:lvl4pPr marL="1828206" indent="0">
              <a:buNone/>
              <a:defRPr sz="2666"/>
            </a:lvl4pPr>
            <a:lvl5pPr marL="2437608" indent="0">
              <a:buNone/>
              <a:defRPr sz="2666"/>
            </a:lvl5pPr>
            <a:lvl6pPr marL="3047009" indent="0">
              <a:buNone/>
              <a:defRPr sz="2666"/>
            </a:lvl6pPr>
            <a:lvl7pPr marL="3656411" indent="0">
              <a:buNone/>
              <a:defRPr sz="2666"/>
            </a:lvl7pPr>
            <a:lvl8pPr marL="4265813" indent="0">
              <a:buNone/>
              <a:defRPr sz="2666"/>
            </a:lvl8pPr>
            <a:lvl9pPr marL="4875215" indent="0">
              <a:buNone/>
              <a:defRPr sz="2666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6"/>
            </a:lvl1pPr>
            <a:lvl2pPr marL="609402" indent="0">
              <a:buNone/>
              <a:defRPr sz="1599"/>
            </a:lvl2pPr>
            <a:lvl3pPr marL="1218804" indent="0">
              <a:buNone/>
              <a:defRPr sz="1333"/>
            </a:lvl3pPr>
            <a:lvl4pPr marL="1828206" indent="0">
              <a:buNone/>
              <a:defRPr sz="1200"/>
            </a:lvl4pPr>
            <a:lvl5pPr marL="2437608" indent="0">
              <a:buNone/>
              <a:defRPr sz="1200"/>
            </a:lvl5pPr>
            <a:lvl6pPr marL="3047009" indent="0">
              <a:buNone/>
              <a:defRPr sz="1200"/>
            </a:lvl6pPr>
            <a:lvl7pPr marL="3656411" indent="0">
              <a:buNone/>
              <a:defRPr sz="1200"/>
            </a:lvl7pPr>
            <a:lvl8pPr marL="4265813" indent="0">
              <a:buNone/>
              <a:defRPr sz="1200"/>
            </a:lvl8pPr>
            <a:lvl9pPr marL="4875215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22943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6849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91078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6073"/>
            <a:ext cx="10515600" cy="132462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2334244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48176"/>
      </p:ext>
    </p:extLst>
  </p:cSld>
  <p:clrMapOvr>
    <a:masterClrMapping/>
  </p:clrMapOvr>
  <p:transition spd="slow" advClick="0" advTm="2000">
    <p:randomBar dir="vert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7685623"/>
      </p:ext>
    </p:extLst>
  </p:cSld>
  <p:clrMapOvr>
    <a:masterClrMapping/>
  </p:clrMapOvr>
  <p:transition spd="slow" advClick="0" advTm="2000">
    <p:randomBar dir="vert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818049"/>
      </p:ext>
    </p:extLst>
  </p:cSld>
  <p:clrMapOvr>
    <a:masterClrMapping/>
  </p:clrMapOvr>
  <p:transition spd="slow" advClick="0" advTm="2000">
    <p:randomBar dir="vert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003437"/>
      </p:ext>
    </p:extLst>
  </p:cSld>
  <p:clrMapOvr>
    <a:masterClrMapping/>
  </p:clrMapOvr>
  <p:transition spd="slow" advClick="0" advTm="2000">
    <p:randomBar dir="vert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0696724"/>
      </p:ext>
    </p:extLst>
  </p:cSld>
  <p:clrMapOvr>
    <a:masterClrMapping/>
  </p:clrMapOvr>
  <p:transition spd="slow" advClick="0" advTm="2000">
    <p:randomBar dir="vert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879"/>
      </p:ext>
    </p:extLst>
  </p:cSld>
  <p:clrMapOvr>
    <a:masterClrMapping/>
  </p:clrMapOvr>
  <p:transition spd="slow" advClick="0" advTm="2000">
    <p:randomBar dir="vert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307085"/>
      </p:ext>
    </p:extLst>
  </p:cSld>
  <p:clrMapOvr>
    <a:masterClrMapping/>
  </p:clrMapOvr>
  <p:transition spd="slow" advClick="0" advTm="2000">
    <p:randomBar dir="vert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420132"/>
      </p:ext>
    </p:extLst>
  </p:cSld>
  <p:clrMapOvr>
    <a:masterClrMapping/>
  </p:clrMapOvr>
  <p:transition spd="slow" advClick="0" advTm="2000">
    <p:randomBar dir="vert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061673"/>
      </p:ext>
    </p:extLst>
  </p:cSld>
  <p:clrMapOvr>
    <a:masterClrMapping/>
  </p:clrMapOvr>
  <p:transition spd="slow" advClick="0" advTm="2000">
    <p:randomBar dir="vert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481485"/>
      </p:ext>
    </p:extLst>
  </p:cSld>
  <p:clrMapOvr>
    <a:masterClrMapping/>
  </p:clrMapOvr>
  <p:transition spd="slow" advClick="0" advTm="2000">
    <p:randomBar dir="vert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F8D8D1-271C-46BB-B9D3-013B96148659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2BF3B-B18A-491F-9B1F-53B4ABD3F8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777101"/>
      </p:ext>
    </p:extLst>
  </p:cSld>
  <p:clrMapOvr>
    <a:masterClrMapping/>
  </p:clrMapOvr>
  <p:transition spd="slow" advClick="0" advTm="2000">
    <p:randomBar dir="vert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892406"/>
      </p:ext>
    </p:extLst>
  </p:cSld>
  <p:clrMapOvr>
    <a:masterClrMapping/>
  </p:clrMapOvr>
  <p:transition spd="slow" advClick="0" advTm="2000">
    <p:randomBar dir="vert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1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284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2" y="2130429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2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93969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6703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6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53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6" y="2906714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99">
                <a:solidFill>
                  <a:schemeClr val="tx1">
                    <a:tint val="75000"/>
                  </a:schemeClr>
                </a:solidFill>
              </a:defRPr>
            </a:lvl1pPr>
            <a:lvl2pPr marL="60946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2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38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85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31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7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2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70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28077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600202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99"/>
            </a:lvl1pPr>
            <a:lvl2pPr>
              <a:defRPr sz="3199"/>
            </a:lvl2pPr>
            <a:lvl3pPr>
              <a:defRPr sz="26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2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99"/>
            </a:lvl1pPr>
            <a:lvl2pPr>
              <a:defRPr sz="3199"/>
            </a:lvl2pPr>
            <a:lvl3pPr>
              <a:defRPr sz="26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95644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4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99" b="1"/>
            </a:lvl1pPr>
            <a:lvl2pPr marL="609463" indent="0">
              <a:buNone/>
              <a:defRPr sz="2699" b="1"/>
            </a:lvl2pPr>
            <a:lvl3pPr marL="1218926" indent="0">
              <a:buNone/>
              <a:defRPr sz="2400" b="1"/>
            </a:lvl3pPr>
            <a:lvl4pPr marL="1828388" indent="0">
              <a:buNone/>
              <a:defRPr sz="2200" b="1"/>
            </a:lvl4pPr>
            <a:lvl5pPr marL="2437851" indent="0">
              <a:buNone/>
              <a:defRPr sz="2200" b="1"/>
            </a:lvl5pPr>
            <a:lvl6pPr marL="3047314" indent="0">
              <a:buNone/>
              <a:defRPr sz="2200" b="1"/>
            </a:lvl6pPr>
            <a:lvl7pPr marL="3656777" indent="0">
              <a:buNone/>
              <a:defRPr sz="2200" b="1"/>
            </a:lvl7pPr>
            <a:lvl8pPr marL="4266240" indent="0">
              <a:buNone/>
              <a:defRPr sz="2200" b="1"/>
            </a:lvl8pPr>
            <a:lvl9pPr marL="4875703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7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4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99" b="1"/>
            </a:lvl1pPr>
            <a:lvl2pPr marL="609463" indent="0">
              <a:buNone/>
              <a:defRPr sz="2699" b="1"/>
            </a:lvl2pPr>
            <a:lvl3pPr marL="1218926" indent="0">
              <a:buNone/>
              <a:defRPr sz="2400" b="1"/>
            </a:lvl3pPr>
            <a:lvl4pPr marL="1828388" indent="0">
              <a:buNone/>
              <a:defRPr sz="2200" b="1"/>
            </a:lvl4pPr>
            <a:lvl5pPr marL="2437851" indent="0">
              <a:buNone/>
              <a:defRPr sz="2200" b="1"/>
            </a:lvl5pPr>
            <a:lvl6pPr marL="3047314" indent="0">
              <a:buNone/>
              <a:defRPr sz="2200" b="1"/>
            </a:lvl6pPr>
            <a:lvl7pPr marL="3656777" indent="0">
              <a:buNone/>
              <a:defRPr sz="2200" b="1"/>
            </a:lvl7pPr>
            <a:lvl8pPr marL="4266240" indent="0">
              <a:buNone/>
              <a:defRPr sz="2200" b="1"/>
            </a:lvl8pPr>
            <a:lvl9pPr marL="4875703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7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99741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033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634" y="1031258"/>
            <a:ext cx="9912734" cy="428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 defTabSz="914217">
              <a:defRPr/>
            </a:pPr>
            <a:endParaRPr lang="zh-CN" altLang="en-US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900057" y="6451899"/>
            <a:ext cx="391889" cy="22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 defTabSz="914217">
              <a:defRPr/>
            </a:pPr>
            <a:endParaRPr lang="zh-CN" altLang="en-US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3601" y="6396227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字魂59号-创粗黑" panose="00000500000000000000" pitchFamily="2" charset="-122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43912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501672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4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99"/>
            </a:lvl1pPr>
            <a:lvl2pPr>
              <a:defRPr sz="37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5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00"/>
            </a:lvl1pPr>
            <a:lvl2pPr marL="609463" indent="0">
              <a:buNone/>
              <a:defRPr sz="1600"/>
            </a:lvl2pPr>
            <a:lvl3pPr marL="1218926" indent="0">
              <a:buNone/>
              <a:defRPr sz="1400"/>
            </a:lvl3pPr>
            <a:lvl4pPr marL="1828388" indent="0">
              <a:buNone/>
              <a:defRPr sz="1200"/>
            </a:lvl4pPr>
            <a:lvl5pPr marL="2437851" indent="0">
              <a:buNone/>
              <a:defRPr sz="1200"/>
            </a:lvl5pPr>
            <a:lvl6pPr marL="3047314" indent="0">
              <a:buNone/>
              <a:defRPr sz="1200"/>
            </a:lvl6pPr>
            <a:lvl7pPr marL="3656777" indent="0">
              <a:buNone/>
              <a:defRPr sz="1200"/>
            </a:lvl7pPr>
            <a:lvl8pPr marL="4266240" indent="0">
              <a:buNone/>
              <a:defRPr sz="1200"/>
            </a:lvl8pPr>
            <a:lvl9pPr marL="4875703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17622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99"/>
            </a:lvl1pPr>
            <a:lvl2pPr marL="609463" indent="0">
              <a:buNone/>
              <a:defRPr sz="3799"/>
            </a:lvl2pPr>
            <a:lvl3pPr marL="1218926" indent="0">
              <a:buNone/>
              <a:defRPr sz="3199"/>
            </a:lvl3pPr>
            <a:lvl4pPr marL="1828388" indent="0">
              <a:buNone/>
              <a:defRPr sz="2699"/>
            </a:lvl4pPr>
            <a:lvl5pPr marL="2437851" indent="0">
              <a:buNone/>
              <a:defRPr sz="2699"/>
            </a:lvl5pPr>
            <a:lvl6pPr marL="3047314" indent="0">
              <a:buNone/>
              <a:defRPr sz="2699"/>
            </a:lvl6pPr>
            <a:lvl7pPr marL="3656777" indent="0">
              <a:buNone/>
              <a:defRPr sz="2699"/>
            </a:lvl7pPr>
            <a:lvl8pPr marL="4266240" indent="0">
              <a:buNone/>
              <a:defRPr sz="2699"/>
            </a:lvl8pPr>
            <a:lvl9pPr marL="4875703" indent="0">
              <a:buNone/>
              <a:defRPr sz="2699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00"/>
            </a:lvl1pPr>
            <a:lvl2pPr marL="609463" indent="0">
              <a:buNone/>
              <a:defRPr sz="1600"/>
            </a:lvl2pPr>
            <a:lvl3pPr marL="1218926" indent="0">
              <a:buNone/>
              <a:defRPr sz="1400"/>
            </a:lvl3pPr>
            <a:lvl4pPr marL="1828388" indent="0">
              <a:buNone/>
              <a:defRPr sz="1200"/>
            </a:lvl4pPr>
            <a:lvl5pPr marL="2437851" indent="0">
              <a:buNone/>
              <a:defRPr sz="1200"/>
            </a:lvl5pPr>
            <a:lvl6pPr marL="3047314" indent="0">
              <a:buNone/>
              <a:defRPr sz="1200"/>
            </a:lvl6pPr>
            <a:lvl7pPr marL="3656777" indent="0">
              <a:buNone/>
              <a:defRPr sz="1200"/>
            </a:lvl7pPr>
            <a:lvl8pPr marL="4266240" indent="0">
              <a:buNone/>
              <a:defRPr sz="1200"/>
            </a:lvl8pPr>
            <a:lvl9pPr marL="4875703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41480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93882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640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74640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35853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650947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20857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019285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7655D7-831E-4361-B238-F2CAB2012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F8D30F-F0A2-4A3B-B58D-661FFB5B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11EBD0CC-E3E2-4331-AA06-EBB8ADD6037D}" type="datetimeFigureOut">
              <a:rPr lang="en-US" smtClean="0">
                <a:solidFill>
                  <a:srgbClr val="000000"/>
                </a:solidFill>
              </a:rPr>
              <a:pPr/>
              <a:t>9/5/2021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721126F-EAB8-450A-8D64-688E6732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BE0255-8A45-49EF-924E-CB064091B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7634F2D-4F96-4A1A-A648-518B1AFE058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xmlns="" id="{211953F5-6B26-4EF9-80F1-8C59D26D86B6}"/>
              </a:ext>
            </a:extLst>
          </p:cNvPr>
          <p:cNvSpPr/>
          <p:nvPr userDrawn="1"/>
        </p:nvSpPr>
        <p:spPr>
          <a:xfrm>
            <a:off x="280793" y="1122218"/>
            <a:ext cx="11640697" cy="547996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AB4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srgbClr val="BAE5E4"/>
              </a:solidFill>
              <a:latin typeface="Arial-Rounded"/>
              <a:ea typeface="Arial-Rounded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5292217B-AAAB-4C97-A9F3-72484E8C0407}"/>
              </a:ext>
            </a:extLst>
          </p:cNvPr>
          <p:cNvGrpSpPr/>
          <p:nvPr userDrawn="1"/>
        </p:nvGrpSpPr>
        <p:grpSpPr>
          <a:xfrm>
            <a:off x="377049" y="255821"/>
            <a:ext cx="2619178" cy="2075610"/>
            <a:chOff x="237072" y="234585"/>
            <a:chExt cx="1448294" cy="144829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2376D84D-018E-4D01-942E-AE923E1C4CE8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FFAB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endParaRPr lang="en-US" sz="1400" kern="0">
                <a:solidFill>
                  <a:srgbClr val="BAE5E4"/>
                </a:solidFill>
                <a:latin typeface="Arial-Rounded"/>
                <a:ea typeface="Arial-Rounded"/>
                <a:sym typeface="Arial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F916C782-6A15-4A1C-B436-6AA78F9067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endParaRPr lang="en-US" sz="1400" kern="0">
                <a:solidFill>
                  <a:srgbClr val="BAE5E4"/>
                </a:solidFill>
                <a:latin typeface="Arial-Rounded"/>
                <a:ea typeface="Arial-Rounded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7E3CAB66-C4EE-4FB9-95A3-DAF258DCF997}"/>
                </a:ext>
              </a:extLst>
            </p:cNvPr>
            <p:cNvSpPr/>
            <p:nvPr/>
          </p:nvSpPr>
          <p:spPr>
            <a:xfrm>
              <a:off x="251674" y="248347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endParaRPr lang="en-US" sz="1400" kern="0">
                <a:solidFill>
                  <a:srgbClr val="BAE5E4"/>
                </a:solidFill>
                <a:latin typeface="Arial-Rounded"/>
                <a:ea typeface="Arial-Rounded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700362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17">
            <a:extLst>
              <a:ext uri="{FF2B5EF4-FFF2-40B4-BE49-F238E27FC236}">
                <a16:creationId xmlns:a16="http://schemas.microsoft.com/office/drawing/2014/main" xmlns="" id="{32888698-6355-46B4-87D5-BC0381CA579C}"/>
              </a:ext>
            </a:extLst>
          </p:cNvPr>
          <p:cNvSpPr/>
          <p:nvPr userDrawn="1"/>
        </p:nvSpPr>
        <p:spPr>
          <a:xfrm>
            <a:off x="-138222" y="0"/>
            <a:ext cx="12346422" cy="174173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2" tIns="34277" rIns="68552" bIns="34277"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ea typeface="Arial-Rounded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177E1ED-35EE-4A35-AB1B-C27E8E85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11EBD0CC-E3E2-4331-AA06-EBB8ADD6037D}" type="datetimeFigureOut">
              <a:rPr lang="en-US" smtClean="0">
                <a:solidFill>
                  <a:srgbClr val="000000"/>
                </a:solidFill>
              </a:rPr>
              <a:pPr/>
              <a:t>9/5/2021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9F781B-348E-4241-AEB5-EDA391A2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42938E5-D814-47FF-8739-F01A13BC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7634F2D-4F96-4A1A-A648-518B1AFE058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AD6C5AC5-4737-4E0C-AF3A-BE5C93980E77}"/>
              </a:ext>
            </a:extLst>
          </p:cNvPr>
          <p:cNvGrpSpPr/>
          <p:nvPr userDrawn="1"/>
        </p:nvGrpSpPr>
        <p:grpSpPr>
          <a:xfrm>
            <a:off x="2222205" y="2224564"/>
            <a:ext cx="9845748" cy="1783150"/>
            <a:chOff x="9566064" y="964372"/>
            <a:chExt cx="5446164" cy="69825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BF655384-50D8-4A34-9319-7850232AC3C4}"/>
                </a:ext>
              </a:extLst>
            </p:cNvPr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ea typeface="Arial-Rounded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xmlns="" id="{61F8DAC8-BEF5-47CE-809B-214CCD5FC825}"/>
                </a:ext>
              </a:extLst>
            </p:cNvPr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ea typeface="Arial-Rounded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xmlns="" id="{F092A2B4-2FAA-4A47-9149-9FA895BC8381}"/>
                </a:ext>
              </a:extLst>
            </p:cNvPr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ea typeface="Arial-Rounded"/>
              </a:endParaRPr>
            </a:p>
          </p:txBody>
        </p:sp>
      </p:grpSp>
      <p:sp>
        <p:nvSpPr>
          <p:cNvPr id="17" name="Rectangle 17">
            <a:extLst>
              <a:ext uri="{FF2B5EF4-FFF2-40B4-BE49-F238E27FC236}">
                <a16:creationId xmlns:a16="http://schemas.microsoft.com/office/drawing/2014/main" xmlns="" id="{AB5ABAEB-B6DE-4128-ACA3-6591223A9BC3}"/>
              </a:ext>
            </a:extLst>
          </p:cNvPr>
          <p:cNvSpPr/>
          <p:nvPr userDrawn="1"/>
        </p:nvSpPr>
        <p:spPr>
          <a:xfrm>
            <a:off x="121324" y="2161349"/>
            <a:ext cx="1545885" cy="1761680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rgbClr val="F79646"/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buFont typeface="Arial"/>
              <a:buNone/>
              <a:defRPr/>
            </a:pPr>
            <a:endParaRPr lang="en-US" sz="1350" kern="0" dirty="0">
              <a:solidFill>
                <a:prstClr val="white"/>
              </a:solidFill>
              <a:ea typeface="Arial-Rounded"/>
              <a:sym typeface="Arial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xmlns="" id="{51DF8B52-6FB7-427D-B981-7B81EC39B6C8}"/>
              </a:ext>
            </a:extLst>
          </p:cNvPr>
          <p:cNvSpPr/>
          <p:nvPr userDrawn="1"/>
        </p:nvSpPr>
        <p:spPr>
          <a:xfrm>
            <a:off x="418553" y="2224564"/>
            <a:ext cx="1394416" cy="1581352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ea typeface="Arial-Rounded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C0C2327F-772D-471F-A831-A1DEF1E65AF1}"/>
              </a:ext>
            </a:extLst>
          </p:cNvPr>
          <p:cNvGrpSpPr/>
          <p:nvPr userDrawn="1"/>
        </p:nvGrpSpPr>
        <p:grpSpPr>
          <a:xfrm>
            <a:off x="825316" y="2087841"/>
            <a:ext cx="1861680" cy="1924493"/>
            <a:chOff x="1149549" y="1066515"/>
            <a:chExt cx="992332" cy="992332"/>
          </a:xfrm>
          <a:solidFill>
            <a:srgbClr val="F79646">
              <a:lumMod val="75000"/>
            </a:srgbClr>
          </a:solidFill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xmlns="" id="{53C7C092-C2E1-4EAB-81DD-9FBC247ABEE4}"/>
                </a:ext>
              </a:extLst>
            </p:cNvPr>
            <p:cNvSpPr/>
            <p:nvPr/>
          </p:nvSpPr>
          <p:spPr>
            <a:xfrm>
              <a:off x="1149549" y="1066515"/>
              <a:ext cx="992332" cy="992332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buFont typeface="Arial"/>
                <a:buNone/>
                <a:defRPr/>
              </a:pPr>
              <a:endParaRPr lang="en-US" sz="1350" kern="0">
                <a:solidFill>
                  <a:prstClr val="white"/>
                </a:solidFill>
                <a:ea typeface="Arial-Rounded"/>
                <a:sym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B55C85B9-5AD0-477D-800F-329C4602AFE8}"/>
                </a:ext>
              </a:extLst>
            </p:cNvPr>
            <p:cNvSpPr/>
            <p:nvPr/>
          </p:nvSpPr>
          <p:spPr>
            <a:xfrm>
              <a:off x="1188515" y="1081392"/>
              <a:ext cx="914400" cy="9144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buFont typeface="Arial"/>
                <a:buNone/>
                <a:defRPr/>
              </a:pPr>
              <a:endParaRPr lang="en-US" sz="1350" kern="0">
                <a:solidFill>
                  <a:prstClr val="white"/>
                </a:solidFill>
                <a:ea typeface="Arial-Rounded"/>
                <a:sym typeface="Arial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929A2D4-A6E4-4062-8DEA-65CE7EA4FE50}"/>
              </a:ext>
            </a:extLst>
          </p:cNvPr>
          <p:cNvSpPr txBox="1"/>
          <p:nvPr userDrawn="1"/>
        </p:nvSpPr>
        <p:spPr>
          <a:xfrm>
            <a:off x="9271945" y="647341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rgbClr val="000000">
                    <a:lumMod val="50000"/>
                    <a:lumOff val="50000"/>
                  </a:srgb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rgbClr val="000000">
                    <a:lumMod val="50000"/>
                    <a:lumOff val="50000"/>
                  </a:srgb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rgbClr val="000000">
                    <a:lumMod val="50000"/>
                    <a:lumOff val="50000"/>
                  </a:srgb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rgbClr val="000000">
                    <a:lumMod val="50000"/>
                    <a:lumOff val="50000"/>
                  </a:srgb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74030096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rgbClr val="E6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xmlns="" id="{9F4ACC47-C9C6-4F81-BB25-DACCF7DD0A1C}"/>
              </a:ext>
            </a:extLst>
          </p:cNvPr>
          <p:cNvSpPr/>
          <p:nvPr userDrawn="1"/>
        </p:nvSpPr>
        <p:spPr>
          <a:xfrm>
            <a:off x="280793" y="1122217"/>
            <a:ext cx="11691467" cy="55231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A889C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srgbClr val="BAE5E4"/>
              </a:solidFill>
              <a:latin typeface="Arial-Rounded"/>
              <a:ea typeface="Arial-Rounded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373B789B-7F2E-4429-A489-1553207A25DE}"/>
              </a:ext>
            </a:extLst>
          </p:cNvPr>
          <p:cNvGrpSpPr/>
          <p:nvPr userDrawn="1"/>
        </p:nvGrpSpPr>
        <p:grpSpPr>
          <a:xfrm>
            <a:off x="377049" y="255821"/>
            <a:ext cx="2630602" cy="2047390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E4EE6655-F091-4A19-B7C1-4C7F8015D865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A889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endParaRPr lang="en-US" sz="1400" kern="0">
                <a:solidFill>
                  <a:srgbClr val="BAE5E4"/>
                </a:solidFill>
                <a:latin typeface="Arial-Rounded"/>
                <a:ea typeface="Arial-Rounded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181BBDEA-EA5F-44EB-9888-7D77B1301735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endParaRPr lang="en-US" sz="1400" kern="0">
                <a:solidFill>
                  <a:srgbClr val="BAE5E4"/>
                </a:solidFill>
                <a:latin typeface="Arial-Rounded"/>
                <a:ea typeface="Arial-Rounded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7E7A3F90-C945-4A54-87CF-B865A1B2E4B3}"/>
                </a:ext>
              </a:extLst>
            </p:cNvPr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endParaRPr lang="en-US" sz="1400" kern="0">
                <a:solidFill>
                  <a:srgbClr val="BAE5E4"/>
                </a:solidFill>
                <a:latin typeface="Arial-Rounded"/>
                <a:ea typeface="Arial-Rounded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713364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879267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xmlns="" id="{F00510D4-679A-4B44-AFFD-FD1FF3551A62}"/>
              </a:ext>
            </a:extLst>
          </p:cNvPr>
          <p:cNvSpPr/>
          <p:nvPr userDrawn="1"/>
        </p:nvSpPr>
        <p:spPr>
          <a:xfrm>
            <a:off x="280793" y="1122218"/>
            <a:ext cx="11720707" cy="556433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srgbClr val="BAE5E4"/>
              </a:solidFill>
              <a:latin typeface="Arial-Rounded"/>
              <a:ea typeface="Arial-Rounded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72B9509B-2605-49B8-82AA-4026BF3B536B}"/>
              </a:ext>
            </a:extLst>
          </p:cNvPr>
          <p:cNvGrpSpPr/>
          <p:nvPr userDrawn="1"/>
        </p:nvGrpSpPr>
        <p:grpSpPr>
          <a:xfrm>
            <a:off x="377049" y="255820"/>
            <a:ext cx="2637181" cy="2062663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7E9B5808-68F7-4A14-A759-6246698FF09F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endParaRPr lang="en-US" sz="1400" kern="0">
                <a:solidFill>
                  <a:srgbClr val="BAE5E4"/>
                </a:solidFill>
                <a:latin typeface="Arial-Rounded"/>
                <a:ea typeface="Arial-Rounded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DD9337EE-9449-4FAF-8ADB-03892A796D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endParaRPr lang="en-US" sz="1400" kern="0">
                <a:solidFill>
                  <a:srgbClr val="BAE5E4"/>
                </a:solidFill>
                <a:latin typeface="Arial-Rounded"/>
                <a:ea typeface="Arial-Rounded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7229F8EB-2732-4CE9-8470-DB69792CAA1E}"/>
                </a:ext>
              </a:extLst>
            </p:cNvPr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endParaRPr lang="en-US" sz="1400" kern="0">
                <a:solidFill>
                  <a:srgbClr val="BAE5E4"/>
                </a:solidFill>
                <a:latin typeface="Arial-Rounded"/>
                <a:ea typeface="Arial-Rounded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260301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E1EAE2-2D75-466D-AF47-208DCDA3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11EBD0CC-E3E2-4331-AA06-EBB8ADD6037D}" type="datetimeFigureOut">
              <a:rPr lang="en-US" smtClean="0">
                <a:solidFill>
                  <a:srgbClr val="000000"/>
                </a:solidFill>
              </a:rPr>
              <a:pPr/>
              <a:t>9/5/2021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3A7CAC-56E0-43EC-9C88-5F957FB6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A17C680-3799-40B0-ABB3-F65E69A1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7634F2D-4F96-4A1A-A648-518B1AFE058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7" name="10">
            <a:extLst>
              <a:ext uri="{FF2B5EF4-FFF2-40B4-BE49-F238E27FC236}">
                <a16:creationId xmlns:a16="http://schemas.microsoft.com/office/drawing/2014/main" xmlns="" id="{3DF38B27-1082-401F-91DD-A33BC451F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301603" y="4901803"/>
            <a:ext cx="7918522" cy="1956197"/>
          </a:xfrm>
          <a:prstGeom prst="rect">
            <a:avLst/>
          </a:prstGeom>
        </p:spPr>
      </p:pic>
      <p:pic>
        <p:nvPicPr>
          <p:cNvPr id="8" name="13">
            <a:extLst>
              <a:ext uri="{FF2B5EF4-FFF2-40B4-BE49-F238E27FC236}">
                <a16:creationId xmlns:a16="http://schemas.microsoft.com/office/drawing/2014/main" xmlns="" id="{DC523EAF-88A8-4AA0-9FCC-904DE7B06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00215" y="4001444"/>
            <a:ext cx="3419910" cy="2720031"/>
          </a:xfrm>
          <a:prstGeom prst="rect">
            <a:avLst/>
          </a:prstGeom>
        </p:spPr>
      </p:pic>
      <p:pic>
        <p:nvPicPr>
          <p:cNvPr id="9" name="16">
            <a:extLst>
              <a:ext uri="{FF2B5EF4-FFF2-40B4-BE49-F238E27FC236}">
                <a16:creationId xmlns:a16="http://schemas.microsoft.com/office/drawing/2014/main" xmlns="" id="{112F61C9-C7A0-409F-98FF-3A8B41055B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4901803"/>
            <a:ext cx="7918522" cy="195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31523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2_Section header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7">
            <a:extLst>
              <a:ext uri="{FF2B5EF4-FFF2-40B4-BE49-F238E27FC236}">
                <a16:creationId xmlns:a16="http://schemas.microsoft.com/office/drawing/2014/main" xmlns="" id="{A2D75A9B-0539-4922-A971-098E2F07112B}"/>
              </a:ext>
            </a:extLst>
          </p:cNvPr>
          <p:cNvSpPr/>
          <p:nvPr userDrawn="1"/>
        </p:nvSpPr>
        <p:spPr>
          <a:xfrm>
            <a:off x="280793" y="1122218"/>
            <a:ext cx="11720707" cy="5564332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  <a:defRPr/>
            </a:pPr>
            <a:endParaRPr lang="en-US" sz="1400" kern="0">
              <a:solidFill>
                <a:srgbClr val="BAE5E4"/>
              </a:solidFill>
              <a:latin typeface="Arial-Rounded"/>
              <a:ea typeface="Arial-Rounded"/>
              <a:sym typeface="Arial"/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502731" y="341095"/>
            <a:ext cx="2574745" cy="1931059"/>
            <a:chOff x="237072" y="234585"/>
            <a:chExt cx="1448294" cy="1448294"/>
          </a:xfrm>
          <a:solidFill>
            <a:schemeClr val="bg1"/>
          </a:solidFill>
        </p:grpSpPr>
        <p:sp>
          <p:nvSpPr>
            <p:cNvPr id="7" name="Oval 6"/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251674" y="248347"/>
              <a:ext cx="1419087" cy="1419087"/>
            </a:xfrm>
            <a:prstGeom prst="ellipse">
              <a:avLst/>
            </a:prstGeom>
            <a:grpFill/>
            <a:ln w="952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66814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486409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103645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445369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547724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695757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37128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780B6-D6E4-4D4C-8DE4-267CF02E96C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E5E9-3381-48B5-A0F3-64B76823723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60760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780B6-D6E4-4D4C-8DE4-267CF02E96C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E5E9-3381-48B5-A0F3-64B76823723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91737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780B6-D6E4-4D4C-8DE4-267CF02E96C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E5E9-3381-48B5-A0F3-64B76823723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22527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780B6-D6E4-4D4C-8DE4-267CF02E96C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E5E9-3381-48B5-A0F3-64B76823723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80532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780B6-D6E4-4D4C-8DE4-267CF02E96C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E5E9-3381-48B5-A0F3-64B76823723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93742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780B6-D6E4-4D4C-8DE4-267CF02E96C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E5E9-3381-48B5-A0F3-64B76823723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61688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780B6-D6E4-4D4C-8DE4-267CF02E96C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E5E9-3381-48B5-A0F3-64B76823723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5487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780B6-D6E4-4D4C-8DE4-267CF02E96C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E5E9-3381-48B5-A0F3-64B76823723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29285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780B6-D6E4-4D4C-8DE4-267CF02E96C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E5E9-3381-48B5-A0F3-64B76823723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5311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780B6-D6E4-4D4C-8DE4-267CF02E96C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E5E9-3381-48B5-A0F3-64B76823723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25477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780B6-D6E4-4D4C-8DE4-267CF02E96C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E5E9-3381-48B5-A0F3-64B76823723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5030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493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8.jpeg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29" Type="http://schemas.openxmlformats.org/officeDocument/2006/relationships/theme" Target="../theme/theme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28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Relationship Id="rId27" Type="http://schemas.openxmlformats.org/officeDocument/2006/relationships/slideLayout" Target="../slideLayouts/slideLayout117.xml"/><Relationship Id="rId30" Type="http://schemas.openxmlformats.org/officeDocument/2006/relationships/image" Target="../media/image7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image" Target="../media/image10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9FD93-8BE8-42EE-993C-44E80DCF351F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A2EBE-C0F0-452B-AD5C-74D94C8690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670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324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202020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5759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0077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‒"/>
        <a:defRPr sz="2000" kern="1200">
          <a:solidFill>
            <a:schemeClr val="tx1">
              <a:lumMod val="65000"/>
              <a:lumOff val="3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511935" indent="-228600" algn="l" defTabSz="914400" rtl="0" eaLnBrk="1" fontAlgn="auto" latinLnBrk="0" hangingPunct="1">
        <a:lnSpc>
          <a:spcPct val="10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943735" indent="-228600" algn="l" defTabSz="914400" rtl="0" eaLnBrk="1" fontAlgn="auto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319E4B4B-505B-43E2-987D-384A64AE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BB41F7E-7A02-4FF2-8AF5-A1AE59CD3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A41E1E4-156A-4C10-BC26-D07F5C724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BD0CC-E3E2-4331-AA06-EBB8ADD6037D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57F9652-3E39-43EA-9F4E-489A7F3BC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26CC6A0-BF40-4ACA-867F-55115DA3F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2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0340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字魂59号-创粗黑" panose="00000500000000000000" pitchFamily="2" charset="-122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167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</p:sldLayoutIdLst>
  <p:hf hdr="0" ftr="0" dt="0"/>
  <p:txStyles>
    <p:titleStyle>
      <a:lvl1pPr algn="ctr" defTabSz="1218926" rtl="0" eaLnBrk="1" latinLnBrk="0" hangingPunct="1">
        <a:spcBef>
          <a:spcPct val="0"/>
        </a:spcBef>
        <a:buNone/>
        <a:defRPr sz="5899" kern="1200">
          <a:solidFill>
            <a:schemeClr val="tx1"/>
          </a:solidFill>
          <a:latin typeface="字魂59号-创粗黑" panose="00000500000000000000" pitchFamily="2" charset="-122"/>
          <a:ea typeface="+mj-ea"/>
          <a:cs typeface="+mj-cs"/>
        </a:defRPr>
      </a:lvl1pPr>
    </p:titleStyle>
    <p:bodyStyle>
      <a:lvl1pPr marL="457098" indent="-457098" algn="l" defTabSz="1218926" rtl="0" eaLnBrk="1" latinLnBrk="0" hangingPunct="1">
        <a:spcBef>
          <a:spcPct val="20000"/>
        </a:spcBef>
        <a:buFont typeface="Arial" pitchFamily="34" charset="0"/>
        <a:buChar char="•"/>
        <a:defRPr sz="4299" kern="1200">
          <a:solidFill>
            <a:schemeClr val="tx1"/>
          </a:solidFill>
          <a:latin typeface="字魂59号-创粗黑" panose="00000500000000000000" pitchFamily="2" charset="-122"/>
          <a:ea typeface="+mn-ea"/>
          <a:cs typeface="+mn-cs"/>
        </a:defRPr>
      </a:lvl1pPr>
      <a:lvl2pPr marL="990377" indent="-380914" algn="l" defTabSz="1218926" rtl="0" eaLnBrk="1" latinLnBrk="0" hangingPunct="1">
        <a:spcBef>
          <a:spcPct val="20000"/>
        </a:spcBef>
        <a:buFont typeface="Arial" pitchFamily="34" charset="0"/>
        <a:buChar char="–"/>
        <a:defRPr sz="3799" kern="1200">
          <a:solidFill>
            <a:schemeClr val="tx1"/>
          </a:solidFill>
          <a:latin typeface="字魂59号-创粗黑" panose="00000500000000000000" pitchFamily="2" charset="-122"/>
          <a:ea typeface="+mn-ea"/>
          <a:cs typeface="+mn-cs"/>
        </a:defRPr>
      </a:lvl2pPr>
      <a:lvl3pPr marL="1523657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3199" kern="1200">
          <a:solidFill>
            <a:schemeClr val="tx1"/>
          </a:solidFill>
          <a:latin typeface="字魂59号-创粗黑" panose="00000500000000000000" pitchFamily="2" charset="-122"/>
          <a:ea typeface="+mn-ea"/>
          <a:cs typeface="+mn-cs"/>
        </a:defRPr>
      </a:lvl3pPr>
      <a:lvl4pPr marL="2133120" indent="-304731" algn="l" defTabSz="1218926" rtl="0" eaLnBrk="1" latinLnBrk="0" hangingPunct="1">
        <a:spcBef>
          <a:spcPct val="20000"/>
        </a:spcBef>
        <a:buFont typeface="Arial" pitchFamily="34" charset="0"/>
        <a:buChar char="–"/>
        <a:defRPr sz="2699" kern="1200">
          <a:solidFill>
            <a:schemeClr val="tx1"/>
          </a:solidFill>
          <a:latin typeface="字魂59号-创粗黑" panose="00000500000000000000" pitchFamily="2" charset="-122"/>
          <a:ea typeface="+mn-ea"/>
          <a:cs typeface="+mn-cs"/>
        </a:defRPr>
      </a:lvl4pPr>
      <a:lvl5pPr marL="2742582" indent="-304731" algn="l" defTabSz="1218926" rtl="0" eaLnBrk="1" latinLnBrk="0" hangingPunct="1">
        <a:spcBef>
          <a:spcPct val="20000"/>
        </a:spcBef>
        <a:buFont typeface="Arial" pitchFamily="34" charset="0"/>
        <a:buChar char="»"/>
        <a:defRPr sz="2699" kern="1200">
          <a:solidFill>
            <a:schemeClr val="tx1"/>
          </a:solidFill>
          <a:latin typeface="字魂59号-创粗黑" panose="00000500000000000000" pitchFamily="2" charset="-122"/>
          <a:ea typeface="+mn-ea"/>
          <a:cs typeface="+mn-cs"/>
        </a:defRPr>
      </a:lvl5pPr>
      <a:lvl6pPr marL="3352045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509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70972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80434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63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26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88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851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14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777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240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703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FA68B-851B-4497-92DD-AD9676CFD6C7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011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95075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1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</p:sldLayoutIdLst>
  <p:txStyles>
    <p:titleStyle>
      <a:lvl1pPr algn="ctr" defTabSz="1218804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51" indent="-457051" algn="l" defTabSz="1218804" rtl="0" eaLnBrk="1" latinLnBrk="0" hangingPunct="1">
        <a:spcBef>
          <a:spcPct val="20000"/>
        </a:spcBef>
        <a:buFont typeface="Arial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278" indent="-380876" algn="l" defTabSz="1218804" rtl="0" eaLnBrk="1" latinLnBrk="0" hangingPunct="1">
        <a:spcBef>
          <a:spcPct val="20000"/>
        </a:spcBef>
        <a:buFont typeface="Arial" pitchFamily="34" charset="0"/>
        <a:buChar char="–"/>
        <a:defRPr sz="3732" kern="1200">
          <a:solidFill>
            <a:schemeClr val="tx1"/>
          </a:solidFill>
          <a:latin typeface="+mn-lt"/>
          <a:ea typeface="+mn-ea"/>
          <a:cs typeface="+mn-cs"/>
        </a:defRPr>
      </a:lvl2pPr>
      <a:lvl3pPr marL="1523505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132907" indent="-304701" algn="l" defTabSz="1218804" rtl="0" eaLnBrk="1" latinLnBrk="0" hangingPunct="1">
        <a:spcBef>
          <a:spcPct val="20000"/>
        </a:spcBef>
        <a:buFont typeface="Arial" pitchFamily="34" charset="0"/>
        <a:buChar char="–"/>
        <a:defRPr sz="2666" kern="1200">
          <a:solidFill>
            <a:schemeClr val="tx1"/>
          </a:solidFill>
          <a:latin typeface="+mn-lt"/>
          <a:ea typeface="+mn-ea"/>
          <a:cs typeface="+mn-cs"/>
        </a:defRPr>
      </a:lvl4pPr>
      <a:lvl5pPr marL="2742308" indent="-304701" algn="l" defTabSz="1218804" rtl="0" eaLnBrk="1" latinLnBrk="0" hangingPunct="1">
        <a:spcBef>
          <a:spcPct val="20000"/>
        </a:spcBef>
        <a:buFont typeface="Arial" pitchFamily="34" charset="0"/>
        <a:buChar char="»"/>
        <a:defRPr sz="2666" kern="1200">
          <a:solidFill>
            <a:schemeClr val="tx1"/>
          </a:solidFill>
          <a:latin typeface="+mn-lt"/>
          <a:ea typeface="+mn-ea"/>
          <a:cs typeface="+mn-cs"/>
        </a:defRPr>
      </a:lvl5pPr>
      <a:lvl6pPr marL="3351710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1112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0514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79916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02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04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206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608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009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411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813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215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84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</p:sldLayoutIdLst>
  <p:transition spd="slow" advClick="0" advTm="2000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558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  <p:sldLayoutId id="2147483790" r:id="rId18"/>
    <p:sldLayoutId id="2147483791" r:id="rId19"/>
    <p:sldLayoutId id="2147483792" r:id="rId20"/>
    <p:sldLayoutId id="2147483793" r:id="rId21"/>
    <p:sldLayoutId id="2147483794" r:id="rId22"/>
    <p:sldLayoutId id="2147483795" r:id="rId23"/>
    <p:sldLayoutId id="2147483796" r:id="rId24"/>
    <p:sldLayoutId id="2147483797" r:id="rId25"/>
    <p:sldLayoutId id="2147483798" r:id="rId26"/>
    <p:sldLayoutId id="2147483799" r:id="rId27"/>
    <p:sldLayoutId id="2147483800" r:id="rId28"/>
  </p:sldLayoutIdLst>
  <p:hf hdr="0" ftr="0" dt="0"/>
  <p:txStyles>
    <p:titleStyle>
      <a:lvl1pPr algn="ctr" defTabSz="1218926" rtl="0" eaLnBrk="1" latinLnBrk="0" hangingPunct="1">
        <a:spcBef>
          <a:spcPct val="0"/>
        </a:spcBef>
        <a:buNone/>
        <a:defRPr sz="5899" kern="1200">
          <a:solidFill>
            <a:schemeClr val="tx1"/>
          </a:solidFill>
          <a:latin typeface="字魂59号-创粗黑" panose="00000500000000000000" pitchFamily="2" charset="-122"/>
          <a:ea typeface="+mj-ea"/>
          <a:cs typeface="+mj-cs"/>
        </a:defRPr>
      </a:lvl1pPr>
    </p:titleStyle>
    <p:bodyStyle>
      <a:lvl1pPr marL="457098" indent="-457098" algn="l" defTabSz="1218926" rtl="0" eaLnBrk="1" latinLnBrk="0" hangingPunct="1">
        <a:spcBef>
          <a:spcPct val="20000"/>
        </a:spcBef>
        <a:buFont typeface="Arial" pitchFamily="34" charset="0"/>
        <a:buChar char="•"/>
        <a:defRPr sz="4299" kern="1200">
          <a:solidFill>
            <a:schemeClr val="tx1"/>
          </a:solidFill>
          <a:latin typeface="字魂59号-创粗黑" panose="00000500000000000000" pitchFamily="2" charset="-122"/>
          <a:ea typeface="+mn-ea"/>
          <a:cs typeface="+mn-cs"/>
        </a:defRPr>
      </a:lvl1pPr>
      <a:lvl2pPr marL="990377" indent="-380914" algn="l" defTabSz="1218926" rtl="0" eaLnBrk="1" latinLnBrk="0" hangingPunct="1">
        <a:spcBef>
          <a:spcPct val="20000"/>
        </a:spcBef>
        <a:buFont typeface="Arial" pitchFamily="34" charset="0"/>
        <a:buChar char="–"/>
        <a:defRPr sz="3799" kern="1200">
          <a:solidFill>
            <a:schemeClr val="tx1"/>
          </a:solidFill>
          <a:latin typeface="字魂59号-创粗黑" panose="00000500000000000000" pitchFamily="2" charset="-122"/>
          <a:ea typeface="+mn-ea"/>
          <a:cs typeface="+mn-cs"/>
        </a:defRPr>
      </a:lvl2pPr>
      <a:lvl3pPr marL="1523657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3199" kern="1200">
          <a:solidFill>
            <a:schemeClr val="tx1"/>
          </a:solidFill>
          <a:latin typeface="字魂59号-创粗黑" panose="00000500000000000000" pitchFamily="2" charset="-122"/>
          <a:ea typeface="+mn-ea"/>
          <a:cs typeface="+mn-cs"/>
        </a:defRPr>
      </a:lvl3pPr>
      <a:lvl4pPr marL="2133120" indent="-304731" algn="l" defTabSz="1218926" rtl="0" eaLnBrk="1" latinLnBrk="0" hangingPunct="1">
        <a:spcBef>
          <a:spcPct val="20000"/>
        </a:spcBef>
        <a:buFont typeface="Arial" pitchFamily="34" charset="0"/>
        <a:buChar char="–"/>
        <a:defRPr sz="2699" kern="1200">
          <a:solidFill>
            <a:schemeClr val="tx1"/>
          </a:solidFill>
          <a:latin typeface="字魂59号-创粗黑" panose="00000500000000000000" pitchFamily="2" charset="-122"/>
          <a:ea typeface="+mn-ea"/>
          <a:cs typeface="+mn-cs"/>
        </a:defRPr>
      </a:lvl4pPr>
      <a:lvl5pPr marL="2742582" indent="-304731" algn="l" defTabSz="1218926" rtl="0" eaLnBrk="1" latinLnBrk="0" hangingPunct="1">
        <a:spcBef>
          <a:spcPct val="20000"/>
        </a:spcBef>
        <a:buFont typeface="Arial" pitchFamily="34" charset="0"/>
        <a:buChar char="»"/>
        <a:defRPr sz="2699" kern="1200">
          <a:solidFill>
            <a:schemeClr val="tx1"/>
          </a:solidFill>
          <a:latin typeface="字魂59号-创粗黑" panose="00000500000000000000" pitchFamily="2" charset="-122"/>
          <a:ea typeface="+mn-ea"/>
          <a:cs typeface="+mn-cs"/>
        </a:defRPr>
      </a:lvl5pPr>
      <a:lvl6pPr marL="3352045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509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70972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80434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63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26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88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851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14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777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240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703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780B6-D6E4-4D4C-8DE4-267CF02E96C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3E5E9-3381-48B5-A0F3-64B76823723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41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slideLayout" Target="../slideLayouts/slideLayout78.xml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audio" Target="../media/media1.m4a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microsoft.com/office/2007/relationships/media" Target="../media/media1.m4a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30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30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30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97.xml"/><Relationship Id="rId1" Type="http://schemas.openxmlformats.org/officeDocument/2006/relationships/tags" Target="../tags/tag4.xml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6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66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795" y="1267037"/>
            <a:ext cx="8304027" cy="375669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527" y="4915578"/>
            <a:ext cx="3003473" cy="14066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5774"/>
            <a:ext cx="12192000" cy="125222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98" y="5318943"/>
            <a:ext cx="12192000" cy="153905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736" y="2672056"/>
            <a:ext cx="2066925" cy="3429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661" y="4400587"/>
            <a:ext cx="1790496" cy="198097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900" y="4720083"/>
            <a:ext cx="1201460" cy="134198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98" y="5143069"/>
            <a:ext cx="2792259" cy="108834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314" y="5845075"/>
            <a:ext cx="1101646" cy="632092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43" y="3961988"/>
            <a:ext cx="2264238" cy="277526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380" y="609584"/>
            <a:ext cx="1303954" cy="125975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75" y="5283816"/>
            <a:ext cx="4891672" cy="135387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339" y="349233"/>
            <a:ext cx="2155720" cy="62865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460" y="372666"/>
            <a:ext cx="1866900" cy="177165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39" y="1228642"/>
            <a:ext cx="1636497" cy="197508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831" y="3190830"/>
            <a:ext cx="1704722" cy="121920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6147" y="6291429"/>
            <a:ext cx="361950" cy="371475"/>
          </a:xfrm>
          <a:prstGeom prst="rect">
            <a:avLst/>
          </a:prstGeom>
        </p:spPr>
      </p:pic>
      <p:sp>
        <p:nvSpPr>
          <p:cNvPr id="46" name="矩形 259"/>
          <p:cNvSpPr>
            <a:spLocks noChangeArrowheads="1"/>
          </p:cNvSpPr>
          <p:nvPr/>
        </p:nvSpPr>
        <p:spPr bwMode="auto">
          <a:xfrm>
            <a:off x="2880773" y="2036146"/>
            <a:ext cx="7497832" cy="245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4800" b="0" i="0" u="none" strike="noStrike" kern="1200" cap="all" spc="0" normalizeH="0" baseline="0" noProof="0" dirty="0" err="1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Chào</a:t>
            </a:r>
            <a:r>
              <a:rPr kumimoji="0" lang="en-US" altLang="zh-CN" sz="4800" b="0" i="0" u="none" strike="noStrike" kern="1200" cap="all" spc="0" normalizeH="0" noProof="0" dirty="0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</a:t>
            </a:r>
            <a:r>
              <a:rPr kumimoji="0" lang="en-US" altLang="zh-CN" sz="4800" b="0" i="0" u="none" strike="noStrike" kern="1200" cap="all" spc="0" normalizeH="0" noProof="0" dirty="0" err="1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mừng</a:t>
            </a:r>
            <a:r>
              <a:rPr kumimoji="0" lang="en-US" altLang="zh-CN" sz="4800" b="0" i="0" u="none" strike="noStrike" kern="1200" cap="all" spc="0" normalizeH="0" noProof="0" dirty="0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</a:t>
            </a:r>
            <a:r>
              <a:rPr kumimoji="0" lang="en-US" altLang="zh-CN" sz="4800" b="0" i="0" u="none" strike="noStrike" kern="1200" cap="all" spc="0" normalizeH="0" noProof="0" dirty="0" err="1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thầy</a:t>
            </a:r>
            <a:r>
              <a:rPr kumimoji="0" lang="en-US" altLang="zh-CN" sz="4800" b="0" i="0" u="none" strike="noStrike" kern="1200" cap="all" spc="0" normalizeH="0" noProof="0" dirty="0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</a:t>
            </a:r>
            <a:r>
              <a:rPr kumimoji="0" lang="en-US" altLang="zh-CN" sz="4800" b="0" i="0" u="none" strike="noStrike" kern="1200" cap="all" spc="0" normalizeH="0" noProof="0" dirty="0" err="1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cô</a:t>
            </a:r>
            <a:r>
              <a:rPr kumimoji="0" lang="en-US" altLang="zh-CN" sz="4800" b="0" i="0" u="none" strike="noStrike" kern="1200" cap="all" spc="0" normalizeH="0" noProof="0" dirty="0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</a:t>
            </a:r>
            <a:r>
              <a:rPr kumimoji="0" lang="en-US" altLang="zh-CN" sz="4800" b="0" i="0" u="none" strike="noStrike" kern="1200" cap="all" spc="0" normalizeH="0" noProof="0" dirty="0" err="1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và</a:t>
            </a:r>
            <a:r>
              <a:rPr kumimoji="0" lang="en-US" altLang="zh-CN" sz="4800" b="0" i="0" u="none" strike="noStrike" kern="1200" cap="all" spc="0" normalizeH="0" noProof="0" dirty="0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</a:t>
            </a:r>
            <a:r>
              <a:rPr kumimoji="0" lang="en-US" altLang="zh-CN" sz="4800" b="0" i="0" u="none" strike="noStrike" kern="1200" cap="all" spc="0" normalizeH="0" noProof="0" dirty="0" err="1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các</a:t>
            </a:r>
            <a:r>
              <a:rPr kumimoji="0" lang="en-US" altLang="zh-CN" sz="4800" b="0" i="0" u="none" strike="noStrike" kern="1200" cap="all" spc="0" normalizeH="0" noProof="0" dirty="0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</a:t>
            </a:r>
            <a:r>
              <a:rPr kumimoji="0" lang="en-US" altLang="zh-CN" sz="4800" b="0" i="0" u="none" strike="noStrike" kern="1200" cap="all" spc="0" normalizeH="0" noProof="0" dirty="0" err="1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em</a:t>
            </a:r>
            <a:r>
              <a:rPr kumimoji="0" lang="en-US" altLang="zh-CN" sz="4800" b="0" i="0" u="none" strike="noStrike" kern="1200" cap="all" spc="0" normalizeH="0" noProof="0" dirty="0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</a:t>
            </a:r>
            <a:r>
              <a:rPr kumimoji="0" lang="en-US" altLang="zh-CN" sz="4800" b="0" i="0" u="none" strike="noStrike" kern="1200" cap="all" spc="0" normalizeH="0" noProof="0" dirty="0" err="1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đến</a:t>
            </a:r>
            <a:r>
              <a:rPr kumimoji="0" lang="en-US" altLang="zh-CN" sz="4800" b="0" i="0" u="none" strike="noStrike" kern="1200" cap="all" spc="0" normalizeH="0" noProof="0" dirty="0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</a:t>
            </a:r>
            <a:r>
              <a:rPr kumimoji="0" lang="en-US" altLang="zh-CN" sz="4800" b="0" i="0" u="none" strike="noStrike" kern="1200" cap="all" spc="0" normalizeH="0" noProof="0" dirty="0" err="1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với</a:t>
            </a:r>
            <a:r>
              <a:rPr kumimoji="0" lang="en-US" altLang="zh-CN" sz="4800" b="0" i="0" u="none" strike="noStrike" kern="1200" cap="all" spc="0" normalizeH="0" noProof="0" dirty="0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</a:t>
            </a:r>
            <a:r>
              <a:rPr kumimoji="0" lang="en-US" altLang="zh-CN" sz="4800" b="0" i="0" u="none" strike="noStrike" kern="1200" cap="all" spc="0" normalizeH="0" noProof="0" dirty="0" err="1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tiết</a:t>
            </a:r>
            <a:r>
              <a:rPr kumimoji="0" lang="en-US" altLang="zh-CN" sz="4800" b="0" i="0" u="none" strike="noStrike" kern="1200" cap="all" spc="0" normalizeH="0" noProof="0" dirty="0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4800" cap="all" noProof="0" dirty="0" err="1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Tự</a:t>
            </a:r>
            <a:r>
              <a:rPr lang="en-US" altLang="zh-CN" sz="4800" cap="all" noProof="0" dirty="0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</a:t>
            </a:r>
            <a:r>
              <a:rPr lang="en-US" altLang="zh-CN" sz="4800" cap="all" noProof="0" dirty="0" err="1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nhiên</a:t>
            </a:r>
            <a:r>
              <a:rPr lang="en-US" altLang="zh-CN" sz="4800" cap="all" noProof="0" dirty="0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</a:t>
            </a:r>
            <a:r>
              <a:rPr lang="en-US" altLang="zh-CN" sz="4800" cap="all" noProof="0" dirty="0" err="1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xã</a:t>
            </a:r>
            <a:r>
              <a:rPr lang="en-US" altLang="zh-CN" sz="4800" cap="all" noProof="0" dirty="0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</a:t>
            </a:r>
            <a:r>
              <a:rPr lang="en-US" altLang="zh-CN" sz="4800" cap="all" noProof="0" dirty="0" err="1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hội</a:t>
            </a:r>
            <a:r>
              <a:rPr lang="en-US" altLang="zh-CN" sz="4800" cap="all" noProof="0" dirty="0">
                <a:ln w="38100">
                  <a:noFill/>
                </a:ln>
                <a:solidFill>
                  <a:prstClr val="white"/>
                </a:solidFill>
                <a:effectLst>
                  <a:outerShdw blurRad="152400" dist="88900" dir="21540000" algn="tl">
                    <a:srgbClr val="000000">
                      <a:alpha val="78000"/>
                    </a:srgbClr>
                  </a:outerShdw>
                </a:effectLst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2</a:t>
            </a:r>
            <a:endParaRPr kumimoji="0" lang="zh-CN" altLang="en-US" sz="4800" b="0" i="0" u="none" strike="noStrike" kern="1200" cap="all" spc="0" normalizeH="0" baseline="0" noProof="0" dirty="0">
              <a:ln w="38100">
                <a:noFill/>
              </a:ln>
              <a:solidFill>
                <a:prstClr val="white"/>
              </a:solidFill>
              <a:effectLst>
                <a:outerShdw blurRad="152400" dist="88900" dir="21540000" algn="tl">
                  <a:srgbClr val="000000">
                    <a:alpha val="78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方正黑体简体" panose="03000509000000000000" pitchFamily="65" charset="-122"/>
              <a:cs typeface="Calibri" panose="020F0502020204030204" pitchFamily="34" charset="0"/>
              <a:sym typeface="+mn-lt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36" y="407677"/>
            <a:ext cx="1480533" cy="62865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31565">
            <a:off x="1715695" y="2407454"/>
            <a:ext cx="744732" cy="719487"/>
          </a:xfrm>
          <a:prstGeom prst="rect">
            <a:avLst/>
          </a:prstGeom>
        </p:spPr>
      </p:pic>
      <p:pic>
        <p:nvPicPr>
          <p:cNvPr id="2" name="背景音乐01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55015" y="-715069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3" presetClass="path" presetSubtype="0" repeatCount="indefinite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08333E-6 2.22222E-6 L 0.09753 2.22222E-6 " pathEditMode="relative" rAng="0" ptsTypes="AA">
                                      <p:cBhvr>
                                        <p:cTn id="20" dur="50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0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96296E-6 L 0.08985 0.00371 " pathEditMode="relative" rAng="0" ptsTypes="AA">
                                      <p:cBhvr>
                                        <p:cTn id="25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2" y="18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50" dur="2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mph" presetSubtype="0" repeatCount="indefinite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3" presetClass="path" presetSubtype="0" repeatCount="indefinite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08333E-6 2.22222E-6 L 0.09753 2.22222E-6 " pathEditMode="relative" rAng="0" ptsTypes="AA">
                                      <p:cBhvr>
                                        <p:cTn id="64" dur="5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08" t="16713" b="14111"/>
          <a:stretch>
            <a:fillRect/>
          </a:stretch>
        </p:blipFill>
        <p:spPr>
          <a:xfrm>
            <a:off x="2456500" y="508763"/>
            <a:ext cx="7558181" cy="580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11684" y="3239622"/>
            <a:ext cx="5002213" cy="154997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3" t="2191" r="2694" b="6031"/>
          <a:stretch>
            <a:fillRect/>
          </a:stretch>
        </p:blipFill>
        <p:spPr>
          <a:xfrm>
            <a:off x="112395" y="3453134"/>
            <a:ext cx="3482340" cy="3165475"/>
          </a:xfrm>
          <a:prstGeom prst="rect">
            <a:avLst/>
          </a:prstGeom>
        </p:spPr>
      </p:pic>
      <p:pic>
        <p:nvPicPr>
          <p:cNvPr id="7173" name="图片 2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37" y="1422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7025f93bab81e29a45dfc8ebfbf481b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3372" y="955675"/>
            <a:ext cx="4785995" cy="676402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2378" y="2437471"/>
            <a:ext cx="60092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err="1">
                <a:solidFill>
                  <a:prstClr val="black"/>
                </a:solidFill>
                <a:latin typeface="Arial"/>
              </a:rPr>
              <a:t>Khởi</a:t>
            </a:r>
            <a:r>
              <a:rPr lang="en-US" sz="5400" dirty="0">
                <a:solidFill>
                  <a:prstClr val="black"/>
                </a:solidFill>
                <a:latin typeface="Arial"/>
              </a:rPr>
              <a:t> </a:t>
            </a:r>
            <a:r>
              <a:rPr lang="en-US" sz="5400" dirty="0" err="1">
                <a:solidFill>
                  <a:prstClr val="black"/>
                </a:solidFill>
                <a:latin typeface="Arial"/>
              </a:rPr>
              <a:t>động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08" t="16713" b="14111"/>
          <a:stretch>
            <a:fillRect/>
          </a:stretch>
        </p:blipFill>
        <p:spPr>
          <a:xfrm>
            <a:off x="1146412" y="95693"/>
            <a:ext cx="10686197" cy="62216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3269" y="4174028"/>
            <a:ext cx="7352481" cy="154997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3" t="2191" r="2694" b="6031"/>
          <a:stretch>
            <a:fillRect/>
          </a:stretch>
        </p:blipFill>
        <p:spPr>
          <a:xfrm>
            <a:off x="37" y="4163458"/>
            <a:ext cx="2875110" cy="2613498"/>
          </a:xfrm>
          <a:prstGeom prst="rect">
            <a:avLst/>
          </a:prstGeom>
        </p:spPr>
      </p:pic>
      <p:pic>
        <p:nvPicPr>
          <p:cNvPr id="7173" name="图片 2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37" y="1422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7025f93bab81e29a45dfc8ebfbf481b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6972" y="2538483"/>
            <a:ext cx="3521202" cy="497649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6940" y="1741422"/>
            <a:ext cx="72651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Hãy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kể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các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thành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viên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trong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gia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đình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theo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thứ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tự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từ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người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nhiều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tuổi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nhất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đến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người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ít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tuổi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/>
              </a:rPr>
              <a:t>nhất</a:t>
            </a:r>
            <a:r>
              <a:rPr lang="en-US" sz="4400" dirty="0" smtClean="0">
                <a:solidFill>
                  <a:prstClr val="black"/>
                </a:solidFill>
                <a:latin typeface="Arial"/>
              </a:rPr>
              <a:t> 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262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297"/>
            <a:ext cx="12192000" cy="69752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495" y="-115294"/>
            <a:ext cx="4398505" cy="19821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19863" cy="145085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527" y="3524251"/>
            <a:ext cx="4126330" cy="311014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79470" y="1120676"/>
            <a:ext cx="10533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ea typeface="方正准圆_GBK" panose="03000509000000000000" pitchFamily="65" charset="-122"/>
                <a:cs typeface="Times New Roman" pitchFamily="18" charset="0"/>
              </a:rPr>
              <a:t>Bài</a:t>
            </a:r>
            <a:r>
              <a:rPr kumimoji="0" lang="en-US" altLang="zh-CN" sz="7200" b="0" i="0" u="none" strike="noStrike" kern="1200" cap="none" spc="0" normalizeH="0" noProof="0" dirty="0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ea typeface="方正准圆_GBK" panose="03000509000000000000" pitchFamily="65" charset="-122"/>
                <a:cs typeface="Times New Roman" pitchFamily="18" charset="0"/>
              </a:rPr>
              <a:t> 1: </a:t>
            </a:r>
            <a:r>
              <a:rPr kumimoji="0" lang="en-US" altLang="zh-CN" sz="7200" b="0" i="0" u="none" strike="noStrike" kern="1200" cap="none" spc="0" normalizeH="0" noProof="0" dirty="0" err="1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ea typeface="方正准圆_GBK" panose="03000509000000000000" pitchFamily="65" charset="-122"/>
                <a:cs typeface="Times New Roman" pitchFamily="18" charset="0"/>
              </a:rPr>
              <a:t>Các</a:t>
            </a:r>
            <a:r>
              <a:rPr kumimoji="0" lang="en-US" altLang="zh-CN" sz="7200" b="0" i="0" u="none" strike="noStrike" kern="1200" cap="none" spc="0" normalizeH="0" noProof="0" dirty="0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ea typeface="方正准圆_GBK" panose="03000509000000000000" pitchFamily="65" charset="-122"/>
                <a:cs typeface="Times New Roman" pitchFamily="18" charset="0"/>
              </a:rPr>
              <a:t> </a:t>
            </a:r>
            <a:r>
              <a:rPr kumimoji="0" lang="en-US" altLang="zh-CN" sz="7200" b="0" i="0" u="none" strike="noStrike" kern="1200" cap="none" spc="0" normalizeH="0" noProof="0" dirty="0" err="1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ea typeface="方正准圆_GBK" panose="03000509000000000000" pitchFamily="65" charset="-122"/>
                <a:cs typeface="Times New Roman" pitchFamily="18" charset="0"/>
              </a:rPr>
              <a:t>thế</a:t>
            </a:r>
            <a:r>
              <a:rPr kumimoji="0" lang="en-US" altLang="zh-CN" sz="7200" b="0" i="0" u="none" strike="noStrike" kern="1200" cap="none" spc="0" normalizeH="0" noProof="0" dirty="0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ea typeface="方正准圆_GBK" panose="03000509000000000000" pitchFamily="65" charset="-122"/>
                <a:cs typeface="Times New Roman" pitchFamily="18" charset="0"/>
              </a:rPr>
              <a:t> </a:t>
            </a:r>
            <a:r>
              <a:rPr kumimoji="0" lang="en-US" altLang="zh-CN" sz="7200" b="0" i="0" u="none" strike="noStrike" kern="1200" cap="none" spc="0" normalizeH="0" noProof="0" dirty="0" err="1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ea typeface="方正准圆_GBK" panose="03000509000000000000" pitchFamily="65" charset="-122"/>
                <a:cs typeface="Times New Roman" pitchFamily="18" charset="0"/>
              </a:rPr>
              <a:t>hệ</a:t>
            </a:r>
            <a:endParaRPr kumimoji="0" lang="en-US" altLang="zh-CN" sz="7200" b="0" i="0" u="none" strike="noStrike" kern="1200" cap="none" spc="0" normalizeH="0" noProof="0" dirty="0">
              <a:ln>
                <a:noFill/>
              </a:ln>
              <a:solidFill>
                <a:srgbClr val="40929A"/>
              </a:solidFill>
              <a:effectLst/>
              <a:uLnTx/>
              <a:uFillTx/>
              <a:ea typeface="方正准圆_GBK" panose="03000509000000000000" pitchFamily="65" charset="-122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0" i="0" u="none" strike="noStrike" kern="1200" cap="none" spc="0" normalizeH="0" noProof="0" dirty="0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ea typeface="方正准圆_GBK" panose="03000509000000000000" pitchFamily="65" charset="-122"/>
                <a:cs typeface="Times New Roman" pitchFamily="18" charset="0"/>
              </a:rPr>
              <a:t> </a:t>
            </a:r>
            <a:r>
              <a:rPr kumimoji="0" lang="en-US" altLang="zh-CN" sz="7200" b="0" i="0" u="none" strike="noStrike" kern="1200" cap="none" spc="0" normalizeH="0" noProof="0" dirty="0" err="1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ea typeface="方正准圆_GBK" panose="03000509000000000000" pitchFamily="65" charset="-122"/>
                <a:cs typeface="Times New Roman" pitchFamily="18" charset="0"/>
              </a:rPr>
              <a:t>trong</a:t>
            </a:r>
            <a:r>
              <a:rPr kumimoji="0" lang="en-US" altLang="zh-CN" sz="7200" b="0" i="0" u="none" strike="noStrike" kern="1200" cap="none" spc="0" normalizeH="0" noProof="0" dirty="0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ea typeface="方正准圆_GBK" panose="03000509000000000000" pitchFamily="65" charset="-122"/>
                <a:cs typeface="Times New Roman" pitchFamily="18" charset="0"/>
              </a:rPr>
              <a:t> </a:t>
            </a:r>
            <a:r>
              <a:rPr kumimoji="0" lang="en-US" altLang="zh-CN" sz="7200" b="0" i="0" u="none" strike="noStrike" kern="1200" cap="none" spc="0" normalizeH="0" noProof="0" dirty="0" err="1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ea typeface="方正准圆_GBK" panose="03000509000000000000" pitchFamily="65" charset="-122"/>
                <a:cs typeface="Times New Roman" pitchFamily="18" charset="0"/>
              </a:rPr>
              <a:t>gia</a:t>
            </a:r>
            <a:r>
              <a:rPr kumimoji="0" lang="en-US" altLang="zh-CN" sz="7200" b="0" i="0" u="none" strike="noStrike" kern="1200" cap="none" spc="0" normalizeH="0" noProof="0" dirty="0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ea typeface="方正准圆_GBK" panose="03000509000000000000" pitchFamily="65" charset="-122"/>
                <a:cs typeface="Times New Roman" pitchFamily="18" charset="0"/>
              </a:rPr>
              <a:t> </a:t>
            </a:r>
            <a:r>
              <a:rPr kumimoji="0" lang="en-US" altLang="zh-CN" sz="7200" b="0" i="0" u="none" strike="noStrike" kern="1200" cap="none" spc="0" normalizeH="0" noProof="0" dirty="0" err="1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ea typeface="方正准圆_GBK" panose="03000509000000000000" pitchFamily="65" charset="-122"/>
                <a:cs typeface="Times New Roman" pitchFamily="18" charset="0"/>
              </a:rPr>
              <a:t>đình</a:t>
            </a:r>
            <a:r>
              <a:rPr kumimoji="0" lang="en-US" altLang="zh-CN" sz="7200" b="0" i="0" u="none" strike="noStrike" kern="1200" cap="none" spc="0" normalizeH="0" noProof="0" dirty="0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ea typeface="方正准圆_GBK" panose="03000509000000000000" pitchFamily="65" charset="-122"/>
                <a:cs typeface="Times New Roman" pitchFamily="18" charset="0"/>
              </a:rPr>
              <a:t> (</a:t>
            </a:r>
            <a:r>
              <a:rPr kumimoji="0" lang="en-US" altLang="zh-CN" sz="7200" b="0" i="0" u="none" strike="noStrike" kern="1200" cap="none" spc="0" normalizeH="0" noProof="0" dirty="0" err="1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ea typeface="方正准圆_GBK" panose="03000509000000000000" pitchFamily="65" charset="-122"/>
                <a:cs typeface="Times New Roman" pitchFamily="18" charset="0"/>
              </a:rPr>
              <a:t>tiết</a:t>
            </a:r>
            <a:r>
              <a:rPr kumimoji="0" lang="en-US" altLang="zh-CN" sz="7200" b="0" i="0" u="none" strike="noStrike" kern="1200" cap="none" spc="0" normalizeH="0" noProof="0" dirty="0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ea typeface="方正准圆_GBK" panose="03000509000000000000" pitchFamily="65" charset="-122"/>
                <a:cs typeface="Times New Roman" pitchFamily="18" charset="0"/>
              </a:rPr>
              <a:t> 1)</a:t>
            </a:r>
            <a:endParaRPr kumimoji="0" lang="zh-CN" altLang="en-US" sz="7200" b="0" i="0" u="none" strike="noStrike" kern="1200" cap="none" spc="0" normalizeH="0" baseline="0" noProof="0" dirty="0">
              <a:ln>
                <a:noFill/>
              </a:ln>
              <a:solidFill>
                <a:srgbClr val="40929A"/>
              </a:solidFill>
              <a:effectLst/>
              <a:uLnTx/>
              <a:uFillTx/>
              <a:ea typeface="方正准圆_GBK" panose="03000509000000000000" pitchFamily="65" charset="-122"/>
              <a:cs typeface="Times New Roman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79109" y="5789730"/>
            <a:ext cx="1633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latin typeface="方正准圆_GBK" panose="03000509000000000000" pitchFamily="65" charset="-122"/>
                <a:ea typeface="方正准圆_GBK" panose="03000509000000000000" pitchFamily="65" charset="-122"/>
                <a:cs typeface="+mn-cs"/>
              </a:rPr>
              <a:t>Giáo</a:t>
            </a:r>
            <a:r>
              <a:rPr kumimoji="0" lang="en-US" altLang="zh-CN" sz="2400" b="0" i="0" u="none" strike="noStrike" kern="1200" cap="none" spc="0" normalizeH="0" noProof="0" dirty="0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latin typeface="方正准圆_GBK" panose="03000509000000000000" pitchFamily="65" charset="-122"/>
                <a:ea typeface="方正准圆_GBK" panose="03000509000000000000" pitchFamily="65" charset="-122"/>
                <a:cs typeface="+mn-cs"/>
              </a:rPr>
              <a:t> </a:t>
            </a:r>
            <a:r>
              <a:rPr kumimoji="0" lang="en-US" altLang="zh-CN" sz="2400" b="0" i="0" u="none" strike="noStrike" kern="1200" cap="none" spc="0" normalizeH="0" noProof="0" dirty="0" err="1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latin typeface="方正准圆_GBK" panose="03000509000000000000" pitchFamily="65" charset="-122"/>
                <a:ea typeface="方正准圆_GBK" panose="03000509000000000000" pitchFamily="65" charset="-122"/>
                <a:cs typeface="+mn-cs"/>
              </a:rPr>
              <a:t>viên</a:t>
            </a:r>
            <a:r>
              <a:rPr kumimoji="0" lang="en-US" altLang="zh-CN" sz="2400" b="0" i="0" u="none" strike="noStrike" kern="1200" cap="none" spc="0" normalizeH="0" noProof="0" dirty="0">
                <a:ln>
                  <a:noFill/>
                </a:ln>
                <a:solidFill>
                  <a:srgbClr val="40929A"/>
                </a:solidFill>
                <a:effectLst/>
                <a:uLnTx/>
                <a:uFillTx/>
                <a:latin typeface="方正准圆_GBK" panose="03000509000000000000" pitchFamily="65" charset="-122"/>
                <a:ea typeface="方正准圆_GBK" panose="03000509000000000000" pitchFamily="65" charset="-122"/>
                <a:cs typeface="+mn-cs"/>
              </a:rPr>
              <a:t>: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40929A"/>
              </a:solidFill>
              <a:effectLst/>
              <a:uLnTx/>
              <a:uFillTx/>
              <a:latin typeface="方正准圆_GBK" panose="03000509000000000000" pitchFamily="65" charset="-122"/>
              <a:ea typeface="方正准圆_GBK" panose="03000509000000000000" pitchFamily="65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931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42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9319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1162" y="1235417"/>
            <a:ext cx="1088967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 err="1" smtClean="0">
                <a:solidFill>
                  <a:prstClr val="black"/>
                </a:solidFill>
                <a:latin typeface="HP001 4 hàng" panose="020B0603050302020204" pitchFamily="34" charset="0"/>
              </a:rPr>
              <a:t>Thứ</a:t>
            </a:r>
            <a:r>
              <a:rPr lang="en-US" sz="4800" dirty="0" smtClean="0">
                <a:solidFill>
                  <a:prstClr val="black"/>
                </a:solidFill>
                <a:latin typeface="HP001 4 hàng" panose="020B0603050302020204" pitchFamily="34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HP001 4 hàng" panose="020B0603050302020204" pitchFamily="34" charset="0"/>
              </a:rPr>
              <a:t>ba</a:t>
            </a:r>
            <a:r>
              <a:rPr lang="en-US" sz="4800" dirty="0" smtClean="0">
                <a:solidFill>
                  <a:prstClr val="black"/>
                </a:solidFill>
                <a:latin typeface="HP001 4 hàng" panose="020B0603050302020204" pitchFamily="34" charset="0"/>
              </a:rPr>
              <a:t>, </a:t>
            </a:r>
            <a:r>
              <a:rPr lang="en-US" sz="4800" dirty="0" err="1" smtClean="0">
                <a:solidFill>
                  <a:prstClr val="black"/>
                </a:solidFill>
                <a:latin typeface="HP001 4 hàng" panose="020B0603050302020204" pitchFamily="34" charset="0"/>
              </a:rPr>
              <a:t>ngày</a:t>
            </a:r>
            <a:r>
              <a:rPr lang="en-US" sz="4800" dirty="0" smtClean="0">
                <a:solidFill>
                  <a:prstClr val="black"/>
                </a:solidFill>
                <a:latin typeface="HP001 4 hàng" panose="020B0603050302020204" pitchFamily="34" charset="0"/>
              </a:rPr>
              <a:t> </a:t>
            </a:r>
            <a:r>
              <a:rPr lang="en-US" sz="4800" dirty="0" smtClean="0">
                <a:solidFill>
                  <a:prstClr val="black"/>
                </a:solidFill>
                <a:latin typeface="HP001 4 hàng" panose="020B0603050302020204" pitchFamily="34" charset="0"/>
              </a:rPr>
              <a:t>7 </a:t>
            </a:r>
            <a:r>
              <a:rPr lang="en-US" sz="4800" dirty="0" err="1" smtClean="0">
                <a:solidFill>
                  <a:prstClr val="black"/>
                </a:solidFill>
                <a:latin typeface="HP001 4 hàng" panose="020B0603050302020204" pitchFamily="34" charset="0"/>
              </a:rPr>
              <a:t>tháng</a:t>
            </a:r>
            <a:r>
              <a:rPr lang="en-US" sz="4800" dirty="0" smtClean="0">
                <a:solidFill>
                  <a:prstClr val="black"/>
                </a:solidFill>
                <a:latin typeface="HP001 4 hàng" panose="020B0603050302020204" pitchFamily="34" charset="0"/>
              </a:rPr>
              <a:t> </a:t>
            </a:r>
            <a:r>
              <a:rPr lang="en-US" sz="4800" dirty="0" smtClean="0">
                <a:solidFill>
                  <a:prstClr val="black"/>
                </a:solidFill>
                <a:latin typeface="HP001 4 hàng" panose="020B0603050302020204" pitchFamily="34" charset="0"/>
              </a:rPr>
              <a:t>9 </a:t>
            </a:r>
            <a:r>
              <a:rPr lang="en-US" sz="4800" dirty="0" err="1" smtClean="0">
                <a:solidFill>
                  <a:prstClr val="black"/>
                </a:solidFill>
                <a:latin typeface="HP001 4 hàng" panose="020B0603050302020204" pitchFamily="34" charset="0"/>
              </a:rPr>
              <a:t>năm</a:t>
            </a:r>
            <a:r>
              <a:rPr lang="en-US" sz="4800" dirty="0" smtClean="0">
                <a:solidFill>
                  <a:prstClr val="black"/>
                </a:solidFill>
                <a:latin typeface="HP001 4 hàng" panose="020B0603050302020204" pitchFamily="34" charset="0"/>
              </a:rPr>
              <a:t> 2021</a:t>
            </a:r>
          </a:p>
          <a:p>
            <a:pPr algn="ctr">
              <a:lnSpc>
                <a:spcPct val="150000"/>
              </a:lnSpc>
            </a:pPr>
            <a:r>
              <a:rPr lang="en-US" sz="4000" dirty="0" err="1" smtClean="0">
                <a:solidFill>
                  <a:prstClr val="black"/>
                </a:solidFill>
                <a:latin typeface="HP001 4 hàng" panose="020B0603050302020204" pitchFamily="34" charset="0"/>
              </a:rPr>
              <a:t>Tự</a:t>
            </a:r>
            <a:r>
              <a:rPr lang="en-US" sz="4000" dirty="0" smtClean="0">
                <a:solidFill>
                  <a:prstClr val="black"/>
                </a:solidFill>
                <a:latin typeface="HP001 4 hàng" panose="020B0603050302020204" pitchFamily="34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HP001 4 hàng" panose="020B0603050302020204" pitchFamily="34" charset="0"/>
              </a:rPr>
              <a:t>nhiên</a:t>
            </a:r>
            <a:r>
              <a:rPr lang="en-US" sz="4000" dirty="0" smtClean="0">
                <a:solidFill>
                  <a:prstClr val="black"/>
                </a:solidFill>
                <a:latin typeface="HP001 4 hàng" panose="020B0603050302020204" pitchFamily="34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HP001 4 hàng" panose="020B0603050302020204" pitchFamily="34" charset="0"/>
              </a:rPr>
              <a:t>và</a:t>
            </a:r>
            <a:r>
              <a:rPr lang="en-US" sz="4000" dirty="0" smtClean="0">
                <a:solidFill>
                  <a:prstClr val="black"/>
                </a:solidFill>
                <a:latin typeface="HP001 4 hàng" panose="020B0603050302020204" pitchFamily="34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HP001 4 hàng" panose="020B0603050302020204" pitchFamily="34" charset="0"/>
              </a:rPr>
              <a:t>Xã</a:t>
            </a:r>
            <a:r>
              <a:rPr lang="en-US" sz="4000" dirty="0" smtClean="0">
                <a:solidFill>
                  <a:prstClr val="black"/>
                </a:solidFill>
                <a:latin typeface="HP001 4 hàng" panose="020B0603050302020204" pitchFamily="34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HP001 4 hàng" panose="020B0603050302020204" pitchFamily="34" charset="0"/>
              </a:rPr>
              <a:t>hội</a:t>
            </a:r>
            <a:endParaRPr lang="en-US" sz="4000" dirty="0" smtClean="0">
              <a:solidFill>
                <a:prstClr val="black"/>
              </a:solidFill>
              <a:latin typeface="HP001 4 hàng" panose="020B0603050302020204" pitchFamily="34" charset="0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4800" dirty="0" err="1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Bài</a:t>
            </a:r>
            <a:r>
              <a:rPr lang="en-US" altLang="zh-CN" sz="4800" dirty="0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 1: </a:t>
            </a:r>
            <a:r>
              <a:rPr lang="en-US" altLang="zh-CN" sz="4800" dirty="0" err="1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Các</a:t>
            </a:r>
            <a:r>
              <a:rPr lang="en-US" altLang="zh-CN" sz="4800" dirty="0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 </a:t>
            </a:r>
            <a:r>
              <a:rPr lang="en-US" altLang="zh-CN" sz="4800" dirty="0" err="1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thế</a:t>
            </a:r>
            <a:r>
              <a:rPr lang="en-US" altLang="zh-CN" sz="4800" dirty="0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 </a:t>
            </a:r>
            <a:r>
              <a:rPr lang="en-US" altLang="zh-CN" sz="4800" dirty="0" err="1" smtClean="0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hệ</a:t>
            </a:r>
            <a:r>
              <a:rPr lang="en-US" altLang="zh-CN" sz="4800" dirty="0" smtClean="0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 </a:t>
            </a:r>
            <a:r>
              <a:rPr lang="en-US" altLang="zh-CN" sz="4800" dirty="0" err="1" smtClean="0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trong</a:t>
            </a:r>
            <a:r>
              <a:rPr lang="en-US" altLang="zh-CN" sz="4800" dirty="0" smtClean="0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 </a:t>
            </a:r>
            <a:r>
              <a:rPr lang="en-US" altLang="zh-CN" sz="4800" dirty="0" err="1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gia</a:t>
            </a:r>
            <a:r>
              <a:rPr lang="en-US" altLang="zh-CN" sz="4800" dirty="0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 </a:t>
            </a:r>
            <a:r>
              <a:rPr lang="en-US" altLang="zh-CN" sz="4800" dirty="0" err="1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đình</a:t>
            </a:r>
            <a:r>
              <a:rPr lang="en-US" altLang="zh-CN" sz="4800" dirty="0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 (</a:t>
            </a:r>
            <a:r>
              <a:rPr lang="en-US" altLang="zh-CN" sz="4800" dirty="0" err="1" smtClean="0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tiết</a:t>
            </a:r>
            <a:r>
              <a:rPr lang="en-US" altLang="zh-CN" sz="4800" dirty="0" smtClean="0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 1</a:t>
            </a:r>
            <a:r>
              <a:rPr lang="en-US" altLang="zh-CN" sz="4800" dirty="0">
                <a:latin typeface="HP001 4 hàng" panose="020B0603050302020204" pitchFamily="34" charset="0"/>
                <a:ea typeface="HP001 5Ha" panose="020B0603050302020204" pitchFamily="34" charset="-127"/>
                <a:cs typeface="HP001 5H" panose="020B0603050302020204" pitchFamily="34" charset="0"/>
              </a:rPr>
              <a:t>)</a:t>
            </a:r>
            <a:endParaRPr lang="zh-CN" altLang="en-US" sz="4800" dirty="0">
              <a:latin typeface="HP001 4 hàng" panose="020B0603050302020204" pitchFamily="34" charset="0"/>
              <a:ea typeface="HP001 5Ha" panose="020B0603050302020204" pitchFamily="34" charset="-127"/>
              <a:cs typeface="HP001 5H" panose="020B0603050302020204" pitchFamily="34" charset="0"/>
            </a:endParaRPr>
          </a:p>
        </p:txBody>
      </p:sp>
      <p:pic>
        <p:nvPicPr>
          <p:cNvPr id="5" name="图片 10">
            <a:extLst>
              <a:ext uri="{FF2B5EF4-FFF2-40B4-BE49-F238E27FC236}">
                <a16:creationId xmlns="" xmlns:a16="http://schemas.microsoft.com/office/drawing/2014/main" id="{FFB13FFE-AF5B-4CBA-9F44-2656E7AF0B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42114"/>
            <a:ext cx="12192000" cy="1939291"/>
          </a:xfrm>
          <a:prstGeom prst="rect">
            <a:avLst/>
          </a:prstGeom>
        </p:spPr>
      </p:pic>
      <p:pic>
        <p:nvPicPr>
          <p:cNvPr id="7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8273">
            <a:off x="-304290" y="-522669"/>
            <a:ext cx="1910904" cy="206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95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4231"/>
            <a:ext cx="4771390" cy="4935920"/>
          </a:xfrm>
          <a:prstGeom prst="rect">
            <a:avLst/>
          </a:prstGeom>
        </p:spPr>
      </p:pic>
      <p:sp>
        <p:nvSpPr>
          <p:cNvPr id="58" name="文本框 9"/>
          <p:cNvSpPr txBox="1"/>
          <p:nvPr/>
        </p:nvSpPr>
        <p:spPr>
          <a:xfrm>
            <a:off x="1403707" y="1563015"/>
            <a:ext cx="106231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字体管家棉花糖" panose="00020600040101010101" charset="-122"/>
                <a:cs typeface="Times New Roman" panose="02020603050405020304" pitchFamily="18" charset="0"/>
              </a:rPr>
              <a:t>Khám</a:t>
            </a:r>
            <a:r>
              <a:rPr lang="en-US" altLang="zh-CN" sz="9600" dirty="0">
                <a:solidFill>
                  <a:srgbClr val="FF0000"/>
                </a:solidFill>
                <a:ea typeface="字体管家棉花糖" panose="00020600040101010101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9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字体管家棉花糖" panose="00020600040101010101" charset="-122"/>
                <a:cs typeface="Times New Roman" panose="02020603050405020304" pitchFamily="18" charset="0"/>
              </a:rPr>
              <a:t>phá</a:t>
            </a:r>
            <a:endParaRPr kumimoji="0" lang="zh-CN" altLang="en-US" sz="9600" b="1" i="0" u="none" strike="noStrike" kern="1200" cap="none" spc="30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字体管家天蝎座" panose="00020600040101010101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3207" y="4012442"/>
            <a:ext cx="5328793" cy="28455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8b0fccb2e21d61b25266c16d7d822443"/>
          <p:cNvPicPr>
            <a:picLocks noChangeAspect="1"/>
          </p:cNvPicPr>
          <p:nvPr/>
        </p:nvPicPr>
        <p:blipFill>
          <a:blip r:embed="rId4"/>
          <a:srcRect r="3242"/>
          <a:stretch>
            <a:fillRect/>
          </a:stretch>
        </p:blipFill>
        <p:spPr>
          <a:xfrm>
            <a:off x="9330690" y="240030"/>
            <a:ext cx="2880360" cy="1807210"/>
          </a:xfrm>
          <a:prstGeom prst="rect">
            <a:avLst/>
          </a:prstGeom>
        </p:spPr>
      </p:pic>
      <p:pic>
        <p:nvPicPr>
          <p:cNvPr id="41" name="图片 40" descr="f840fcf99964247a73e0d4aba59271d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0690" y="3044190"/>
            <a:ext cx="2179320" cy="3258185"/>
          </a:xfrm>
          <a:prstGeom prst="rect">
            <a:avLst/>
          </a:prstGeom>
        </p:spPr>
      </p:pic>
      <p:sp>
        <p:nvSpPr>
          <p:cNvPr id="42" name="Cloud Callout 41"/>
          <p:cNvSpPr/>
          <p:nvPr/>
        </p:nvSpPr>
        <p:spPr>
          <a:xfrm>
            <a:off x="436728" y="1555845"/>
            <a:ext cx="7517664" cy="4112320"/>
          </a:xfrm>
          <a:prstGeom prst="cloudCallout">
            <a:avLst>
              <a:gd name="adj1" fmla="val 73457"/>
              <a:gd name="adj2" fmla="val -20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Tìm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hiểu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các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thế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hệ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trong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gia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đình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bạn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Hà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và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bạn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B59FBC-A858-4FD6-B76E-583BC3311D08}"/>
              </a:ext>
            </a:extLst>
          </p:cNvPr>
          <p:cNvSpPr/>
          <p:nvPr/>
        </p:nvSpPr>
        <p:spPr>
          <a:xfrm>
            <a:off x="178130" y="177421"/>
            <a:ext cx="11887200" cy="6508387"/>
          </a:xfrm>
          <a:custGeom>
            <a:avLst/>
            <a:gdLst>
              <a:gd name="connsiteX0" fmla="*/ 0 w 11887200"/>
              <a:gd name="connsiteY0" fmla="*/ 0 h 6412676"/>
              <a:gd name="connsiteX1" fmla="*/ 237744 w 11887200"/>
              <a:gd name="connsiteY1" fmla="*/ 0 h 6412676"/>
              <a:gd name="connsiteX2" fmla="*/ 475488 w 11887200"/>
              <a:gd name="connsiteY2" fmla="*/ 0 h 6412676"/>
              <a:gd name="connsiteX3" fmla="*/ 1188720 w 11887200"/>
              <a:gd name="connsiteY3" fmla="*/ 0 h 6412676"/>
              <a:gd name="connsiteX4" fmla="*/ 2020824 w 11887200"/>
              <a:gd name="connsiteY4" fmla="*/ 0 h 6412676"/>
              <a:gd name="connsiteX5" fmla="*/ 2615184 w 11887200"/>
              <a:gd name="connsiteY5" fmla="*/ 0 h 6412676"/>
              <a:gd name="connsiteX6" fmla="*/ 3447288 w 11887200"/>
              <a:gd name="connsiteY6" fmla="*/ 0 h 6412676"/>
              <a:gd name="connsiteX7" fmla="*/ 4279392 w 11887200"/>
              <a:gd name="connsiteY7" fmla="*/ 0 h 6412676"/>
              <a:gd name="connsiteX8" fmla="*/ 4636008 w 11887200"/>
              <a:gd name="connsiteY8" fmla="*/ 0 h 6412676"/>
              <a:gd name="connsiteX9" fmla="*/ 5468112 w 11887200"/>
              <a:gd name="connsiteY9" fmla="*/ 0 h 6412676"/>
              <a:gd name="connsiteX10" fmla="*/ 6181344 w 11887200"/>
              <a:gd name="connsiteY10" fmla="*/ 0 h 6412676"/>
              <a:gd name="connsiteX11" fmla="*/ 6894576 w 11887200"/>
              <a:gd name="connsiteY11" fmla="*/ 0 h 6412676"/>
              <a:gd name="connsiteX12" fmla="*/ 7726680 w 11887200"/>
              <a:gd name="connsiteY12" fmla="*/ 0 h 6412676"/>
              <a:gd name="connsiteX13" fmla="*/ 8202168 w 11887200"/>
              <a:gd name="connsiteY13" fmla="*/ 0 h 6412676"/>
              <a:gd name="connsiteX14" fmla="*/ 8796528 w 11887200"/>
              <a:gd name="connsiteY14" fmla="*/ 0 h 6412676"/>
              <a:gd name="connsiteX15" fmla="*/ 9390888 w 11887200"/>
              <a:gd name="connsiteY15" fmla="*/ 0 h 6412676"/>
              <a:gd name="connsiteX16" fmla="*/ 9747504 w 11887200"/>
              <a:gd name="connsiteY16" fmla="*/ 0 h 6412676"/>
              <a:gd name="connsiteX17" fmla="*/ 10579608 w 11887200"/>
              <a:gd name="connsiteY17" fmla="*/ 0 h 6412676"/>
              <a:gd name="connsiteX18" fmla="*/ 11055096 w 11887200"/>
              <a:gd name="connsiteY18" fmla="*/ 0 h 6412676"/>
              <a:gd name="connsiteX19" fmla="*/ 11887200 w 11887200"/>
              <a:gd name="connsiteY19" fmla="*/ 0 h 6412676"/>
              <a:gd name="connsiteX20" fmla="*/ 11887200 w 11887200"/>
              <a:gd name="connsiteY20" fmla="*/ 711224 h 6412676"/>
              <a:gd name="connsiteX21" fmla="*/ 11887200 w 11887200"/>
              <a:gd name="connsiteY21" fmla="*/ 1294195 h 6412676"/>
              <a:gd name="connsiteX22" fmla="*/ 11887200 w 11887200"/>
              <a:gd name="connsiteY22" fmla="*/ 1748912 h 6412676"/>
              <a:gd name="connsiteX23" fmla="*/ 11887200 w 11887200"/>
              <a:gd name="connsiteY23" fmla="*/ 2203629 h 6412676"/>
              <a:gd name="connsiteX24" fmla="*/ 11887200 w 11887200"/>
              <a:gd name="connsiteY24" fmla="*/ 2850726 h 6412676"/>
              <a:gd name="connsiteX25" fmla="*/ 11887200 w 11887200"/>
              <a:gd name="connsiteY25" fmla="*/ 3241316 h 6412676"/>
              <a:gd name="connsiteX26" fmla="*/ 11887200 w 11887200"/>
              <a:gd name="connsiteY26" fmla="*/ 3952540 h 6412676"/>
              <a:gd name="connsiteX27" fmla="*/ 11887200 w 11887200"/>
              <a:gd name="connsiteY27" fmla="*/ 4535511 h 6412676"/>
              <a:gd name="connsiteX28" fmla="*/ 11887200 w 11887200"/>
              <a:gd name="connsiteY28" fmla="*/ 4990228 h 6412676"/>
              <a:gd name="connsiteX29" fmla="*/ 11887200 w 11887200"/>
              <a:gd name="connsiteY29" fmla="*/ 5380818 h 6412676"/>
              <a:gd name="connsiteX30" fmla="*/ 11887200 w 11887200"/>
              <a:gd name="connsiteY30" fmla="*/ 6412676 h 6412676"/>
              <a:gd name="connsiteX31" fmla="*/ 11649456 w 11887200"/>
              <a:gd name="connsiteY31" fmla="*/ 6412676 h 6412676"/>
              <a:gd name="connsiteX32" fmla="*/ 11292840 w 11887200"/>
              <a:gd name="connsiteY32" fmla="*/ 6412676 h 6412676"/>
              <a:gd name="connsiteX33" fmla="*/ 10817352 w 11887200"/>
              <a:gd name="connsiteY33" fmla="*/ 6412676 h 6412676"/>
              <a:gd name="connsiteX34" fmla="*/ 9985248 w 11887200"/>
              <a:gd name="connsiteY34" fmla="*/ 6412676 h 6412676"/>
              <a:gd name="connsiteX35" fmla="*/ 9390888 w 11887200"/>
              <a:gd name="connsiteY35" fmla="*/ 6412676 h 6412676"/>
              <a:gd name="connsiteX36" fmla="*/ 8915400 w 11887200"/>
              <a:gd name="connsiteY36" fmla="*/ 6412676 h 6412676"/>
              <a:gd name="connsiteX37" fmla="*/ 8558784 w 11887200"/>
              <a:gd name="connsiteY37" fmla="*/ 6412676 h 6412676"/>
              <a:gd name="connsiteX38" fmla="*/ 8083296 w 11887200"/>
              <a:gd name="connsiteY38" fmla="*/ 6412676 h 6412676"/>
              <a:gd name="connsiteX39" fmla="*/ 7607808 w 11887200"/>
              <a:gd name="connsiteY39" fmla="*/ 6412676 h 6412676"/>
              <a:gd name="connsiteX40" fmla="*/ 6894576 w 11887200"/>
              <a:gd name="connsiteY40" fmla="*/ 6412676 h 6412676"/>
              <a:gd name="connsiteX41" fmla="*/ 6419088 w 11887200"/>
              <a:gd name="connsiteY41" fmla="*/ 6412676 h 6412676"/>
              <a:gd name="connsiteX42" fmla="*/ 5705856 w 11887200"/>
              <a:gd name="connsiteY42" fmla="*/ 6412676 h 6412676"/>
              <a:gd name="connsiteX43" fmla="*/ 5468112 w 11887200"/>
              <a:gd name="connsiteY43" fmla="*/ 6412676 h 6412676"/>
              <a:gd name="connsiteX44" fmla="*/ 4636008 w 11887200"/>
              <a:gd name="connsiteY44" fmla="*/ 6412676 h 6412676"/>
              <a:gd name="connsiteX45" fmla="*/ 4279392 w 11887200"/>
              <a:gd name="connsiteY45" fmla="*/ 6412676 h 6412676"/>
              <a:gd name="connsiteX46" fmla="*/ 3685032 w 11887200"/>
              <a:gd name="connsiteY46" fmla="*/ 6412676 h 6412676"/>
              <a:gd name="connsiteX47" fmla="*/ 3209544 w 11887200"/>
              <a:gd name="connsiteY47" fmla="*/ 6412676 h 6412676"/>
              <a:gd name="connsiteX48" fmla="*/ 2615184 w 11887200"/>
              <a:gd name="connsiteY48" fmla="*/ 6412676 h 6412676"/>
              <a:gd name="connsiteX49" fmla="*/ 1783080 w 11887200"/>
              <a:gd name="connsiteY49" fmla="*/ 6412676 h 6412676"/>
              <a:gd name="connsiteX50" fmla="*/ 1426464 w 11887200"/>
              <a:gd name="connsiteY50" fmla="*/ 6412676 h 6412676"/>
              <a:gd name="connsiteX51" fmla="*/ 950976 w 11887200"/>
              <a:gd name="connsiteY51" fmla="*/ 6412676 h 6412676"/>
              <a:gd name="connsiteX52" fmla="*/ 713232 w 11887200"/>
              <a:gd name="connsiteY52" fmla="*/ 6412676 h 6412676"/>
              <a:gd name="connsiteX53" fmla="*/ 0 w 11887200"/>
              <a:gd name="connsiteY53" fmla="*/ 6412676 h 6412676"/>
              <a:gd name="connsiteX54" fmla="*/ 0 w 11887200"/>
              <a:gd name="connsiteY54" fmla="*/ 5765579 h 6412676"/>
              <a:gd name="connsiteX55" fmla="*/ 0 w 11887200"/>
              <a:gd name="connsiteY55" fmla="*/ 5310862 h 6412676"/>
              <a:gd name="connsiteX56" fmla="*/ 0 w 11887200"/>
              <a:gd name="connsiteY56" fmla="*/ 4920271 h 6412676"/>
              <a:gd name="connsiteX57" fmla="*/ 0 w 11887200"/>
              <a:gd name="connsiteY57" fmla="*/ 4465554 h 6412676"/>
              <a:gd name="connsiteX58" fmla="*/ 0 w 11887200"/>
              <a:gd name="connsiteY58" fmla="*/ 3818457 h 6412676"/>
              <a:gd name="connsiteX59" fmla="*/ 0 w 11887200"/>
              <a:gd name="connsiteY59" fmla="*/ 3427867 h 6412676"/>
              <a:gd name="connsiteX60" fmla="*/ 0 w 11887200"/>
              <a:gd name="connsiteY60" fmla="*/ 2780770 h 6412676"/>
              <a:gd name="connsiteX61" fmla="*/ 0 w 11887200"/>
              <a:gd name="connsiteY61" fmla="*/ 2390179 h 6412676"/>
              <a:gd name="connsiteX62" fmla="*/ 0 w 11887200"/>
              <a:gd name="connsiteY62" fmla="*/ 1743082 h 6412676"/>
              <a:gd name="connsiteX63" fmla="*/ 0 w 11887200"/>
              <a:gd name="connsiteY63" fmla="*/ 1224238 h 6412676"/>
              <a:gd name="connsiteX64" fmla="*/ 0 w 11887200"/>
              <a:gd name="connsiteY64" fmla="*/ 641268 h 6412676"/>
              <a:gd name="connsiteX65" fmla="*/ 0 w 11887200"/>
              <a:gd name="connsiteY65" fmla="*/ 0 h 641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887200" h="6412676" fill="none" extrusionOk="0">
                <a:moveTo>
                  <a:pt x="0" y="0"/>
                </a:moveTo>
                <a:cubicBezTo>
                  <a:pt x="97551" y="-7593"/>
                  <a:pt x="178421" y="20956"/>
                  <a:pt x="237744" y="0"/>
                </a:cubicBezTo>
                <a:cubicBezTo>
                  <a:pt x="297067" y="-20956"/>
                  <a:pt x="414023" y="22521"/>
                  <a:pt x="475488" y="0"/>
                </a:cubicBezTo>
                <a:cubicBezTo>
                  <a:pt x="536953" y="-22521"/>
                  <a:pt x="956569" y="15450"/>
                  <a:pt x="1188720" y="0"/>
                </a:cubicBezTo>
                <a:cubicBezTo>
                  <a:pt x="1420871" y="-15450"/>
                  <a:pt x="1723862" y="43650"/>
                  <a:pt x="2020824" y="0"/>
                </a:cubicBezTo>
                <a:cubicBezTo>
                  <a:pt x="2317786" y="-43650"/>
                  <a:pt x="2397154" y="65525"/>
                  <a:pt x="2615184" y="0"/>
                </a:cubicBezTo>
                <a:cubicBezTo>
                  <a:pt x="2833214" y="-65525"/>
                  <a:pt x="3225369" y="64638"/>
                  <a:pt x="3447288" y="0"/>
                </a:cubicBezTo>
                <a:cubicBezTo>
                  <a:pt x="3669207" y="-64638"/>
                  <a:pt x="3979745" y="45573"/>
                  <a:pt x="4279392" y="0"/>
                </a:cubicBezTo>
                <a:cubicBezTo>
                  <a:pt x="4579039" y="-45573"/>
                  <a:pt x="4548156" y="36402"/>
                  <a:pt x="4636008" y="0"/>
                </a:cubicBezTo>
                <a:cubicBezTo>
                  <a:pt x="4723860" y="-36402"/>
                  <a:pt x="5282109" y="97030"/>
                  <a:pt x="5468112" y="0"/>
                </a:cubicBezTo>
                <a:cubicBezTo>
                  <a:pt x="5654115" y="-97030"/>
                  <a:pt x="6023677" y="65919"/>
                  <a:pt x="6181344" y="0"/>
                </a:cubicBezTo>
                <a:cubicBezTo>
                  <a:pt x="6339011" y="-65919"/>
                  <a:pt x="6643176" y="19505"/>
                  <a:pt x="6894576" y="0"/>
                </a:cubicBezTo>
                <a:cubicBezTo>
                  <a:pt x="7145976" y="-19505"/>
                  <a:pt x="7380281" y="38849"/>
                  <a:pt x="7726680" y="0"/>
                </a:cubicBezTo>
                <a:cubicBezTo>
                  <a:pt x="8073079" y="-38849"/>
                  <a:pt x="8051691" y="47937"/>
                  <a:pt x="8202168" y="0"/>
                </a:cubicBezTo>
                <a:cubicBezTo>
                  <a:pt x="8352645" y="-47937"/>
                  <a:pt x="8577157" y="11743"/>
                  <a:pt x="8796528" y="0"/>
                </a:cubicBezTo>
                <a:cubicBezTo>
                  <a:pt x="9015899" y="-11743"/>
                  <a:pt x="9138009" y="36802"/>
                  <a:pt x="9390888" y="0"/>
                </a:cubicBezTo>
                <a:cubicBezTo>
                  <a:pt x="9643767" y="-36802"/>
                  <a:pt x="9587586" y="34229"/>
                  <a:pt x="9747504" y="0"/>
                </a:cubicBezTo>
                <a:cubicBezTo>
                  <a:pt x="9907422" y="-34229"/>
                  <a:pt x="10290159" y="21608"/>
                  <a:pt x="10579608" y="0"/>
                </a:cubicBezTo>
                <a:cubicBezTo>
                  <a:pt x="10869057" y="-21608"/>
                  <a:pt x="10920242" y="56102"/>
                  <a:pt x="11055096" y="0"/>
                </a:cubicBezTo>
                <a:cubicBezTo>
                  <a:pt x="11189950" y="-56102"/>
                  <a:pt x="11713895" y="99322"/>
                  <a:pt x="11887200" y="0"/>
                </a:cubicBezTo>
                <a:cubicBezTo>
                  <a:pt x="11890616" y="197788"/>
                  <a:pt x="11817653" y="430151"/>
                  <a:pt x="11887200" y="711224"/>
                </a:cubicBezTo>
                <a:cubicBezTo>
                  <a:pt x="11956747" y="992297"/>
                  <a:pt x="11866461" y="1116299"/>
                  <a:pt x="11887200" y="1294195"/>
                </a:cubicBezTo>
                <a:cubicBezTo>
                  <a:pt x="11907939" y="1472091"/>
                  <a:pt x="11845218" y="1566943"/>
                  <a:pt x="11887200" y="1748912"/>
                </a:cubicBezTo>
                <a:cubicBezTo>
                  <a:pt x="11929182" y="1930881"/>
                  <a:pt x="11864552" y="2034863"/>
                  <a:pt x="11887200" y="2203629"/>
                </a:cubicBezTo>
                <a:cubicBezTo>
                  <a:pt x="11909848" y="2372395"/>
                  <a:pt x="11827191" y="2545067"/>
                  <a:pt x="11887200" y="2850726"/>
                </a:cubicBezTo>
                <a:cubicBezTo>
                  <a:pt x="11947209" y="3156385"/>
                  <a:pt x="11874592" y="3121047"/>
                  <a:pt x="11887200" y="3241316"/>
                </a:cubicBezTo>
                <a:cubicBezTo>
                  <a:pt x="11899808" y="3361585"/>
                  <a:pt x="11853837" y="3610109"/>
                  <a:pt x="11887200" y="3952540"/>
                </a:cubicBezTo>
                <a:cubicBezTo>
                  <a:pt x="11920563" y="4294971"/>
                  <a:pt x="11865146" y="4303131"/>
                  <a:pt x="11887200" y="4535511"/>
                </a:cubicBezTo>
                <a:cubicBezTo>
                  <a:pt x="11909254" y="4767891"/>
                  <a:pt x="11847325" y="4831477"/>
                  <a:pt x="11887200" y="4990228"/>
                </a:cubicBezTo>
                <a:cubicBezTo>
                  <a:pt x="11927075" y="5148979"/>
                  <a:pt x="11859575" y="5271094"/>
                  <a:pt x="11887200" y="5380818"/>
                </a:cubicBezTo>
                <a:cubicBezTo>
                  <a:pt x="11914825" y="5490542"/>
                  <a:pt x="11786880" y="6125195"/>
                  <a:pt x="11887200" y="6412676"/>
                </a:cubicBezTo>
                <a:cubicBezTo>
                  <a:pt x="11831443" y="6431692"/>
                  <a:pt x="11745096" y="6409084"/>
                  <a:pt x="11649456" y="6412676"/>
                </a:cubicBezTo>
                <a:cubicBezTo>
                  <a:pt x="11553816" y="6416268"/>
                  <a:pt x="11462882" y="6396819"/>
                  <a:pt x="11292840" y="6412676"/>
                </a:cubicBezTo>
                <a:cubicBezTo>
                  <a:pt x="11122798" y="6428533"/>
                  <a:pt x="10914513" y="6400285"/>
                  <a:pt x="10817352" y="6412676"/>
                </a:cubicBezTo>
                <a:cubicBezTo>
                  <a:pt x="10720191" y="6425067"/>
                  <a:pt x="10261345" y="6363307"/>
                  <a:pt x="9985248" y="6412676"/>
                </a:cubicBezTo>
                <a:cubicBezTo>
                  <a:pt x="9709151" y="6462045"/>
                  <a:pt x="9589122" y="6380040"/>
                  <a:pt x="9390888" y="6412676"/>
                </a:cubicBezTo>
                <a:cubicBezTo>
                  <a:pt x="9192654" y="6445312"/>
                  <a:pt x="9145782" y="6400095"/>
                  <a:pt x="8915400" y="6412676"/>
                </a:cubicBezTo>
                <a:cubicBezTo>
                  <a:pt x="8685018" y="6425257"/>
                  <a:pt x="8706145" y="6396838"/>
                  <a:pt x="8558784" y="6412676"/>
                </a:cubicBezTo>
                <a:cubicBezTo>
                  <a:pt x="8411423" y="6428514"/>
                  <a:pt x="8287365" y="6399260"/>
                  <a:pt x="8083296" y="6412676"/>
                </a:cubicBezTo>
                <a:cubicBezTo>
                  <a:pt x="7879227" y="6426092"/>
                  <a:pt x="7785008" y="6359033"/>
                  <a:pt x="7607808" y="6412676"/>
                </a:cubicBezTo>
                <a:cubicBezTo>
                  <a:pt x="7430608" y="6466319"/>
                  <a:pt x="7162610" y="6387117"/>
                  <a:pt x="6894576" y="6412676"/>
                </a:cubicBezTo>
                <a:cubicBezTo>
                  <a:pt x="6626542" y="6438235"/>
                  <a:pt x="6569291" y="6393986"/>
                  <a:pt x="6419088" y="6412676"/>
                </a:cubicBezTo>
                <a:cubicBezTo>
                  <a:pt x="6268885" y="6431366"/>
                  <a:pt x="5865370" y="6336729"/>
                  <a:pt x="5705856" y="6412676"/>
                </a:cubicBezTo>
                <a:cubicBezTo>
                  <a:pt x="5546342" y="6488623"/>
                  <a:pt x="5517640" y="6410322"/>
                  <a:pt x="5468112" y="6412676"/>
                </a:cubicBezTo>
                <a:cubicBezTo>
                  <a:pt x="5418584" y="6415030"/>
                  <a:pt x="4925500" y="6385132"/>
                  <a:pt x="4636008" y="6412676"/>
                </a:cubicBezTo>
                <a:cubicBezTo>
                  <a:pt x="4346516" y="6440220"/>
                  <a:pt x="4452489" y="6412591"/>
                  <a:pt x="4279392" y="6412676"/>
                </a:cubicBezTo>
                <a:cubicBezTo>
                  <a:pt x="4106295" y="6412761"/>
                  <a:pt x="3910299" y="6374870"/>
                  <a:pt x="3685032" y="6412676"/>
                </a:cubicBezTo>
                <a:cubicBezTo>
                  <a:pt x="3459765" y="6450482"/>
                  <a:pt x="3429398" y="6385043"/>
                  <a:pt x="3209544" y="6412676"/>
                </a:cubicBezTo>
                <a:cubicBezTo>
                  <a:pt x="2989690" y="6440309"/>
                  <a:pt x="2803749" y="6343972"/>
                  <a:pt x="2615184" y="6412676"/>
                </a:cubicBezTo>
                <a:cubicBezTo>
                  <a:pt x="2426619" y="6481380"/>
                  <a:pt x="1950148" y="6344287"/>
                  <a:pt x="1783080" y="6412676"/>
                </a:cubicBezTo>
                <a:cubicBezTo>
                  <a:pt x="1616012" y="6481065"/>
                  <a:pt x="1537761" y="6394006"/>
                  <a:pt x="1426464" y="6412676"/>
                </a:cubicBezTo>
                <a:cubicBezTo>
                  <a:pt x="1315167" y="6431346"/>
                  <a:pt x="1127184" y="6403799"/>
                  <a:pt x="950976" y="6412676"/>
                </a:cubicBezTo>
                <a:cubicBezTo>
                  <a:pt x="774768" y="6421553"/>
                  <a:pt x="764957" y="6396773"/>
                  <a:pt x="713232" y="6412676"/>
                </a:cubicBezTo>
                <a:cubicBezTo>
                  <a:pt x="661507" y="6428579"/>
                  <a:pt x="273064" y="6371404"/>
                  <a:pt x="0" y="6412676"/>
                </a:cubicBezTo>
                <a:cubicBezTo>
                  <a:pt x="-10310" y="6216871"/>
                  <a:pt x="15948" y="6053713"/>
                  <a:pt x="0" y="5765579"/>
                </a:cubicBezTo>
                <a:cubicBezTo>
                  <a:pt x="-15948" y="5477445"/>
                  <a:pt x="52003" y="5435787"/>
                  <a:pt x="0" y="5310862"/>
                </a:cubicBezTo>
                <a:cubicBezTo>
                  <a:pt x="-52003" y="5185937"/>
                  <a:pt x="42909" y="5026919"/>
                  <a:pt x="0" y="4920271"/>
                </a:cubicBezTo>
                <a:cubicBezTo>
                  <a:pt x="-42909" y="4813623"/>
                  <a:pt x="52935" y="4588530"/>
                  <a:pt x="0" y="4465554"/>
                </a:cubicBezTo>
                <a:cubicBezTo>
                  <a:pt x="-52935" y="4342578"/>
                  <a:pt x="9469" y="3972753"/>
                  <a:pt x="0" y="3818457"/>
                </a:cubicBezTo>
                <a:cubicBezTo>
                  <a:pt x="-9469" y="3664161"/>
                  <a:pt x="25805" y="3532848"/>
                  <a:pt x="0" y="3427867"/>
                </a:cubicBezTo>
                <a:cubicBezTo>
                  <a:pt x="-25805" y="3322886"/>
                  <a:pt x="28279" y="3034965"/>
                  <a:pt x="0" y="2780770"/>
                </a:cubicBezTo>
                <a:cubicBezTo>
                  <a:pt x="-28279" y="2526575"/>
                  <a:pt x="2369" y="2560782"/>
                  <a:pt x="0" y="2390179"/>
                </a:cubicBezTo>
                <a:cubicBezTo>
                  <a:pt x="-2369" y="2219576"/>
                  <a:pt x="6024" y="2008757"/>
                  <a:pt x="0" y="1743082"/>
                </a:cubicBezTo>
                <a:cubicBezTo>
                  <a:pt x="-6024" y="1477407"/>
                  <a:pt x="19596" y="1393468"/>
                  <a:pt x="0" y="1224238"/>
                </a:cubicBezTo>
                <a:cubicBezTo>
                  <a:pt x="-19596" y="1055008"/>
                  <a:pt x="43767" y="788739"/>
                  <a:pt x="0" y="641268"/>
                </a:cubicBezTo>
                <a:cubicBezTo>
                  <a:pt x="-43767" y="493797"/>
                  <a:pt x="17353" y="272837"/>
                  <a:pt x="0" y="0"/>
                </a:cubicBezTo>
                <a:close/>
              </a:path>
              <a:path w="11887200" h="6412676" stroke="0" extrusionOk="0">
                <a:moveTo>
                  <a:pt x="0" y="0"/>
                </a:moveTo>
                <a:cubicBezTo>
                  <a:pt x="265773" y="-73457"/>
                  <a:pt x="503829" y="89683"/>
                  <a:pt x="832104" y="0"/>
                </a:cubicBezTo>
                <a:cubicBezTo>
                  <a:pt x="1160379" y="-89683"/>
                  <a:pt x="954353" y="1497"/>
                  <a:pt x="1069848" y="0"/>
                </a:cubicBezTo>
                <a:cubicBezTo>
                  <a:pt x="1185343" y="-1497"/>
                  <a:pt x="1632088" y="34509"/>
                  <a:pt x="1783080" y="0"/>
                </a:cubicBezTo>
                <a:cubicBezTo>
                  <a:pt x="1934072" y="-34509"/>
                  <a:pt x="2160095" y="49510"/>
                  <a:pt x="2258568" y="0"/>
                </a:cubicBezTo>
                <a:cubicBezTo>
                  <a:pt x="2357041" y="-49510"/>
                  <a:pt x="2608694" y="17288"/>
                  <a:pt x="2734056" y="0"/>
                </a:cubicBezTo>
                <a:cubicBezTo>
                  <a:pt x="2859418" y="-17288"/>
                  <a:pt x="3089268" y="45805"/>
                  <a:pt x="3328416" y="0"/>
                </a:cubicBezTo>
                <a:cubicBezTo>
                  <a:pt x="3567564" y="-45805"/>
                  <a:pt x="3469435" y="934"/>
                  <a:pt x="3566160" y="0"/>
                </a:cubicBezTo>
                <a:cubicBezTo>
                  <a:pt x="3662885" y="-934"/>
                  <a:pt x="3978511" y="66495"/>
                  <a:pt x="4160520" y="0"/>
                </a:cubicBezTo>
                <a:cubicBezTo>
                  <a:pt x="4342529" y="-66495"/>
                  <a:pt x="4535775" y="4978"/>
                  <a:pt x="4636008" y="0"/>
                </a:cubicBezTo>
                <a:cubicBezTo>
                  <a:pt x="4736241" y="-4978"/>
                  <a:pt x="4831413" y="23509"/>
                  <a:pt x="4992624" y="0"/>
                </a:cubicBezTo>
                <a:cubicBezTo>
                  <a:pt x="5153835" y="-23509"/>
                  <a:pt x="5458645" y="39196"/>
                  <a:pt x="5705856" y="0"/>
                </a:cubicBezTo>
                <a:cubicBezTo>
                  <a:pt x="5953067" y="-39196"/>
                  <a:pt x="5840252" y="11776"/>
                  <a:pt x="5943600" y="0"/>
                </a:cubicBezTo>
                <a:cubicBezTo>
                  <a:pt x="6046948" y="-11776"/>
                  <a:pt x="6415342" y="56647"/>
                  <a:pt x="6537960" y="0"/>
                </a:cubicBezTo>
                <a:cubicBezTo>
                  <a:pt x="6660578" y="-56647"/>
                  <a:pt x="6725317" y="22152"/>
                  <a:pt x="6775704" y="0"/>
                </a:cubicBezTo>
                <a:cubicBezTo>
                  <a:pt x="6826091" y="-22152"/>
                  <a:pt x="7320580" y="69080"/>
                  <a:pt x="7488936" y="0"/>
                </a:cubicBezTo>
                <a:cubicBezTo>
                  <a:pt x="7657292" y="-69080"/>
                  <a:pt x="7908044" y="3785"/>
                  <a:pt x="8321040" y="0"/>
                </a:cubicBezTo>
                <a:cubicBezTo>
                  <a:pt x="8734036" y="-3785"/>
                  <a:pt x="8579152" y="40088"/>
                  <a:pt x="8677656" y="0"/>
                </a:cubicBezTo>
                <a:cubicBezTo>
                  <a:pt x="8776160" y="-40088"/>
                  <a:pt x="9028946" y="34039"/>
                  <a:pt x="9272016" y="0"/>
                </a:cubicBezTo>
                <a:cubicBezTo>
                  <a:pt x="9515086" y="-34039"/>
                  <a:pt x="9772614" y="82188"/>
                  <a:pt x="9985248" y="0"/>
                </a:cubicBezTo>
                <a:cubicBezTo>
                  <a:pt x="10197882" y="-82188"/>
                  <a:pt x="10375423" y="1873"/>
                  <a:pt x="10698480" y="0"/>
                </a:cubicBezTo>
                <a:cubicBezTo>
                  <a:pt x="11021537" y="-1873"/>
                  <a:pt x="11631023" y="14155"/>
                  <a:pt x="11887200" y="0"/>
                </a:cubicBezTo>
                <a:cubicBezTo>
                  <a:pt x="11971304" y="248654"/>
                  <a:pt x="11816990" y="370450"/>
                  <a:pt x="11887200" y="711224"/>
                </a:cubicBezTo>
                <a:cubicBezTo>
                  <a:pt x="11957410" y="1051998"/>
                  <a:pt x="11851388" y="1215102"/>
                  <a:pt x="11887200" y="1358321"/>
                </a:cubicBezTo>
                <a:cubicBezTo>
                  <a:pt x="11923012" y="1501540"/>
                  <a:pt x="11821308" y="1809826"/>
                  <a:pt x="11887200" y="2005419"/>
                </a:cubicBezTo>
                <a:cubicBezTo>
                  <a:pt x="11953092" y="2201012"/>
                  <a:pt x="11812962" y="2455930"/>
                  <a:pt x="11887200" y="2716643"/>
                </a:cubicBezTo>
                <a:cubicBezTo>
                  <a:pt x="11961438" y="2977356"/>
                  <a:pt x="11845021" y="3005465"/>
                  <a:pt x="11887200" y="3235487"/>
                </a:cubicBezTo>
                <a:cubicBezTo>
                  <a:pt x="11929379" y="3465509"/>
                  <a:pt x="11838983" y="3786128"/>
                  <a:pt x="11887200" y="3946711"/>
                </a:cubicBezTo>
                <a:cubicBezTo>
                  <a:pt x="11935417" y="4107294"/>
                  <a:pt x="11873890" y="4260870"/>
                  <a:pt x="11887200" y="4465554"/>
                </a:cubicBezTo>
                <a:cubicBezTo>
                  <a:pt x="11900510" y="4670238"/>
                  <a:pt x="11863895" y="4902645"/>
                  <a:pt x="11887200" y="5112652"/>
                </a:cubicBezTo>
                <a:cubicBezTo>
                  <a:pt x="11910505" y="5322659"/>
                  <a:pt x="11871659" y="5471898"/>
                  <a:pt x="11887200" y="5695622"/>
                </a:cubicBezTo>
                <a:cubicBezTo>
                  <a:pt x="11902741" y="5919346"/>
                  <a:pt x="11835976" y="6137365"/>
                  <a:pt x="11887200" y="6412676"/>
                </a:cubicBezTo>
                <a:cubicBezTo>
                  <a:pt x="11826989" y="6421651"/>
                  <a:pt x="11720580" y="6386844"/>
                  <a:pt x="11649456" y="6412676"/>
                </a:cubicBezTo>
                <a:cubicBezTo>
                  <a:pt x="11578332" y="6438508"/>
                  <a:pt x="11384207" y="6378780"/>
                  <a:pt x="11173968" y="6412676"/>
                </a:cubicBezTo>
                <a:cubicBezTo>
                  <a:pt x="10963729" y="6446572"/>
                  <a:pt x="10891809" y="6393000"/>
                  <a:pt x="10698480" y="6412676"/>
                </a:cubicBezTo>
                <a:cubicBezTo>
                  <a:pt x="10505151" y="6432352"/>
                  <a:pt x="10345498" y="6374173"/>
                  <a:pt x="10104120" y="6412676"/>
                </a:cubicBezTo>
                <a:cubicBezTo>
                  <a:pt x="9862742" y="6451179"/>
                  <a:pt x="9886641" y="6402781"/>
                  <a:pt x="9747504" y="6412676"/>
                </a:cubicBezTo>
                <a:cubicBezTo>
                  <a:pt x="9608367" y="6422571"/>
                  <a:pt x="9273745" y="6339009"/>
                  <a:pt x="8915400" y="6412676"/>
                </a:cubicBezTo>
                <a:cubicBezTo>
                  <a:pt x="8557055" y="6486343"/>
                  <a:pt x="8549276" y="6344547"/>
                  <a:pt x="8321040" y="6412676"/>
                </a:cubicBezTo>
                <a:cubicBezTo>
                  <a:pt x="8092804" y="6480805"/>
                  <a:pt x="8078156" y="6399667"/>
                  <a:pt x="7845552" y="6412676"/>
                </a:cubicBezTo>
                <a:cubicBezTo>
                  <a:pt x="7612948" y="6425685"/>
                  <a:pt x="7720888" y="6405649"/>
                  <a:pt x="7607808" y="6412676"/>
                </a:cubicBezTo>
                <a:cubicBezTo>
                  <a:pt x="7494728" y="6419703"/>
                  <a:pt x="7199905" y="6377273"/>
                  <a:pt x="6894576" y="6412676"/>
                </a:cubicBezTo>
                <a:cubicBezTo>
                  <a:pt x="6589247" y="6448079"/>
                  <a:pt x="6512504" y="6395154"/>
                  <a:pt x="6181344" y="6412676"/>
                </a:cubicBezTo>
                <a:cubicBezTo>
                  <a:pt x="5850184" y="6430198"/>
                  <a:pt x="5519434" y="6402592"/>
                  <a:pt x="5349240" y="6412676"/>
                </a:cubicBezTo>
                <a:cubicBezTo>
                  <a:pt x="5179046" y="6422760"/>
                  <a:pt x="4685564" y="6317449"/>
                  <a:pt x="4517136" y="6412676"/>
                </a:cubicBezTo>
                <a:cubicBezTo>
                  <a:pt x="4348708" y="6507903"/>
                  <a:pt x="4095641" y="6360392"/>
                  <a:pt x="3922776" y="6412676"/>
                </a:cubicBezTo>
                <a:cubicBezTo>
                  <a:pt x="3749911" y="6464960"/>
                  <a:pt x="3476721" y="6331925"/>
                  <a:pt x="3209544" y="6412676"/>
                </a:cubicBezTo>
                <a:cubicBezTo>
                  <a:pt x="2942367" y="6493427"/>
                  <a:pt x="2915155" y="6392239"/>
                  <a:pt x="2734056" y="6412676"/>
                </a:cubicBezTo>
                <a:cubicBezTo>
                  <a:pt x="2552957" y="6433113"/>
                  <a:pt x="2357642" y="6345545"/>
                  <a:pt x="2020824" y="6412676"/>
                </a:cubicBezTo>
                <a:cubicBezTo>
                  <a:pt x="1684006" y="6479807"/>
                  <a:pt x="1803071" y="6411684"/>
                  <a:pt x="1664208" y="6412676"/>
                </a:cubicBezTo>
                <a:cubicBezTo>
                  <a:pt x="1525345" y="6413668"/>
                  <a:pt x="1442145" y="6371152"/>
                  <a:pt x="1307592" y="6412676"/>
                </a:cubicBezTo>
                <a:cubicBezTo>
                  <a:pt x="1173039" y="6454200"/>
                  <a:pt x="1007220" y="6386824"/>
                  <a:pt x="832104" y="6412676"/>
                </a:cubicBezTo>
                <a:cubicBezTo>
                  <a:pt x="656988" y="6438528"/>
                  <a:pt x="313961" y="6318709"/>
                  <a:pt x="0" y="6412676"/>
                </a:cubicBezTo>
                <a:cubicBezTo>
                  <a:pt x="-25323" y="6206525"/>
                  <a:pt x="38864" y="6070230"/>
                  <a:pt x="0" y="5829705"/>
                </a:cubicBezTo>
                <a:cubicBezTo>
                  <a:pt x="-38864" y="5589180"/>
                  <a:pt x="26143" y="5501693"/>
                  <a:pt x="0" y="5246735"/>
                </a:cubicBezTo>
                <a:cubicBezTo>
                  <a:pt x="-26143" y="4991777"/>
                  <a:pt x="25779" y="4977345"/>
                  <a:pt x="0" y="4856145"/>
                </a:cubicBezTo>
                <a:cubicBezTo>
                  <a:pt x="-25779" y="4734945"/>
                  <a:pt x="77097" y="4427296"/>
                  <a:pt x="0" y="4209047"/>
                </a:cubicBezTo>
                <a:cubicBezTo>
                  <a:pt x="-77097" y="3990798"/>
                  <a:pt x="61239" y="3874409"/>
                  <a:pt x="0" y="3626077"/>
                </a:cubicBezTo>
                <a:cubicBezTo>
                  <a:pt x="-61239" y="3377745"/>
                  <a:pt x="52540" y="3309684"/>
                  <a:pt x="0" y="3043106"/>
                </a:cubicBezTo>
                <a:cubicBezTo>
                  <a:pt x="-52540" y="2776528"/>
                  <a:pt x="37986" y="2795135"/>
                  <a:pt x="0" y="2588389"/>
                </a:cubicBezTo>
                <a:cubicBezTo>
                  <a:pt x="-37986" y="2381643"/>
                  <a:pt x="33438" y="2254847"/>
                  <a:pt x="0" y="2133672"/>
                </a:cubicBezTo>
                <a:cubicBezTo>
                  <a:pt x="-33438" y="2012497"/>
                  <a:pt x="9235" y="1748076"/>
                  <a:pt x="0" y="1614828"/>
                </a:cubicBezTo>
                <a:cubicBezTo>
                  <a:pt x="-9235" y="1481580"/>
                  <a:pt x="19708" y="1275770"/>
                  <a:pt x="0" y="1095985"/>
                </a:cubicBezTo>
                <a:cubicBezTo>
                  <a:pt x="-19708" y="916200"/>
                  <a:pt x="1293" y="715391"/>
                  <a:pt x="0" y="577141"/>
                </a:cubicBezTo>
                <a:cubicBezTo>
                  <a:pt x="-1293" y="438891"/>
                  <a:pt x="11405" y="20006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66FF"/>
            </a:solidFill>
            <a:extLst>
              <a:ext uri="{C807C97D-BFC1-408E-A445-0C87EB9F89A2}">
                <ask:lineSketchStyleProps xmlns="" xmlns:ask="http://schemas.microsoft.com/office/drawing/2018/sketchyshapes" sd="37556414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862BE86-F6B6-4384-A146-AD91E73705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7907"/>
          <a:stretch/>
        </p:blipFill>
        <p:spPr>
          <a:xfrm>
            <a:off x="4076235" y="404824"/>
            <a:ext cx="4170064" cy="48565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53C0C23D-0466-4E87-8425-47CD5A43853B}"/>
              </a:ext>
            </a:extLst>
          </p:cNvPr>
          <p:cNvSpPr/>
          <p:nvPr/>
        </p:nvSpPr>
        <p:spPr>
          <a:xfrm>
            <a:off x="54604" y="5566102"/>
            <a:ext cx="12065330" cy="976544"/>
          </a:xfrm>
          <a:prstGeom prst="roundRect">
            <a:avLst/>
          </a:prstGeom>
          <a:ln w="38100"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Gia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đình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Hà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mấy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thành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viên</a:t>
            </a:r>
            <a:r>
              <a:rPr 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4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Gồm</a:t>
            </a:r>
            <a:r>
              <a:rPr 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những</a:t>
            </a:r>
            <a:r>
              <a:rPr 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ai</a:t>
            </a:r>
            <a:r>
              <a:rPr 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DA32DC46-8E36-49B5-AD53-C98A1AD606F9}"/>
              </a:ext>
            </a:extLst>
          </p:cNvPr>
          <p:cNvSpPr/>
          <p:nvPr/>
        </p:nvSpPr>
        <p:spPr>
          <a:xfrm>
            <a:off x="6833018" y="603731"/>
            <a:ext cx="1242873" cy="55920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Bố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05BDE85E-742B-4E87-8F79-EC5317391279}"/>
              </a:ext>
            </a:extLst>
          </p:cNvPr>
          <p:cNvSpPr/>
          <p:nvPr/>
        </p:nvSpPr>
        <p:spPr>
          <a:xfrm>
            <a:off x="3600351" y="1162933"/>
            <a:ext cx="1242873" cy="55920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Mẹ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73B93C70-7431-469F-B514-1D940C40AA3A}"/>
              </a:ext>
            </a:extLst>
          </p:cNvPr>
          <p:cNvSpPr/>
          <p:nvPr/>
        </p:nvSpPr>
        <p:spPr>
          <a:xfrm>
            <a:off x="4878857" y="377528"/>
            <a:ext cx="1242873" cy="55920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Hà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665068BD-3E3F-47C5-894E-6FFD093E024D}"/>
              </a:ext>
            </a:extLst>
          </p:cNvPr>
          <p:cNvSpPr/>
          <p:nvPr/>
        </p:nvSpPr>
        <p:spPr>
          <a:xfrm>
            <a:off x="6752865" y="4212573"/>
            <a:ext cx="2646051" cy="746888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Anh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trai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195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11" grpId="0" animBg="1"/>
      <p:bldP spid="12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B59FBC-A858-4FD6-B76E-583BC3311D08}"/>
              </a:ext>
            </a:extLst>
          </p:cNvPr>
          <p:cNvSpPr/>
          <p:nvPr/>
        </p:nvSpPr>
        <p:spPr>
          <a:xfrm>
            <a:off x="178130" y="177421"/>
            <a:ext cx="11887200" cy="6508387"/>
          </a:xfrm>
          <a:custGeom>
            <a:avLst/>
            <a:gdLst>
              <a:gd name="connsiteX0" fmla="*/ 0 w 11887200"/>
              <a:gd name="connsiteY0" fmla="*/ 0 h 6412676"/>
              <a:gd name="connsiteX1" fmla="*/ 237744 w 11887200"/>
              <a:gd name="connsiteY1" fmla="*/ 0 h 6412676"/>
              <a:gd name="connsiteX2" fmla="*/ 475488 w 11887200"/>
              <a:gd name="connsiteY2" fmla="*/ 0 h 6412676"/>
              <a:gd name="connsiteX3" fmla="*/ 1188720 w 11887200"/>
              <a:gd name="connsiteY3" fmla="*/ 0 h 6412676"/>
              <a:gd name="connsiteX4" fmla="*/ 2020824 w 11887200"/>
              <a:gd name="connsiteY4" fmla="*/ 0 h 6412676"/>
              <a:gd name="connsiteX5" fmla="*/ 2615184 w 11887200"/>
              <a:gd name="connsiteY5" fmla="*/ 0 h 6412676"/>
              <a:gd name="connsiteX6" fmla="*/ 3447288 w 11887200"/>
              <a:gd name="connsiteY6" fmla="*/ 0 h 6412676"/>
              <a:gd name="connsiteX7" fmla="*/ 4279392 w 11887200"/>
              <a:gd name="connsiteY7" fmla="*/ 0 h 6412676"/>
              <a:gd name="connsiteX8" fmla="*/ 4636008 w 11887200"/>
              <a:gd name="connsiteY8" fmla="*/ 0 h 6412676"/>
              <a:gd name="connsiteX9" fmla="*/ 5468112 w 11887200"/>
              <a:gd name="connsiteY9" fmla="*/ 0 h 6412676"/>
              <a:gd name="connsiteX10" fmla="*/ 6181344 w 11887200"/>
              <a:gd name="connsiteY10" fmla="*/ 0 h 6412676"/>
              <a:gd name="connsiteX11" fmla="*/ 6894576 w 11887200"/>
              <a:gd name="connsiteY11" fmla="*/ 0 h 6412676"/>
              <a:gd name="connsiteX12" fmla="*/ 7726680 w 11887200"/>
              <a:gd name="connsiteY12" fmla="*/ 0 h 6412676"/>
              <a:gd name="connsiteX13" fmla="*/ 8202168 w 11887200"/>
              <a:gd name="connsiteY13" fmla="*/ 0 h 6412676"/>
              <a:gd name="connsiteX14" fmla="*/ 8796528 w 11887200"/>
              <a:gd name="connsiteY14" fmla="*/ 0 h 6412676"/>
              <a:gd name="connsiteX15" fmla="*/ 9390888 w 11887200"/>
              <a:gd name="connsiteY15" fmla="*/ 0 h 6412676"/>
              <a:gd name="connsiteX16" fmla="*/ 9747504 w 11887200"/>
              <a:gd name="connsiteY16" fmla="*/ 0 h 6412676"/>
              <a:gd name="connsiteX17" fmla="*/ 10579608 w 11887200"/>
              <a:gd name="connsiteY17" fmla="*/ 0 h 6412676"/>
              <a:gd name="connsiteX18" fmla="*/ 11055096 w 11887200"/>
              <a:gd name="connsiteY18" fmla="*/ 0 h 6412676"/>
              <a:gd name="connsiteX19" fmla="*/ 11887200 w 11887200"/>
              <a:gd name="connsiteY19" fmla="*/ 0 h 6412676"/>
              <a:gd name="connsiteX20" fmla="*/ 11887200 w 11887200"/>
              <a:gd name="connsiteY20" fmla="*/ 711224 h 6412676"/>
              <a:gd name="connsiteX21" fmla="*/ 11887200 w 11887200"/>
              <a:gd name="connsiteY21" fmla="*/ 1294195 h 6412676"/>
              <a:gd name="connsiteX22" fmla="*/ 11887200 w 11887200"/>
              <a:gd name="connsiteY22" fmla="*/ 1748912 h 6412676"/>
              <a:gd name="connsiteX23" fmla="*/ 11887200 w 11887200"/>
              <a:gd name="connsiteY23" fmla="*/ 2203629 h 6412676"/>
              <a:gd name="connsiteX24" fmla="*/ 11887200 w 11887200"/>
              <a:gd name="connsiteY24" fmla="*/ 2850726 h 6412676"/>
              <a:gd name="connsiteX25" fmla="*/ 11887200 w 11887200"/>
              <a:gd name="connsiteY25" fmla="*/ 3241316 h 6412676"/>
              <a:gd name="connsiteX26" fmla="*/ 11887200 w 11887200"/>
              <a:gd name="connsiteY26" fmla="*/ 3952540 h 6412676"/>
              <a:gd name="connsiteX27" fmla="*/ 11887200 w 11887200"/>
              <a:gd name="connsiteY27" fmla="*/ 4535511 h 6412676"/>
              <a:gd name="connsiteX28" fmla="*/ 11887200 w 11887200"/>
              <a:gd name="connsiteY28" fmla="*/ 4990228 h 6412676"/>
              <a:gd name="connsiteX29" fmla="*/ 11887200 w 11887200"/>
              <a:gd name="connsiteY29" fmla="*/ 5380818 h 6412676"/>
              <a:gd name="connsiteX30" fmla="*/ 11887200 w 11887200"/>
              <a:gd name="connsiteY30" fmla="*/ 6412676 h 6412676"/>
              <a:gd name="connsiteX31" fmla="*/ 11649456 w 11887200"/>
              <a:gd name="connsiteY31" fmla="*/ 6412676 h 6412676"/>
              <a:gd name="connsiteX32" fmla="*/ 11292840 w 11887200"/>
              <a:gd name="connsiteY32" fmla="*/ 6412676 h 6412676"/>
              <a:gd name="connsiteX33" fmla="*/ 10817352 w 11887200"/>
              <a:gd name="connsiteY33" fmla="*/ 6412676 h 6412676"/>
              <a:gd name="connsiteX34" fmla="*/ 9985248 w 11887200"/>
              <a:gd name="connsiteY34" fmla="*/ 6412676 h 6412676"/>
              <a:gd name="connsiteX35" fmla="*/ 9390888 w 11887200"/>
              <a:gd name="connsiteY35" fmla="*/ 6412676 h 6412676"/>
              <a:gd name="connsiteX36" fmla="*/ 8915400 w 11887200"/>
              <a:gd name="connsiteY36" fmla="*/ 6412676 h 6412676"/>
              <a:gd name="connsiteX37" fmla="*/ 8558784 w 11887200"/>
              <a:gd name="connsiteY37" fmla="*/ 6412676 h 6412676"/>
              <a:gd name="connsiteX38" fmla="*/ 8083296 w 11887200"/>
              <a:gd name="connsiteY38" fmla="*/ 6412676 h 6412676"/>
              <a:gd name="connsiteX39" fmla="*/ 7607808 w 11887200"/>
              <a:gd name="connsiteY39" fmla="*/ 6412676 h 6412676"/>
              <a:gd name="connsiteX40" fmla="*/ 6894576 w 11887200"/>
              <a:gd name="connsiteY40" fmla="*/ 6412676 h 6412676"/>
              <a:gd name="connsiteX41" fmla="*/ 6419088 w 11887200"/>
              <a:gd name="connsiteY41" fmla="*/ 6412676 h 6412676"/>
              <a:gd name="connsiteX42" fmla="*/ 5705856 w 11887200"/>
              <a:gd name="connsiteY42" fmla="*/ 6412676 h 6412676"/>
              <a:gd name="connsiteX43" fmla="*/ 5468112 w 11887200"/>
              <a:gd name="connsiteY43" fmla="*/ 6412676 h 6412676"/>
              <a:gd name="connsiteX44" fmla="*/ 4636008 w 11887200"/>
              <a:gd name="connsiteY44" fmla="*/ 6412676 h 6412676"/>
              <a:gd name="connsiteX45" fmla="*/ 4279392 w 11887200"/>
              <a:gd name="connsiteY45" fmla="*/ 6412676 h 6412676"/>
              <a:gd name="connsiteX46" fmla="*/ 3685032 w 11887200"/>
              <a:gd name="connsiteY46" fmla="*/ 6412676 h 6412676"/>
              <a:gd name="connsiteX47" fmla="*/ 3209544 w 11887200"/>
              <a:gd name="connsiteY47" fmla="*/ 6412676 h 6412676"/>
              <a:gd name="connsiteX48" fmla="*/ 2615184 w 11887200"/>
              <a:gd name="connsiteY48" fmla="*/ 6412676 h 6412676"/>
              <a:gd name="connsiteX49" fmla="*/ 1783080 w 11887200"/>
              <a:gd name="connsiteY49" fmla="*/ 6412676 h 6412676"/>
              <a:gd name="connsiteX50" fmla="*/ 1426464 w 11887200"/>
              <a:gd name="connsiteY50" fmla="*/ 6412676 h 6412676"/>
              <a:gd name="connsiteX51" fmla="*/ 950976 w 11887200"/>
              <a:gd name="connsiteY51" fmla="*/ 6412676 h 6412676"/>
              <a:gd name="connsiteX52" fmla="*/ 713232 w 11887200"/>
              <a:gd name="connsiteY52" fmla="*/ 6412676 h 6412676"/>
              <a:gd name="connsiteX53" fmla="*/ 0 w 11887200"/>
              <a:gd name="connsiteY53" fmla="*/ 6412676 h 6412676"/>
              <a:gd name="connsiteX54" fmla="*/ 0 w 11887200"/>
              <a:gd name="connsiteY54" fmla="*/ 5765579 h 6412676"/>
              <a:gd name="connsiteX55" fmla="*/ 0 w 11887200"/>
              <a:gd name="connsiteY55" fmla="*/ 5310862 h 6412676"/>
              <a:gd name="connsiteX56" fmla="*/ 0 w 11887200"/>
              <a:gd name="connsiteY56" fmla="*/ 4920271 h 6412676"/>
              <a:gd name="connsiteX57" fmla="*/ 0 w 11887200"/>
              <a:gd name="connsiteY57" fmla="*/ 4465554 h 6412676"/>
              <a:gd name="connsiteX58" fmla="*/ 0 w 11887200"/>
              <a:gd name="connsiteY58" fmla="*/ 3818457 h 6412676"/>
              <a:gd name="connsiteX59" fmla="*/ 0 w 11887200"/>
              <a:gd name="connsiteY59" fmla="*/ 3427867 h 6412676"/>
              <a:gd name="connsiteX60" fmla="*/ 0 w 11887200"/>
              <a:gd name="connsiteY60" fmla="*/ 2780770 h 6412676"/>
              <a:gd name="connsiteX61" fmla="*/ 0 w 11887200"/>
              <a:gd name="connsiteY61" fmla="*/ 2390179 h 6412676"/>
              <a:gd name="connsiteX62" fmla="*/ 0 w 11887200"/>
              <a:gd name="connsiteY62" fmla="*/ 1743082 h 6412676"/>
              <a:gd name="connsiteX63" fmla="*/ 0 w 11887200"/>
              <a:gd name="connsiteY63" fmla="*/ 1224238 h 6412676"/>
              <a:gd name="connsiteX64" fmla="*/ 0 w 11887200"/>
              <a:gd name="connsiteY64" fmla="*/ 641268 h 6412676"/>
              <a:gd name="connsiteX65" fmla="*/ 0 w 11887200"/>
              <a:gd name="connsiteY65" fmla="*/ 0 h 641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887200" h="6412676" fill="none" extrusionOk="0">
                <a:moveTo>
                  <a:pt x="0" y="0"/>
                </a:moveTo>
                <a:cubicBezTo>
                  <a:pt x="97551" y="-7593"/>
                  <a:pt x="178421" y="20956"/>
                  <a:pt x="237744" y="0"/>
                </a:cubicBezTo>
                <a:cubicBezTo>
                  <a:pt x="297067" y="-20956"/>
                  <a:pt x="414023" y="22521"/>
                  <a:pt x="475488" y="0"/>
                </a:cubicBezTo>
                <a:cubicBezTo>
                  <a:pt x="536953" y="-22521"/>
                  <a:pt x="956569" y="15450"/>
                  <a:pt x="1188720" y="0"/>
                </a:cubicBezTo>
                <a:cubicBezTo>
                  <a:pt x="1420871" y="-15450"/>
                  <a:pt x="1723862" y="43650"/>
                  <a:pt x="2020824" y="0"/>
                </a:cubicBezTo>
                <a:cubicBezTo>
                  <a:pt x="2317786" y="-43650"/>
                  <a:pt x="2397154" y="65525"/>
                  <a:pt x="2615184" y="0"/>
                </a:cubicBezTo>
                <a:cubicBezTo>
                  <a:pt x="2833214" y="-65525"/>
                  <a:pt x="3225369" y="64638"/>
                  <a:pt x="3447288" y="0"/>
                </a:cubicBezTo>
                <a:cubicBezTo>
                  <a:pt x="3669207" y="-64638"/>
                  <a:pt x="3979745" y="45573"/>
                  <a:pt x="4279392" y="0"/>
                </a:cubicBezTo>
                <a:cubicBezTo>
                  <a:pt x="4579039" y="-45573"/>
                  <a:pt x="4548156" y="36402"/>
                  <a:pt x="4636008" y="0"/>
                </a:cubicBezTo>
                <a:cubicBezTo>
                  <a:pt x="4723860" y="-36402"/>
                  <a:pt x="5282109" y="97030"/>
                  <a:pt x="5468112" y="0"/>
                </a:cubicBezTo>
                <a:cubicBezTo>
                  <a:pt x="5654115" y="-97030"/>
                  <a:pt x="6023677" y="65919"/>
                  <a:pt x="6181344" y="0"/>
                </a:cubicBezTo>
                <a:cubicBezTo>
                  <a:pt x="6339011" y="-65919"/>
                  <a:pt x="6643176" y="19505"/>
                  <a:pt x="6894576" y="0"/>
                </a:cubicBezTo>
                <a:cubicBezTo>
                  <a:pt x="7145976" y="-19505"/>
                  <a:pt x="7380281" y="38849"/>
                  <a:pt x="7726680" y="0"/>
                </a:cubicBezTo>
                <a:cubicBezTo>
                  <a:pt x="8073079" y="-38849"/>
                  <a:pt x="8051691" y="47937"/>
                  <a:pt x="8202168" y="0"/>
                </a:cubicBezTo>
                <a:cubicBezTo>
                  <a:pt x="8352645" y="-47937"/>
                  <a:pt x="8577157" y="11743"/>
                  <a:pt x="8796528" y="0"/>
                </a:cubicBezTo>
                <a:cubicBezTo>
                  <a:pt x="9015899" y="-11743"/>
                  <a:pt x="9138009" y="36802"/>
                  <a:pt x="9390888" y="0"/>
                </a:cubicBezTo>
                <a:cubicBezTo>
                  <a:pt x="9643767" y="-36802"/>
                  <a:pt x="9587586" y="34229"/>
                  <a:pt x="9747504" y="0"/>
                </a:cubicBezTo>
                <a:cubicBezTo>
                  <a:pt x="9907422" y="-34229"/>
                  <a:pt x="10290159" y="21608"/>
                  <a:pt x="10579608" y="0"/>
                </a:cubicBezTo>
                <a:cubicBezTo>
                  <a:pt x="10869057" y="-21608"/>
                  <a:pt x="10920242" y="56102"/>
                  <a:pt x="11055096" y="0"/>
                </a:cubicBezTo>
                <a:cubicBezTo>
                  <a:pt x="11189950" y="-56102"/>
                  <a:pt x="11713895" y="99322"/>
                  <a:pt x="11887200" y="0"/>
                </a:cubicBezTo>
                <a:cubicBezTo>
                  <a:pt x="11890616" y="197788"/>
                  <a:pt x="11817653" y="430151"/>
                  <a:pt x="11887200" y="711224"/>
                </a:cubicBezTo>
                <a:cubicBezTo>
                  <a:pt x="11956747" y="992297"/>
                  <a:pt x="11866461" y="1116299"/>
                  <a:pt x="11887200" y="1294195"/>
                </a:cubicBezTo>
                <a:cubicBezTo>
                  <a:pt x="11907939" y="1472091"/>
                  <a:pt x="11845218" y="1566943"/>
                  <a:pt x="11887200" y="1748912"/>
                </a:cubicBezTo>
                <a:cubicBezTo>
                  <a:pt x="11929182" y="1930881"/>
                  <a:pt x="11864552" y="2034863"/>
                  <a:pt x="11887200" y="2203629"/>
                </a:cubicBezTo>
                <a:cubicBezTo>
                  <a:pt x="11909848" y="2372395"/>
                  <a:pt x="11827191" y="2545067"/>
                  <a:pt x="11887200" y="2850726"/>
                </a:cubicBezTo>
                <a:cubicBezTo>
                  <a:pt x="11947209" y="3156385"/>
                  <a:pt x="11874592" y="3121047"/>
                  <a:pt x="11887200" y="3241316"/>
                </a:cubicBezTo>
                <a:cubicBezTo>
                  <a:pt x="11899808" y="3361585"/>
                  <a:pt x="11853837" y="3610109"/>
                  <a:pt x="11887200" y="3952540"/>
                </a:cubicBezTo>
                <a:cubicBezTo>
                  <a:pt x="11920563" y="4294971"/>
                  <a:pt x="11865146" y="4303131"/>
                  <a:pt x="11887200" y="4535511"/>
                </a:cubicBezTo>
                <a:cubicBezTo>
                  <a:pt x="11909254" y="4767891"/>
                  <a:pt x="11847325" y="4831477"/>
                  <a:pt x="11887200" y="4990228"/>
                </a:cubicBezTo>
                <a:cubicBezTo>
                  <a:pt x="11927075" y="5148979"/>
                  <a:pt x="11859575" y="5271094"/>
                  <a:pt x="11887200" y="5380818"/>
                </a:cubicBezTo>
                <a:cubicBezTo>
                  <a:pt x="11914825" y="5490542"/>
                  <a:pt x="11786880" y="6125195"/>
                  <a:pt x="11887200" y="6412676"/>
                </a:cubicBezTo>
                <a:cubicBezTo>
                  <a:pt x="11831443" y="6431692"/>
                  <a:pt x="11745096" y="6409084"/>
                  <a:pt x="11649456" y="6412676"/>
                </a:cubicBezTo>
                <a:cubicBezTo>
                  <a:pt x="11553816" y="6416268"/>
                  <a:pt x="11462882" y="6396819"/>
                  <a:pt x="11292840" y="6412676"/>
                </a:cubicBezTo>
                <a:cubicBezTo>
                  <a:pt x="11122798" y="6428533"/>
                  <a:pt x="10914513" y="6400285"/>
                  <a:pt x="10817352" y="6412676"/>
                </a:cubicBezTo>
                <a:cubicBezTo>
                  <a:pt x="10720191" y="6425067"/>
                  <a:pt x="10261345" y="6363307"/>
                  <a:pt x="9985248" y="6412676"/>
                </a:cubicBezTo>
                <a:cubicBezTo>
                  <a:pt x="9709151" y="6462045"/>
                  <a:pt x="9589122" y="6380040"/>
                  <a:pt x="9390888" y="6412676"/>
                </a:cubicBezTo>
                <a:cubicBezTo>
                  <a:pt x="9192654" y="6445312"/>
                  <a:pt x="9145782" y="6400095"/>
                  <a:pt x="8915400" y="6412676"/>
                </a:cubicBezTo>
                <a:cubicBezTo>
                  <a:pt x="8685018" y="6425257"/>
                  <a:pt x="8706145" y="6396838"/>
                  <a:pt x="8558784" y="6412676"/>
                </a:cubicBezTo>
                <a:cubicBezTo>
                  <a:pt x="8411423" y="6428514"/>
                  <a:pt x="8287365" y="6399260"/>
                  <a:pt x="8083296" y="6412676"/>
                </a:cubicBezTo>
                <a:cubicBezTo>
                  <a:pt x="7879227" y="6426092"/>
                  <a:pt x="7785008" y="6359033"/>
                  <a:pt x="7607808" y="6412676"/>
                </a:cubicBezTo>
                <a:cubicBezTo>
                  <a:pt x="7430608" y="6466319"/>
                  <a:pt x="7162610" y="6387117"/>
                  <a:pt x="6894576" y="6412676"/>
                </a:cubicBezTo>
                <a:cubicBezTo>
                  <a:pt x="6626542" y="6438235"/>
                  <a:pt x="6569291" y="6393986"/>
                  <a:pt x="6419088" y="6412676"/>
                </a:cubicBezTo>
                <a:cubicBezTo>
                  <a:pt x="6268885" y="6431366"/>
                  <a:pt x="5865370" y="6336729"/>
                  <a:pt x="5705856" y="6412676"/>
                </a:cubicBezTo>
                <a:cubicBezTo>
                  <a:pt x="5546342" y="6488623"/>
                  <a:pt x="5517640" y="6410322"/>
                  <a:pt x="5468112" y="6412676"/>
                </a:cubicBezTo>
                <a:cubicBezTo>
                  <a:pt x="5418584" y="6415030"/>
                  <a:pt x="4925500" y="6385132"/>
                  <a:pt x="4636008" y="6412676"/>
                </a:cubicBezTo>
                <a:cubicBezTo>
                  <a:pt x="4346516" y="6440220"/>
                  <a:pt x="4452489" y="6412591"/>
                  <a:pt x="4279392" y="6412676"/>
                </a:cubicBezTo>
                <a:cubicBezTo>
                  <a:pt x="4106295" y="6412761"/>
                  <a:pt x="3910299" y="6374870"/>
                  <a:pt x="3685032" y="6412676"/>
                </a:cubicBezTo>
                <a:cubicBezTo>
                  <a:pt x="3459765" y="6450482"/>
                  <a:pt x="3429398" y="6385043"/>
                  <a:pt x="3209544" y="6412676"/>
                </a:cubicBezTo>
                <a:cubicBezTo>
                  <a:pt x="2989690" y="6440309"/>
                  <a:pt x="2803749" y="6343972"/>
                  <a:pt x="2615184" y="6412676"/>
                </a:cubicBezTo>
                <a:cubicBezTo>
                  <a:pt x="2426619" y="6481380"/>
                  <a:pt x="1950148" y="6344287"/>
                  <a:pt x="1783080" y="6412676"/>
                </a:cubicBezTo>
                <a:cubicBezTo>
                  <a:pt x="1616012" y="6481065"/>
                  <a:pt x="1537761" y="6394006"/>
                  <a:pt x="1426464" y="6412676"/>
                </a:cubicBezTo>
                <a:cubicBezTo>
                  <a:pt x="1315167" y="6431346"/>
                  <a:pt x="1127184" y="6403799"/>
                  <a:pt x="950976" y="6412676"/>
                </a:cubicBezTo>
                <a:cubicBezTo>
                  <a:pt x="774768" y="6421553"/>
                  <a:pt x="764957" y="6396773"/>
                  <a:pt x="713232" y="6412676"/>
                </a:cubicBezTo>
                <a:cubicBezTo>
                  <a:pt x="661507" y="6428579"/>
                  <a:pt x="273064" y="6371404"/>
                  <a:pt x="0" y="6412676"/>
                </a:cubicBezTo>
                <a:cubicBezTo>
                  <a:pt x="-10310" y="6216871"/>
                  <a:pt x="15948" y="6053713"/>
                  <a:pt x="0" y="5765579"/>
                </a:cubicBezTo>
                <a:cubicBezTo>
                  <a:pt x="-15948" y="5477445"/>
                  <a:pt x="52003" y="5435787"/>
                  <a:pt x="0" y="5310862"/>
                </a:cubicBezTo>
                <a:cubicBezTo>
                  <a:pt x="-52003" y="5185937"/>
                  <a:pt x="42909" y="5026919"/>
                  <a:pt x="0" y="4920271"/>
                </a:cubicBezTo>
                <a:cubicBezTo>
                  <a:pt x="-42909" y="4813623"/>
                  <a:pt x="52935" y="4588530"/>
                  <a:pt x="0" y="4465554"/>
                </a:cubicBezTo>
                <a:cubicBezTo>
                  <a:pt x="-52935" y="4342578"/>
                  <a:pt x="9469" y="3972753"/>
                  <a:pt x="0" y="3818457"/>
                </a:cubicBezTo>
                <a:cubicBezTo>
                  <a:pt x="-9469" y="3664161"/>
                  <a:pt x="25805" y="3532848"/>
                  <a:pt x="0" y="3427867"/>
                </a:cubicBezTo>
                <a:cubicBezTo>
                  <a:pt x="-25805" y="3322886"/>
                  <a:pt x="28279" y="3034965"/>
                  <a:pt x="0" y="2780770"/>
                </a:cubicBezTo>
                <a:cubicBezTo>
                  <a:pt x="-28279" y="2526575"/>
                  <a:pt x="2369" y="2560782"/>
                  <a:pt x="0" y="2390179"/>
                </a:cubicBezTo>
                <a:cubicBezTo>
                  <a:pt x="-2369" y="2219576"/>
                  <a:pt x="6024" y="2008757"/>
                  <a:pt x="0" y="1743082"/>
                </a:cubicBezTo>
                <a:cubicBezTo>
                  <a:pt x="-6024" y="1477407"/>
                  <a:pt x="19596" y="1393468"/>
                  <a:pt x="0" y="1224238"/>
                </a:cubicBezTo>
                <a:cubicBezTo>
                  <a:pt x="-19596" y="1055008"/>
                  <a:pt x="43767" y="788739"/>
                  <a:pt x="0" y="641268"/>
                </a:cubicBezTo>
                <a:cubicBezTo>
                  <a:pt x="-43767" y="493797"/>
                  <a:pt x="17353" y="272837"/>
                  <a:pt x="0" y="0"/>
                </a:cubicBezTo>
                <a:close/>
              </a:path>
              <a:path w="11887200" h="6412676" stroke="0" extrusionOk="0">
                <a:moveTo>
                  <a:pt x="0" y="0"/>
                </a:moveTo>
                <a:cubicBezTo>
                  <a:pt x="265773" y="-73457"/>
                  <a:pt x="503829" y="89683"/>
                  <a:pt x="832104" y="0"/>
                </a:cubicBezTo>
                <a:cubicBezTo>
                  <a:pt x="1160379" y="-89683"/>
                  <a:pt x="954353" y="1497"/>
                  <a:pt x="1069848" y="0"/>
                </a:cubicBezTo>
                <a:cubicBezTo>
                  <a:pt x="1185343" y="-1497"/>
                  <a:pt x="1632088" y="34509"/>
                  <a:pt x="1783080" y="0"/>
                </a:cubicBezTo>
                <a:cubicBezTo>
                  <a:pt x="1934072" y="-34509"/>
                  <a:pt x="2160095" y="49510"/>
                  <a:pt x="2258568" y="0"/>
                </a:cubicBezTo>
                <a:cubicBezTo>
                  <a:pt x="2357041" y="-49510"/>
                  <a:pt x="2608694" y="17288"/>
                  <a:pt x="2734056" y="0"/>
                </a:cubicBezTo>
                <a:cubicBezTo>
                  <a:pt x="2859418" y="-17288"/>
                  <a:pt x="3089268" y="45805"/>
                  <a:pt x="3328416" y="0"/>
                </a:cubicBezTo>
                <a:cubicBezTo>
                  <a:pt x="3567564" y="-45805"/>
                  <a:pt x="3469435" y="934"/>
                  <a:pt x="3566160" y="0"/>
                </a:cubicBezTo>
                <a:cubicBezTo>
                  <a:pt x="3662885" y="-934"/>
                  <a:pt x="3978511" y="66495"/>
                  <a:pt x="4160520" y="0"/>
                </a:cubicBezTo>
                <a:cubicBezTo>
                  <a:pt x="4342529" y="-66495"/>
                  <a:pt x="4535775" y="4978"/>
                  <a:pt x="4636008" y="0"/>
                </a:cubicBezTo>
                <a:cubicBezTo>
                  <a:pt x="4736241" y="-4978"/>
                  <a:pt x="4831413" y="23509"/>
                  <a:pt x="4992624" y="0"/>
                </a:cubicBezTo>
                <a:cubicBezTo>
                  <a:pt x="5153835" y="-23509"/>
                  <a:pt x="5458645" y="39196"/>
                  <a:pt x="5705856" y="0"/>
                </a:cubicBezTo>
                <a:cubicBezTo>
                  <a:pt x="5953067" y="-39196"/>
                  <a:pt x="5840252" y="11776"/>
                  <a:pt x="5943600" y="0"/>
                </a:cubicBezTo>
                <a:cubicBezTo>
                  <a:pt x="6046948" y="-11776"/>
                  <a:pt x="6415342" y="56647"/>
                  <a:pt x="6537960" y="0"/>
                </a:cubicBezTo>
                <a:cubicBezTo>
                  <a:pt x="6660578" y="-56647"/>
                  <a:pt x="6725317" y="22152"/>
                  <a:pt x="6775704" y="0"/>
                </a:cubicBezTo>
                <a:cubicBezTo>
                  <a:pt x="6826091" y="-22152"/>
                  <a:pt x="7320580" y="69080"/>
                  <a:pt x="7488936" y="0"/>
                </a:cubicBezTo>
                <a:cubicBezTo>
                  <a:pt x="7657292" y="-69080"/>
                  <a:pt x="7908044" y="3785"/>
                  <a:pt x="8321040" y="0"/>
                </a:cubicBezTo>
                <a:cubicBezTo>
                  <a:pt x="8734036" y="-3785"/>
                  <a:pt x="8579152" y="40088"/>
                  <a:pt x="8677656" y="0"/>
                </a:cubicBezTo>
                <a:cubicBezTo>
                  <a:pt x="8776160" y="-40088"/>
                  <a:pt x="9028946" y="34039"/>
                  <a:pt x="9272016" y="0"/>
                </a:cubicBezTo>
                <a:cubicBezTo>
                  <a:pt x="9515086" y="-34039"/>
                  <a:pt x="9772614" y="82188"/>
                  <a:pt x="9985248" y="0"/>
                </a:cubicBezTo>
                <a:cubicBezTo>
                  <a:pt x="10197882" y="-82188"/>
                  <a:pt x="10375423" y="1873"/>
                  <a:pt x="10698480" y="0"/>
                </a:cubicBezTo>
                <a:cubicBezTo>
                  <a:pt x="11021537" y="-1873"/>
                  <a:pt x="11631023" y="14155"/>
                  <a:pt x="11887200" y="0"/>
                </a:cubicBezTo>
                <a:cubicBezTo>
                  <a:pt x="11971304" y="248654"/>
                  <a:pt x="11816990" y="370450"/>
                  <a:pt x="11887200" y="711224"/>
                </a:cubicBezTo>
                <a:cubicBezTo>
                  <a:pt x="11957410" y="1051998"/>
                  <a:pt x="11851388" y="1215102"/>
                  <a:pt x="11887200" y="1358321"/>
                </a:cubicBezTo>
                <a:cubicBezTo>
                  <a:pt x="11923012" y="1501540"/>
                  <a:pt x="11821308" y="1809826"/>
                  <a:pt x="11887200" y="2005419"/>
                </a:cubicBezTo>
                <a:cubicBezTo>
                  <a:pt x="11953092" y="2201012"/>
                  <a:pt x="11812962" y="2455930"/>
                  <a:pt x="11887200" y="2716643"/>
                </a:cubicBezTo>
                <a:cubicBezTo>
                  <a:pt x="11961438" y="2977356"/>
                  <a:pt x="11845021" y="3005465"/>
                  <a:pt x="11887200" y="3235487"/>
                </a:cubicBezTo>
                <a:cubicBezTo>
                  <a:pt x="11929379" y="3465509"/>
                  <a:pt x="11838983" y="3786128"/>
                  <a:pt x="11887200" y="3946711"/>
                </a:cubicBezTo>
                <a:cubicBezTo>
                  <a:pt x="11935417" y="4107294"/>
                  <a:pt x="11873890" y="4260870"/>
                  <a:pt x="11887200" y="4465554"/>
                </a:cubicBezTo>
                <a:cubicBezTo>
                  <a:pt x="11900510" y="4670238"/>
                  <a:pt x="11863895" y="4902645"/>
                  <a:pt x="11887200" y="5112652"/>
                </a:cubicBezTo>
                <a:cubicBezTo>
                  <a:pt x="11910505" y="5322659"/>
                  <a:pt x="11871659" y="5471898"/>
                  <a:pt x="11887200" y="5695622"/>
                </a:cubicBezTo>
                <a:cubicBezTo>
                  <a:pt x="11902741" y="5919346"/>
                  <a:pt x="11835976" y="6137365"/>
                  <a:pt x="11887200" y="6412676"/>
                </a:cubicBezTo>
                <a:cubicBezTo>
                  <a:pt x="11826989" y="6421651"/>
                  <a:pt x="11720580" y="6386844"/>
                  <a:pt x="11649456" y="6412676"/>
                </a:cubicBezTo>
                <a:cubicBezTo>
                  <a:pt x="11578332" y="6438508"/>
                  <a:pt x="11384207" y="6378780"/>
                  <a:pt x="11173968" y="6412676"/>
                </a:cubicBezTo>
                <a:cubicBezTo>
                  <a:pt x="10963729" y="6446572"/>
                  <a:pt x="10891809" y="6393000"/>
                  <a:pt x="10698480" y="6412676"/>
                </a:cubicBezTo>
                <a:cubicBezTo>
                  <a:pt x="10505151" y="6432352"/>
                  <a:pt x="10345498" y="6374173"/>
                  <a:pt x="10104120" y="6412676"/>
                </a:cubicBezTo>
                <a:cubicBezTo>
                  <a:pt x="9862742" y="6451179"/>
                  <a:pt x="9886641" y="6402781"/>
                  <a:pt x="9747504" y="6412676"/>
                </a:cubicBezTo>
                <a:cubicBezTo>
                  <a:pt x="9608367" y="6422571"/>
                  <a:pt x="9273745" y="6339009"/>
                  <a:pt x="8915400" y="6412676"/>
                </a:cubicBezTo>
                <a:cubicBezTo>
                  <a:pt x="8557055" y="6486343"/>
                  <a:pt x="8549276" y="6344547"/>
                  <a:pt x="8321040" y="6412676"/>
                </a:cubicBezTo>
                <a:cubicBezTo>
                  <a:pt x="8092804" y="6480805"/>
                  <a:pt x="8078156" y="6399667"/>
                  <a:pt x="7845552" y="6412676"/>
                </a:cubicBezTo>
                <a:cubicBezTo>
                  <a:pt x="7612948" y="6425685"/>
                  <a:pt x="7720888" y="6405649"/>
                  <a:pt x="7607808" y="6412676"/>
                </a:cubicBezTo>
                <a:cubicBezTo>
                  <a:pt x="7494728" y="6419703"/>
                  <a:pt x="7199905" y="6377273"/>
                  <a:pt x="6894576" y="6412676"/>
                </a:cubicBezTo>
                <a:cubicBezTo>
                  <a:pt x="6589247" y="6448079"/>
                  <a:pt x="6512504" y="6395154"/>
                  <a:pt x="6181344" y="6412676"/>
                </a:cubicBezTo>
                <a:cubicBezTo>
                  <a:pt x="5850184" y="6430198"/>
                  <a:pt x="5519434" y="6402592"/>
                  <a:pt x="5349240" y="6412676"/>
                </a:cubicBezTo>
                <a:cubicBezTo>
                  <a:pt x="5179046" y="6422760"/>
                  <a:pt x="4685564" y="6317449"/>
                  <a:pt x="4517136" y="6412676"/>
                </a:cubicBezTo>
                <a:cubicBezTo>
                  <a:pt x="4348708" y="6507903"/>
                  <a:pt x="4095641" y="6360392"/>
                  <a:pt x="3922776" y="6412676"/>
                </a:cubicBezTo>
                <a:cubicBezTo>
                  <a:pt x="3749911" y="6464960"/>
                  <a:pt x="3476721" y="6331925"/>
                  <a:pt x="3209544" y="6412676"/>
                </a:cubicBezTo>
                <a:cubicBezTo>
                  <a:pt x="2942367" y="6493427"/>
                  <a:pt x="2915155" y="6392239"/>
                  <a:pt x="2734056" y="6412676"/>
                </a:cubicBezTo>
                <a:cubicBezTo>
                  <a:pt x="2552957" y="6433113"/>
                  <a:pt x="2357642" y="6345545"/>
                  <a:pt x="2020824" y="6412676"/>
                </a:cubicBezTo>
                <a:cubicBezTo>
                  <a:pt x="1684006" y="6479807"/>
                  <a:pt x="1803071" y="6411684"/>
                  <a:pt x="1664208" y="6412676"/>
                </a:cubicBezTo>
                <a:cubicBezTo>
                  <a:pt x="1525345" y="6413668"/>
                  <a:pt x="1442145" y="6371152"/>
                  <a:pt x="1307592" y="6412676"/>
                </a:cubicBezTo>
                <a:cubicBezTo>
                  <a:pt x="1173039" y="6454200"/>
                  <a:pt x="1007220" y="6386824"/>
                  <a:pt x="832104" y="6412676"/>
                </a:cubicBezTo>
                <a:cubicBezTo>
                  <a:pt x="656988" y="6438528"/>
                  <a:pt x="313961" y="6318709"/>
                  <a:pt x="0" y="6412676"/>
                </a:cubicBezTo>
                <a:cubicBezTo>
                  <a:pt x="-25323" y="6206525"/>
                  <a:pt x="38864" y="6070230"/>
                  <a:pt x="0" y="5829705"/>
                </a:cubicBezTo>
                <a:cubicBezTo>
                  <a:pt x="-38864" y="5589180"/>
                  <a:pt x="26143" y="5501693"/>
                  <a:pt x="0" y="5246735"/>
                </a:cubicBezTo>
                <a:cubicBezTo>
                  <a:pt x="-26143" y="4991777"/>
                  <a:pt x="25779" y="4977345"/>
                  <a:pt x="0" y="4856145"/>
                </a:cubicBezTo>
                <a:cubicBezTo>
                  <a:pt x="-25779" y="4734945"/>
                  <a:pt x="77097" y="4427296"/>
                  <a:pt x="0" y="4209047"/>
                </a:cubicBezTo>
                <a:cubicBezTo>
                  <a:pt x="-77097" y="3990798"/>
                  <a:pt x="61239" y="3874409"/>
                  <a:pt x="0" y="3626077"/>
                </a:cubicBezTo>
                <a:cubicBezTo>
                  <a:pt x="-61239" y="3377745"/>
                  <a:pt x="52540" y="3309684"/>
                  <a:pt x="0" y="3043106"/>
                </a:cubicBezTo>
                <a:cubicBezTo>
                  <a:pt x="-52540" y="2776528"/>
                  <a:pt x="37986" y="2795135"/>
                  <a:pt x="0" y="2588389"/>
                </a:cubicBezTo>
                <a:cubicBezTo>
                  <a:pt x="-37986" y="2381643"/>
                  <a:pt x="33438" y="2254847"/>
                  <a:pt x="0" y="2133672"/>
                </a:cubicBezTo>
                <a:cubicBezTo>
                  <a:pt x="-33438" y="2012497"/>
                  <a:pt x="9235" y="1748076"/>
                  <a:pt x="0" y="1614828"/>
                </a:cubicBezTo>
                <a:cubicBezTo>
                  <a:pt x="-9235" y="1481580"/>
                  <a:pt x="19708" y="1275770"/>
                  <a:pt x="0" y="1095985"/>
                </a:cubicBezTo>
                <a:cubicBezTo>
                  <a:pt x="-19708" y="916200"/>
                  <a:pt x="1293" y="715391"/>
                  <a:pt x="0" y="577141"/>
                </a:cubicBezTo>
                <a:cubicBezTo>
                  <a:pt x="-1293" y="438891"/>
                  <a:pt x="11405" y="20006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66FF"/>
            </a:solidFill>
            <a:extLst>
              <a:ext uri="{C807C97D-BFC1-408E-A445-0C87EB9F89A2}">
                <ask:lineSketchStyleProps xmlns="" xmlns:ask="http://schemas.microsoft.com/office/drawing/2018/sketchyshapes" sd="37556414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4FC43C35-535F-4A9D-86C3-04C63FDE7B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169"/>
          <a:stretch/>
        </p:blipFill>
        <p:spPr>
          <a:xfrm>
            <a:off x="4357258" y="217779"/>
            <a:ext cx="3831397" cy="5127044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="" xmlns:a16="http://schemas.microsoft.com/office/drawing/2014/main" id="{AF8CF525-841F-43C8-B1D8-097FD3EE3244}"/>
              </a:ext>
            </a:extLst>
          </p:cNvPr>
          <p:cNvSpPr/>
          <p:nvPr/>
        </p:nvSpPr>
        <p:spPr>
          <a:xfrm>
            <a:off x="1" y="5473431"/>
            <a:ext cx="12155956" cy="976544"/>
          </a:xfrm>
          <a:prstGeom prst="roundRect">
            <a:avLst/>
          </a:prstGeom>
          <a:ln w="38100"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Gia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đình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An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mấy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thành</a:t>
            </a:r>
            <a:r>
              <a:rPr 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viên</a:t>
            </a:r>
            <a:r>
              <a:rPr 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4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Gồm</a:t>
            </a:r>
            <a:r>
              <a:rPr 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những</a:t>
            </a:r>
            <a:r>
              <a:rPr 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ai</a:t>
            </a:r>
            <a:r>
              <a:rPr 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87952739-0AA3-436D-9420-6CFE9E48D3EA}"/>
              </a:ext>
            </a:extLst>
          </p:cNvPr>
          <p:cNvSpPr/>
          <p:nvPr/>
        </p:nvSpPr>
        <p:spPr>
          <a:xfrm>
            <a:off x="2619973" y="1566046"/>
            <a:ext cx="2565646" cy="55920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Ông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bà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921264EE-C262-4DD1-96D7-24371C606AE1}"/>
              </a:ext>
            </a:extLst>
          </p:cNvPr>
          <p:cNvSpPr/>
          <p:nvPr/>
        </p:nvSpPr>
        <p:spPr>
          <a:xfrm>
            <a:off x="5185619" y="639968"/>
            <a:ext cx="2565646" cy="55920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Bố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mẹ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2F4A5589-78EB-419A-97AA-AAD5F9423CDA}"/>
              </a:ext>
            </a:extLst>
          </p:cNvPr>
          <p:cNvSpPr/>
          <p:nvPr/>
        </p:nvSpPr>
        <p:spPr>
          <a:xfrm>
            <a:off x="5185619" y="4032716"/>
            <a:ext cx="4051067" cy="618711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An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gái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52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9">
            <a:extLst>
              <a:ext uri="{FF2B5EF4-FFF2-40B4-BE49-F238E27FC236}">
                <a16:creationId xmlns="" xmlns:a16="http://schemas.microsoft.com/office/drawing/2014/main" id="{4882BC73-21F2-49B4-AD3B-E7B022BD27B3}"/>
              </a:ext>
            </a:extLst>
          </p:cNvPr>
          <p:cNvSpPr/>
          <p:nvPr/>
        </p:nvSpPr>
        <p:spPr bwMode="auto">
          <a:xfrm>
            <a:off x="540172" y="1245268"/>
            <a:ext cx="4404805" cy="4367464"/>
          </a:xfrm>
          <a:prstGeom prst="ellipse">
            <a:avLst/>
          </a:prstGeom>
          <a:solidFill>
            <a:srgbClr val="86B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字魂59号-创粗黑" panose="00000500000000000000" pitchFamily="2" charset="-122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472E149-A651-4AA5-8C83-00343D0FD393}"/>
              </a:ext>
            </a:extLst>
          </p:cNvPr>
          <p:cNvSpPr txBox="1"/>
          <p:nvPr/>
        </p:nvSpPr>
        <p:spPr>
          <a:xfrm>
            <a:off x="847727" y="2929562"/>
            <a:ext cx="3501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Thế</a:t>
            </a:r>
            <a:r>
              <a:rPr kumimoji="0" lang="en-US" sz="60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hệ</a:t>
            </a:r>
            <a:r>
              <a:rPr kumimoji="0" lang="en-US" sz="60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60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là</a:t>
            </a:r>
            <a:r>
              <a:rPr kumimoji="0" lang="en-US" sz="60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等腰三角形 14">
            <a:extLst>
              <a:ext uri="{FF2B5EF4-FFF2-40B4-BE49-F238E27FC236}">
                <a16:creationId xmlns="" xmlns:a16="http://schemas.microsoft.com/office/drawing/2014/main" id="{0A755C37-F45C-4B94-BA7F-F585BE164BE6}"/>
              </a:ext>
            </a:extLst>
          </p:cNvPr>
          <p:cNvSpPr/>
          <p:nvPr/>
        </p:nvSpPr>
        <p:spPr>
          <a:xfrm rot="3975024" flipH="1">
            <a:off x="4818562" y="1665468"/>
            <a:ext cx="442229" cy="627451"/>
          </a:xfrm>
          <a:prstGeom prst="triangle">
            <a:avLst/>
          </a:prstGeom>
          <a:solidFill>
            <a:srgbClr val="86B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ea typeface="字魂59号-创粗黑" panose="00000500000000000000" pitchFamily="2" charset="-122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EBCDE89-17AD-44BA-BEE7-57E371FCFDE4}"/>
              </a:ext>
            </a:extLst>
          </p:cNvPr>
          <p:cNvSpPr txBox="1"/>
          <p:nvPr/>
        </p:nvSpPr>
        <p:spPr>
          <a:xfrm>
            <a:off x="5592605" y="1230716"/>
            <a:ext cx="61748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Tập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thể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những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người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được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sinh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ra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và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sống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trong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cùng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1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thời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gian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7E39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6A4023A-032E-48E2-9D82-4E1E4CB3C2B0}"/>
              </a:ext>
            </a:extLst>
          </p:cNvPr>
          <p:cNvSpPr txBox="1"/>
          <p:nvPr/>
        </p:nvSpPr>
        <p:spPr>
          <a:xfrm>
            <a:off x="5692567" y="3628832"/>
            <a:ext cx="64994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Trong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gia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đình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những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người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cùng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lứa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tuổi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thường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cùng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1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thế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hệ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với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ea typeface="+mn-ea"/>
                <a:cs typeface="+mn-cs"/>
              </a:rPr>
              <a:t>nhau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7E39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等腰三角形 14">
            <a:extLst>
              <a:ext uri="{FF2B5EF4-FFF2-40B4-BE49-F238E27FC236}">
                <a16:creationId xmlns="" xmlns:a16="http://schemas.microsoft.com/office/drawing/2014/main" id="{290DE022-B86F-4A11-B6EC-C75819D78112}"/>
              </a:ext>
            </a:extLst>
          </p:cNvPr>
          <p:cNvSpPr/>
          <p:nvPr/>
        </p:nvSpPr>
        <p:spPr>
          <a:xfrm rot="6220156" flipH="1">
            <a:off x="5014397" y="3761835"/>
            <a:ext cx="442229" cy="627451"/>
          </a:xfrm>
          <a:prstGeom prst="triangle">
            <a:avLst/>
          </a:prstGeom>
          <a:solidFill>
            <a:srgbClr val="86B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667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B59FBC-A858-4FD6-B76E-583BC3311D08}"/>
              </a:ext>
            </a:extLst>
          </p:cNvPr>
          <p:cNvSpPr/>
          <p:nvPr/>
        </p:nvSpPr>
        <p:spPr>
          <a:xfrm>
            <a:off x="178130" y="273132"/>
            <a:ext cx="11887200" cy="6412676"/>
          </a:xfrm>
          <a:custGeom>
            <a:avLst/>
            <a:gdLst>
              <a:gd name="connsiteX0" fmla="*/ 0 w 11887200"/>
              <a:gd name="connsiteY0" fmla="*/ 0 h 6412676"/>
              <a:gd name="connsiteX1" fmla="*/ 237744 w 11887200"/>
              <a:gd name="connsiteY1" fmla="*/ 0 h 6412676"/>
              <a:gd name="connsiteX2" fmla="*/ 475488 w 11887200"/>
              <a:gd name="connsiteY2" fmla="*/ 0 h 6412676"/>
              <a:gd name="connsiteX3" fmla="*/ 1188720 w 11887200"/>
              <a:gd name="connsiteY3" fmla="*/ 0 h 6412676"/>
              <a:gd name="connsiteX4" fmla="*/ 2020824 w 11887200"/>
              <a:gd name="connsiteY4" fmla="*/ 0 h 6412676"/>
              <a:gd name="connsiteX5" fmla="*/ 2615184 w 11887200"/>
              <a:gd name="connsiteY5" fmla="*/ 0 h 6412676"/>
              <a:gd name="connsiteX6" fmla="*/ 3447288 w 11887200"/>
              <a:gd name="connsiteY6" fmla="*/ 0 h 6412676"/>
              <a:gd name="connsiteX7" fmla="*/ 4279392 w 11887200"/>
              <a:gd name="connsiteY7" fmla="*/ 0 h 6412676"/>
              <a:gd name="connsiteX8" fmla="*/ 4636008 w 11887200"/>
              <a:gd name="connsiteY8" fmla="*/ 0 h 6412676"/>
              <a:gd name="connsiteX9" fmla="*/ 5468112 w 11887200"/>
              <a:gd name="connsiteY9" fmla="*/ 0 h 6412676"/>
              <a:gd name="connsiteX10" fmla="*/ 6181344 w 11887200"/>
              <a:gd name="connsiteY10" fmla="*/ 0 h 6412676"/>
              <a:gd name="connsiteX11" fmla="*/ 6894576 w 11887200"/>
              <a:gd name="connsiteY11" fmla="*/ 0 h 6412676"/>
              <a:gd name="connsiteX12" fmla="*/ 7726680 w 11887200"/>
              <a:gd name="connsiteY12" fmla="*/ 0 h 6412676"/>
              <a:gd name="connsiteX13" fmla="*/ 8202168 w 11887200"/>
              <a:gd name="connsiteY13" fmla="*/ 0 h 6412676"/>
              <a:gd name="connsiteX14" fmla="*/ 8796528 w 11887200"/>
              <a:gd name="connsiteY14" fmla="*/ 0 h 6412676"/>
              <a:gd name="connsiteX15" fmla="*/ 9390888 w 11887200"/>
              <a:gd name="connsiteY15" fmla="*/ 0 h 6412676"/>
              <a:gd name="connsiteX16" fmla="*/ 9747504 w 11887200"/>
              <a:gd name="connsiteY16" fmla="*/ 0 h 6412676"/>
              <a:gd name="connsiteX17" fmla="*/ 10579608 w 11887200"/>
              <a:gd name="connsiteY17" fmla="*/ 0 h 6412676"/>
              <a:gd name="connsiteX18" fmla="*/ 11055096 w 11887200"/>
              <a:gd name="connsiteY18" fmla="*/ 0 h 6412676"/>
              <a:gd name="connsiteX19" fmla="*/ 11887200 w 11887200"/>
              <a:gd name="connsiteY19" fmla="*/ 0 h 6412676"/>
              <a:gd name="connsiteX20" fmla="*/ 11887200 w 11887200"/>
              <a:gd name="connsiteY20" fmla="*/ 711224 h 6412676"/>
              <a:gd name="connsiteX21" fmla="*/ 11887200 w 11887200"/>
              <a:gd name="connsiteY21" fmla="*/ 1294195 h 6412676"/>
              <a:gd name="connsiteX22" fmla="*/ 11887200 w 11887200"/>
              <a:gd name="connsiteY22" fmla="*/ 1748912 h 6412676"/>
              <a:gd name="connsiteX23" fmla="*/ 11887200 w 11887200"/>
              <a:gd name="connsiteY23" fmla="*/ 2203629 h 6412676"/>
              <a:gd name="connsiteX24" fmla="*/ 11887200 w 11887200"/>
              <a:gd name="connsiteY24" fmla="*/ 2850726 h 6412676"/>
              <a:gd name="connsiteX25" fmla="*/ 11887200 w 11887200"/>
              <a:gd name="connsiteY25" fmla="*/ 3241316 h 6412676"/>
              <a:gd name="connsiteX26" fmla="*/ 11887200 w 11887200"/>
              <a:gd name="connsiteY26" fmla="*/ 3952540 h 6412676"/>
              <a:gd name="connsiteX27" fmla="*/ 11887200 w 11887200"/>
              <a:gd name="connsiteY27" fmla="*/ 4535511 h 6412676"/>
              <a:gd name="connsiteX28" fmla="*/ 11887200 w 11887200"/>
              <a:gd name="connsiteY28" fmla="*/ 4990228 h 6412676"/>
              <a:gd name="connsiteX29" fmla="*/ 11887200 w 11887200"/>
              <a:gd name="connsiteY29" fmla="*/ 5380818 h 6412676"/>
              <a:gd name="connsiteX30" fmla="*/ 11887200 w 11887200"/>
              <a:gd name="connsiteY30" fmla="*/ 6412676 h 6412676"/>
              <a:gd name="connsiteX31" fmla="*/ 11649456 w 11887200"/>
              <a:gd name="connsiteY31" fmla="*/ 6412676 h 6412676"/>
              <a:gd name="connsiteX32" fmla="*/ 11292840 w 11887200"/>
              <a:gd name="connsiteY32" fmla="*/ 6412676 h 6412676"/>
              <a:gd name="connsiteX33" fmla="*/ 10817352 w 11887200"/>
              <a:gd name="connsiteY33" fmla="*/ 6412676 h 6412676"/>
              <a:gd name="connsiteX34" fmla="*/ 9985248 w 11887200"/>
              <a:gd name="connsiteY34" fmla="*/ 6412676 h 6412676"/>
              <a:gd name="connsiteX35" fmla="*/ 9390888 w 11887200"/>
              <a:gd name="connsiteY35" fmla="*/ 6412676 h 6412676"/>
              <a:gd name="connsiteX36" fmla="*/ 8915400 w 11887200"/>
              <a:gd name="connsiteY36" fmla="*/ 6412676 h 6412676"/>
              <a:gd name="connsiteX37" fmla="*/ 8558784 w 11887200"/>
              <a:gd name="connsiteY37" fmla="*/ 6412676 h 6412676"/>
              <a:gd name="connsiteX38" fmla="*/ 8083296 w 11887200"/>
              <a:gd name="connsiteY38" fmla="*/ 6412676 h 6412676"/>
              <a:gd name="connsiteX39" fmla="*/ 7607808 w 11887200"/>
              <a:gd name="connsiteY39" fmla="*/ 6412676 h 6412676"/>
              <a:gd name="connsiteX40" fmla="*/ 6894576 w 11887200"/>
              <a:gd name="connsiteY40" fmla="*/ 6412676 h 6412676"/>
              <a:gd name="connsiteX41" fmla="*/ 6419088 w 11887200"/>
              <a:gd name="connsiteY41" fmla="*/ 6412676 h 6412676"/>
              <a:gd name="connsiteX42" fmla="*/ 5705856 w 11887200"/>
              <a:gd name="connsiteY42" fmla="*/ 6412676 h 6412676"/>
              <a:gd name="connsiteX43" fmla="*/ 5468112 w 11887200"/>
              <a:gd name="connsiteY43" fmla="*/ 6412676 h 6412676"/>
              <a:gd name="connsiteX44" fmla="*/ 4636008 w 11887200"/>
              <a:gd name="connsiteY44" fmla="*/ 6412676 h 6412676"/>
              <a:gd name="connsiteX45" fmla="*/ 4279392 w 11887200"/>
              <a:gd name="connsiteY45" fmla="*/ 6412676 h 6412676"/>
              <a:gd name="connsiteX46" fmla="*/ 3685032 w 11887200"/>
              <a:gd name="connsiteY46" fmla="*/ 6412676 h 6412676"/>
              <a:gd name="connsiteX47" fmla="*/ 3209544 w 11887200"/>
              <a:gd name="connsiteY47" fmla="*/ 6412676 h 6412676"/>
              <a:gd name="connsiteX48" fmla="*/ 2615184 w 11887200"/>
              <a:gd name="connsiteY48" fmla="*/ 6412676 h 6412676"/>
              <a:gd name="connsiteX49" fmla="*/ 1783080 w 11887200"/>
              <a:gd name="connsiteY49" fmla="*/ 6412676 h 6412676"/>
              <a:gd name="connsiteX50" fmla="*/ 1426464 w 11887200"/>
              <a:gd name="connsiteY50" fmla="*/ 6412676 h 6412676"/>
              <a:gd name="connsiteX51" fmla="*/ 950976 w 11887200"/>
              <a:gd name="connsiteY51" fmla="*/ 6412676 h 6412676"/>
              <a:gd name="connsiteX52" fmla="*/ 713232 w 11887200"/>
              <a:gd name="connsiteY52" fmla="*/ 6412676 h 6412676"/>
              <a:gd name="connsiteX53" fmla="*/ 0 w 11887200"/>
              <a:gd name="connsiteY53" fmla="*/ 6412676 h 6412676"/>
              <a:gd name="connsiteX54" fmla="*/ 0 w 11887200"/>
              <a:gd name="connsiteY54" fmla="*/ 5765579 h 6412676"/>
              <a:gd name="connsiteX55" fmla="*/ 0 w 11887200"/>
              <a:gd name="connsiteY55" fmla="*/ 5310862 h 6412676"/>
              <a:gd name="connsiteX56" fmla="*/ 0 w 11887200"/>
              <a:gd name="connsiteY56" fmla="*/ 4920271 h 6412676"/>
              <a:gd name="connsiteX57" fmla="*/ 0 w 11887200"/>
              <a:gd name="connsiteY57" fmla="*/ 4465554 h 6412676"/>
              <a:gd name="connsiteX58" fmla="*/ 0 w 11887200"/>
              <a:gd name="connsiteY58" fmla="*/ 3818457 h 6412676"/>
              <a:gd name="connsiteX59" fmla="*/ 0 w 11887200"/>
              <a:gd name="connsiteY59" fmla="*/ 3427867 h 6412676"/>
              <a:gd name="connsiteX60" fmla="*/ 0 w 11887200"/>
              <a:gd name="connsiteY60" fmla="*/ 2780770 h 6412676"/>
              <a:gd name="connsiteX61" fmla="*/ 0 w 11887200"/>
              <a:gd name="connsiteY61" fmla="*/ 2390179 h 6412676"/>
              <a:gd name="connsiteX62" fmla="*/ 0 w 11887200"/>
              <a:gd name="connsiteY62" fmla="*/ 1743082 h 6412676"/>
              <a:gd name="connsiteX63" fmla="*/ 0 w 11887200"/>
              <a:gd name="connsiteY63" fmla="*/ 1224238 h 6412676"/>
              <a:gd name="connsiteX64" fmla="*/ 0 w 11887200"/>
              <a:gd name="connsiteY64" fmla="*/ 641268 h 6412676"/>
              <a:gd name="connsiteX65" fmla="*/ 0 w 11887200"/>
              <a:gd name="connsiteY65" fmla="*/ 0 h 641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1887200" h="6412676" fill="none" extrusionOk="0">
                <a:moveTo>
                  <a:pt x="0" y="0"/>
                </a:moveTo>
                <a:cubicBezTo>
                  <a:pt x="97551" y="-7593"/>
                  <a:pt x="178421" y="20956"/>
                  <a:pt x="237744" y="0"/>
                </a:cubicBezTo>
                <a:cubicBezTo>
                  <a:pt x="297067" y="-20956"/>
                  <a:pt x="414023" y="22521"/>
                  <a:pt x="475488" y="0"/>
                </a:cubicBezTo>
                <a:cubicBezTo>
                  <a:pt x="536953" y="-22521"/>
                  <a:pt x="956569" y="15450"/>
                  <a:pt x="1188720" y="0"/>
                </a:cubicBezTo>
                <a:cubicBezTo>
                  <a:pt x="1420871" y="-15450"/>
                  <a:pt x="1723862" y="43650"/>
                  <a:pt x="2020824" y="0"/>
                </a:cubicBezTo>
                <a:cubicBezTo>
                  <a:pt x="2317786" y="-43650"/>
                  <a:pt x="2397154" y="65525"/>
                  <a:pt x="2615184" y="0"/>
                </a:cubicBezTo>
                <a:cubicBezTo>
                  <a:pt x="2833214" y="-65525"/>
                  <a:pt x="3225369" y="64638"/>
                  <a:pt x="3447288" y="0"/>
                </a:cubicBezTo>
                <a:cubicBezTo>
                  <a:pt x="3669207" y="-64638"/>
                  <a:pt x="3979745" y="45573"/>
                  <a:pt x="4279392" y="0"/>
                </a:cubicBezTo>
                <a:cubicBezTo>
                  <a:pt x="4579039" y="-45573"/>
                  <a:pt x="4548156" y="36402"/>
                  <a:pt x="4636008" y="0"/>
                </a:cubicBezTo>
                <a:cubicBezTo>
                  <a:pt x="4723860" y="-36402"/>
                  <a:pt x="5282109" y="97030"/>
                  <a:pt x="5468112" y="0"/>
                </a:cubicBezTo>
                <a:cubicBezTo>
                  <a:pt x="5654115" y="-97030"/>
                  <a:pt x="6023677" y="65919"/>
                  <a:pt x="6181344" y="0"/>
                </a:cubicBezTo>
                <a:cubicBezTo>
                  <a:pt x="6339011" y="-65919"/>
                  <a:pt x="6643176" y="19505"/>
                  <a:pt x="6894576" y="0"/>
                </a:cubicBezTo>
                <a:cubicBezTo>
                  <a:pt x="7145976" y="-19505"/>
                  <a:pt x="7380281" y="38849"/>
                  <a:pt x="7726680" y="0"/>
                </a:cubicBezTo>
                <a:cubicBezTo>
                  <a:pt x="8073079" y="-38849"/>
                  <a:pt x="8051691" y="47937"/>
                  <a:pt x="8202168" y="0"/>
                </a:cubicBezTo>
                <a:cubicBezTo>
                  <a:pt x="8352645" y="-47937"/>
                  <a:pt x="8577157" y="11743"/>
                  <a:pt x="8796528" y="0"/>
                </a:cubicBezTo>
                <a:cubicBezTo>
                  <a:pt x="9015899" y="-11743"/>
                  <a:pt x="9138009" y="36802"/>
                  <a:pt x="9390888" y="0"/>
                </a:cubicBezTo>
                <a:cubicBezTo>
                  <a:pt x="9643767" y="-36802"/>
                  <a:pt x="9587586" y="34229"/>
                  <a:pt x="9747504" y="0"/>
                </a:cubicBezTo>
                <a:cubicBezTo>
                  <a:pt x="9907422" y="-34229"/>
                  <a:pt x="10290159" y="21608"/>
                  <a:pt x="10579608" y="0"/>
                </a:cubicBezTo>
                <a:cubicBezTo>
                  <a:pt x="10869057" y="-21608"/>
                  <a:pt x="10920242" y="56102"/>
                  <a:pt x="11055096" y="0"/>
                </a:cubicBezTo>
                <a:cubicBezTo>
                  <a:pt x="11189950" y="-56102"/>
                  <a:pt x="11713895" y="99322"/>
                  <a:pt x="11887200" y="0"/>
                </a:cubicBezTo>
                <a:cubicBezTo>
                  <a:pt x="11890616" y="197788"/>
                  <a:pt x="11817653" y="430151"/>
                  <a:pt x="11887200" y="711224"/>
                </a:cubicBezTo>
                <a:cubicBezTo>
                  <a:pt x="11956747" y="992297"/>
                  <a:pt x="11866461" y="1116299"/>
                  <a:pt x="11887200" y="1294195"/>
                </a:cubicBezTo>
                <a:cubicBezTo>
                  <a:pt x="11907939" y="1472091"/>
                  <a:pt x="11845218" y="1566943"/>
                  <a:pt x="11887200" y="1748912"/>
                </a:cubicBezTo>
                <a:cubicBezTo>
                  <a:pt x="11929182" y="1930881"/>
                  <a:pt x="11864552" y="2034863"/>
                  <a:pt x="11887200" y="2203629"/>
                </a:cubicBezTo>
                <a:cubicBezTo>
                  <a:pt x="11909848" y="2372395"/>
                  <a:pt x="11827191" y="2545067"/>
                  <a:pt x="11887200" y="2850726"/>
                </a:cubicBezTo>
                <a:cubicBezTo>
                  <a:pt x="11947209" y="3156385"/>
                  <a:pt x="11874592" y="3121047"/>
                  <a:pt x="11887200" y="3241316"/>
                </a:cubicBezTo>
                <a:cubicBezTo>
                  <a:pt x="11899808" y="3361585"/>
                  <a:pt x="11853837" y="3610109"/>
                  <a:pt x="11887200" y="3952540"/>
                </a:cubicBezTo>
                <a:cubicBezTo>
                  <a:pt x="11920563" y="4294971"/>
                  <a:pt x="11865146" y="4303131"/>
                  <a:pt x="11887200" y="4535511"/>
                </a:cubicBezTo>
                <a:cubicBezTo>
                  <a:pt x="11909254" y="4767891"/>
                  <a:pt x="11847325" y="4831477"/>
                  <a:pt x="11887200" y="4990228"/>
                </a:cubicBezTo>
                <a:cubicBezTo>
                  <a:pt x="11927075" y="5148979"/>
                  <a:pt x="11859575" y="5271094"/>
                  <a:pt x="11887200" y="5380818"/>
                </a:cubicBezTo>
                <a:cubicBezTo>
                  <a:pt x="11914825" y="5490542"/>
                  <a:pt x="11786880" y="6125195"/>
                  <a:pt x="11887200" y="6412676"/>
                </a:cubicBezTo>
                <a:cubicBezTo>
                  <a:pt x="11831443" y="6431692"/>
                  <a:pt x="11745096" y="6409084"/>
                  <a:pt x="11649456" y="6412676"/>
                </a:cubicBezTo>
                <a:cubicBezTo>
                  <a:pt x="11553816" y="6416268"/>
                  <a:pt x="11462882" y="6396819"/>
                  <a:pt x="11292840" y="6412676"/>
                </a:cubicBezTo>
                <a:cubicBezTo>
                  <a:pt x="11122798" y="6428533"/>
                  <a:pt x="10914513" y="6400285"/>
                  <a:pt x="10817352" y="6412676"/>
                </a:cubicBezTo>
                <a:cubicBezTo>
                  <a:pt x="10720191" y="6425067"/>
                  <a:pt x="10261345" y="6363307"/>
                  <a:pt x="9985248" y="6412676"/>
                </a:cubicBezTo>
                <a:cubicBezTo>
                  <a:pt x="9709151" y="6462045"/>
                  <a:pt x="9589122" y="6380040"/>
                  <a:pt x="9390888" y="6412676"/>
                </a:cubicBezTo>
                <a:cubicBezTo>
                  <a:pt x="9192654" y="6445312"/>
                  <a:pt x="9145782" y="6400095"/>
                  <a:pt x="8915400" y="6412676"/>
                </a:cubicBezTo>
                <a:cubicBezTo>
                  <a:pt x="8685018" y="6425257"/>
                  <a:pt x="8706145" y="6396838"/>
                  <a:pt x="8558784" y="6412676"/>
                </a:cubicBezTo>
                <a:cubicBezTo>
                  <a:pt x="8411423" y="6428514"/>
                  <a:pt x="8287365" y="6399260"/>
                  <a:pt x="8083296" y="6412676"/>
                </a:cubicBezTo>
                <a:cubicBezTo>
                  <a:pt x="7879227" y="6426092"/>
                  <a:pt x="7785008" y="6359033"/>
                  <a:pt x="7607808" y="6412676"/>
                </a:cubicBezTo>
                <a:cubicBezTo>
                  <a:pt x="7430608" y="6466319"/>
                  <a:pt x="7162610" y="6387117"/>
                  <a:pt x="6894576" y="6412676"/>
                </a:cubicBezTo>
                <a:cubicBezTo>
                  <a:pt x="6626542" y="6438235"/>
                  <a:pt x="6569291" y="6393986"/>
                  <a:pt x="6419088" y="6412676"/>
                </a:cubicBezTo>
                <a:cubicBezTo>
                  <a:pt x="6268885" y="6431366"/>
                  <a:pt x="5865370" y="6336729"/>
                  <a:pt x="5705856" y="6412676"/>
                </a:cubicBezTo>
                <a:cubicBezTo>
                  <a:pt x="5546342" y="6488623"/>
                  <a:pt x="5517640" y="6410322"/>
                  <a:pt x="5468112" y="6412676"/>
                </a:cubicBezTo>
                <a:cubicBezTo>
                  <a:pt x="5418584" y="6415030"/>
                  <a:pt x="4925500" y="6385132"/>
                  <a:pt x="4636008" y="6412676"/>
                </a:cubicBezTo>
                <a:cubicBezTo>
                  <a:pt x="4346516" y="6440220"/>
                  <a:pt x="4452489" y="6412591"/>
                  <a:pt x="4279392" y="6412676"/>
                </a:cubicBezTo>
                <a:cubicBezTo>
                  <a:pt x="4106295" y="6412761"/>
                  <a:pt x="3910299" y="6374870"/>
                  <a:pt x="3685032" y="6412676"/>
                </a:cubicBezTo>
                <a:cubicBezTo>
                  <a:pt x="3459765" y="6450482"/>
                  <a:pt x="3429398" y="6385043"/>
                  <a:pt x="3209544" y="6412676"/>
                </a:cubicBezTo>
                <a:cubicBezTo>
                  <a:pt x="2989690" y="6440309"/>
                  <a:pt x="2803749" y="6343972"/>
                  <a:pt x="2615184" y="6412676"/>
                </a:cubicBezTo>
                <a:cubicBezTo>
                  <a:pt x="2426619" y="6481380"/>
                  <a:pt x="1950148" y="6344287"/>
                  <a:pt x="1783080" y="6412676"/>
                </a:cubicBezTo>
                <a:cubicBezTo>
                  <a:pt x="1616012" y="6481065"/>
                  <a:pt x="1537761" y="6394006"/>
                  <a:pt x="1426464" y="6412676"/>
                </a:cubicBezTo>
                <a:cubicBezTo>
                  <a:pt x="1315167" y="6431346"/>
                  <a:pt x="1127184" y="6403799"/>
                  <a:pt x="950976" y="6412676"/>
                </a:cubicBezTo>
                <a:cubicBezTo>
                  <a:pt x="774768" y="6421553"/>
                  <a:pt x="764957" y="6396773"/>
                  <a:pt x="713232" y="6412676"/>
                </a:cubicBezTo>
                <a:cubicBezTo>
                  <a:pt x="661507" y="6428579"/>
                  <a:pt x="273064" y="6371404"/>
                  <a:pt x="0" y="6412676"/>
                </a:cubicBezTo>
                <a:cubicBezTo>
                  <a:pt x="-10310" y="6216871"/>
                  <a:pt x="15948" y="6053713"/>
                  <a:pt x="0" y="5765579"/>
                </a:cubicBezTo>
                <a:cubicBezTo>
                  <a:pt x="-15948" y="5477445"/>
                  <a:pt x="52003" y="5435787"/>
                  <a:pt x="0" y="5310862"/>
                </a:cubicBezTo>
                <a:cubicBezTo>
                  <a:pt x="-52003" y="5185937"/>
                  <a:pt x="42909" y="5026919"/>
                  <a:pt x="0" y="4920271"/>
                </a:cubicBezTo>
                <a:cubicBezTo>
                  <a:pt x="-42909" y="4813623"/>
                  <a:pt x="52935" y="4588530"/>
                  <a:pt x="0" y="4465554"/>
                </a:cubicBezTo>
                <a:cubicBezTo>
                  <a:pt x="-52935" y="4342578"/>
                  <a:pt x="9469" y="3972753"/>
                  <a:pt x="0" y="3818457"/>
                </a:cubicBezTo>
                <a:cubicBezTo>
                  <a:pt x="-9469" y="3664161"/>
                  <a:pt x="25805" y="3532848"/>
                  <a:pt x="0" y="3427867"/>
                </a:cubicBezTo>
                <a:cubicBezTo>
                  <a:pt x="-25805" y="3322886"/>
                  <a:pt x="28279" y="3034965"/>
                  <a:pt x="0" y="2780770"/>
                </a:cubicBezTo>
                <a:cubicBezTo>
                  <a:pt x="-28279" y="2526575"/>
                  <a:pt x="2369" y="2560782"/>
                  <a:pt x="0" y="2390179"/>
                </a:cubicBezTo>
                <a:cubicBezTo>
                  <a:pt x="-2369" y="2219576"/>
                  <a:pt x="6024" y="2008757"/>
                  <a:pt x="0" y="1743082"/>
                </a:cubicBezTo>
                <a:cubicBezTo>
                  <a:pt x="-6024" y="1477407"/>
                  <a:pt x="19596" y="1393468"/>
                  <a:pt x="0" y="1224238"/>
                </a:cubicBezTo>
                <a:cubicBezTo>
                  <a:pt x="-19596" y="1055008"/>
                  <a:pt x="43767" y="788739"/>
                  <a:pt x="0" y="641268"/>
                </a:cubicBezTo>
                <a:cubicBezTo>
                  <a:pt x="-43767" y="493797"/>
                  <a:pt x="17353" y="272837"/>
                  <a:pt x="0" y="0"/>
                </a:cubicBezTo>
                <a:close/>
              </a:path>
              <a:path w="11887200" h="6412676" stroke="0" extrusionOk="0">
                <a:moveTo>
                  <a:pt x="0" y="0"/>
                </a:moveTo>
                <a:cubicBezTo>
                  <a:pt x="265773" y="-73457"/>
                  <a:pt x="503829" y="89683"/>
                  <a:pt x="832104" y="0"/>
                </a:cubicBezTo>
                <a:cubicBezTo>
                  <a:pt x="1160379" y="-89683"/>
                  <a:pt x="954353" y="1497"/>
                  <a:pt x="1069848" y="0"/>
                </a:cubicBezTo>
                <a:cubicBezTo>
                  <a:pt x="1185343" y="-1497"/>
                  <a:pt x="1632088" y="34509"/>
                  <a:pt x="1783080" y="0"/>
                </a:cubicBezTo>
                <a:cubicBezTo>
                  <a:pt x="1934072" y="-34509"/>
                  <a:pt x="2160095" y="49510"/>
                  <a:pt x="2258568" y="0"/>
                </a:cubicBezTo>
                <a:cubicBezTo>
                  <a:pt x="2357041" y="-49510"/>
                  <a:pt x="2608694" y="17288"/>
                  <a:pt x="2734056" y="0"/>
                </a:cubicBezTo>
                <a:cubicBezTo>
                  <a:pt x="2859418" y="-17288"/>
                  <a:pt x="3089268" y="45805"/>
                  <a:pt x="3328416" y="0"/>
                </a:cubicBezTo>
                <a:cubicBezTo>
                  <a:pt x="3567564" y="-45805"/>
                  <a:pt x="3469435" y="934"/>
                  <a:pt x="3566160" y="0"/>
                </a:cubicBezTo>
                <a:cubicBezTo>
                  <a:pt x="3662885" y="-934"/>
                  <a:pt x="3978511" y="66495"/>
                  <a:pt x="4160520" y="0"/>
                </a:cubicBezTo>
                <a:cubicBezTo>
                  <a:pt x="4342529" y="-66495"/>
                  <a:pt x="4535775" y="4978"/>
                  <a:pt x="4636008" y="0"/>
                </a:cubicBezTo>
                <a:cubicBezTo>
                  <a:pt x="4736241" y="-4978"/>
                  <a:pt x="4831413" y="23509"/>
                  <a:pt x="4992624" y="0"/>
                </a:cubicBezTo>
                <a:cubicBezTo>
                  <a:pt x="5153835" y="-23509"/>
                  <a:pt x="5458645" y="39196"/>
                  <a:pt x="5705856" y="0"/>
                </a:cubicBezTo>
                <a:cubicBezTo>
                  <a:pt x="5953067" y="-39196"/>
                  <a:pt x="5840252" y="11776"/>
                  <a:pt x="5943600" y="0"/>
                </a:cubicBezTo>
                <a:cubicBezTo>
                  <a:pt x="6046948" y="-11776"/>
                  <a:pt x="6415342" y="56647"/>
                  <a:pt x="6537960" y="0"/>
                </a:cubicBezTo>
                <a:cubicBezTo>
                  <a:pt x="6660578" y="-56647"/>
                  <a:pt x="6725317" y="22152"/>
                  <a:pt x="6775704" y="0"/>
                </a:cubicBezTo>
                <a:cubicBezTo>
                  <a:pt x="6826091" y="-22152"/>
                  <a:pt x="7320580" y="69080"/>
                  <a:pt x="7488936" y="0"/>
                </a:cubicBezTo>
                <a:cubicBezTo>
                  <a:pt x="7657292" y="-69080"/>
                  <a:pt x="7908044" y="3785"/>
                  <a:pt x="8321040" y="0"/>
                </a:cubicBezTo>
                <a:cubicBezTo>
                  <a:pt x="8734036" y="-3785"/>
                  <a:pt x="8579152" y="40088"/>
                  <a:pt x="8677656" y="0"/>
                </a:cubicBezTo>
                <a:cubicBezTo>
                  <a:pt x="8776160" y="-40088"/>
                  <a:pt x="9028946" y="34039"/>
                  <a:pt x="9272016" y="0"/>
                </a:cubicBezTo>
                <a:cubicBezTo>
                  <a:pt x="9515086" y="-34039"/>
                  <a:pt x="9772614" y="82188"/>
                  <a:pt x="9985248" y="0"/>
                </a:cubicBezTo>
                <a:cubicBezTo>
                  <a:pt x="10197882" y="-82188"/>
                  <a:pt x="10375423" y="1873"/>
                  <a:pt x="10698480" y="0"/>
                </a:cubicBezTo>
                <a:cubicBezTo>
                  <a:pt x="11021537" y="-1873"/>
                  <a:pt x="11631023" y="14155"/>
                  <a:pt x="11887200" y="0"/>
                </a:cubicBezTo>
                <a:cubicBezTo>
                  <a:pt x="11971304" y="248654"/>
                  <a:pt x="11816990" y="370450"/>
                  <a:pt x="11887200" y="711224"/>
                </a:cubicBezTo>
                <a:cubicBezTo>
                  <a:pt x="11957410" y="1051998"/>
                  <a:pt x="11851388" y="1215102"/>
                  <a:pt x="11887200" y="1358321"/>
                </a:cubicBezTo>
                <a:cubicBezTo>
                  <a:pt x="11923012" y="1501540"/>
                  <a:pt x="11821308" y="1809826"/>
                  <a:pt x="11887200" y="2005419"/>
                </a:cubicBezTo>
                <a:cubicBezTo>
                  <a:pt x="11953092" y="2201012"/>
                  <a:pt x="11812962" y="2455930"/>
                  <a:pt x="11887200" y="2716643"/>
                </a:cubicBezTo>
                <a:cubicBezTo>
                  <a:pt x="11961438" y="2977356"/>
                  <a:pt x="11845021" y="3005465"/>
                  <a:pt x="11887200" y="3235487"/>
                </a:cubicBezTo>
                <a:cubicBezTo>
                  <a:pt x="11929379" y="3465509"/>
                  <a:pt x="11838983" y="3786128"/>
                  <a:pt x="11887200" y="3946711"/>
                </a:cubicBezTo>
                <a:cubicBezTo>
                  <a:pt x="11935417" y="4107294"/>
                  <a:pt x="11873890" y="4260870"/>
                  <a:pt x="11887200" y="4465554"/>
                </a:cubicBezTo>
                <a:cubicBezTo>
                  <a:pt x="11900510" y="4670238"/>
                  <a:pt x="11863895" y="4902645"/>
                  <a:pt x="11887200" y="5112652"/>
                </a:cubicBezTo>
                <a:cubicBezTo>
                  <a:pt x="11910505" y="5322659"/>
                  <a:pt x="11871659" y="5471898"/>
                  <a:pt x="11887200" y="5695622"/>
                </a:cubicBezTo>
                <a:cubicBezTo>
                  <a:pt x="11902741" y="5919346"/>
                  <a:pt x="11835976" y="6137365"/>
                  <a:pt x="11887200" y="6412676"/>
                </a:cubicBezTo>
                <a:cubicBezTo>
                  <a:pt x="11826989" y="6421651"/>
                  <a:pt x="11720580" y="6386844"/>
                  <a:pt x="11649456" y="6412676"/>
                </a:cubicBezTo>
                <a:cubicBezTo>
                  <a:pt x="11578332" y="6438508"/>
                  <a:pt x="11384207" y="6378780"/>
                  <a:pt x="11173968" y="6412676"/>
                </a:cubicBezTo>
                <a:cubicBezTo>
                  <a:pt x="10963729" y="6446572"/>
                  <a:pt x="10891809" y="6393000"/>
                  <a:pt x="10698480" y="6412676"/>
                </a:cubicBezTo>
                <a:cubicBezTo>
                  <a:pt x="10505151" y="6432352"/>
                  <a:pt x="10345498" y="6374173"/>
                  <a:pt x="10104120" y="6412676"/>
                </a:cubicBezTo>
                <a:cubicBezTo>
                  <a:pt x="9862742" y="6451179"/>
                  <a:pt x="9886641" y="6402781"/>
                  <a:pt x="9747504" y="6412676"/>
                </a:cubicBezTo>
                <a:cubicBezTo>
                  <a:pt x="9608367" y="6422571"/>
                  <a:pt x="9273745" y="6339009"/>
                  <a:pt x="8915400" y="6412676"/>
                </a:cubicBezTo>
                <a:cubicBezTo>
                  <a:pt x="8557055" y="6486343"/>
                  <a:pt x="8549276" y="6344547"/>
                  <a:pt x="8321040" y="6412676"/>
                </a:cubicBezTo>
                <a:cubicBezTo>
                  <a:pt x="8092804" y="6480805"/>
                  <a:pt x="8078156" y="6399667"/>
                  <a:pt x="7845552" y="6412676"/>
                </a:cubicBezTo>
                <a:cubicBezTo>
                  <a:pt x="7612948" y="6425685"/>
                  <a:pt x="7720888" y="6405649"/>
                  <a:pt x="7607808" y="6412676"/>
                </a:cubicBezTo>
                <a:cubicBezTo>
                  <a:pt x="7494728" y="6419703"/>
                  <a:pt x="7199905" y="6377273"/>
                  <a:pt x="6894576" y="6412676"/>
                </a:cubicBezTo>
                <a:cubicBezTo>
                  <a:pt x="6589247" y="6448079"/>
                  <a:pt x="6512504" y="6395154"/>
                  <a:pt x="6181344" y="6412676"/>
                </a:cubicBezTo>
                <a:cubicBezTo>
                  <a:pt x="5850184" y="6430198"/>
                  <a:pt x="5519434" y="6402592"/>
                  <a:pt x="5349240" y="6412676"/>
                </a:cubicBezTo>
                <a:cubicBezTo>
                  <a:pt x="5179046" y="6422760"/>
                  <a:pt x="4685564" y="6317449"/>
                  <a:pt x="4517136" y="6412676"/>
                </a:cubicBezTo>
                <a:cubicBezTo>
                  <a:pt x="4348708" y="6507903"/>
                  <a:pt x="4095641" y="6360392"/>
                  <a:pt x="3922776" y="6412676"/>
                </a:cubicBezTo>
                <a:cubicBezTo>
                  <a:pt x="3749911" y="6464960"/>
                  <a:pt x="3476721" y="6331925"/>
                  <a:pt x="3209544" y="6412676"/>
                </a:cubicBezTo>
                <a:cubicBezTo>
                  <a:pt x="2942367" y="6493427"/>
                  <a:pt x="2915155" y="6392239"/>
                  <a:pt x="2734056" y="6412676"/>
                </a:cubicBezTo>
                <a:cubicBezTo>
                  <a:pt x="2552957" y="6433113"/>
                  <a:pt x="2357642" y="6345545"/>
                  <a:pt x="2020824" y="6412676"/>
                </a:cubicBezTo>
                <a:cubicBezTo>
                  <a:pt x="1684006" y="6479807"/>
                  <a:pt x="1803071" y="6411684"/>
                  <a:pt x="1664208" y="6412676"/>
                </a:cubicBezTo>
                <a:cubicBezTo>
                  <a:pt x="1525345" y="6413668"/>
                  <a:pt x="1442145" y="6371152"/>
                  <a:pt x="1307592" y="6412676"/>
                </a:cubicBezTo>
                <a:cubicBezTo>
                  <a:pt x="1173039" y="6454200"/>
                  <a:pt x="1007220" y="6386824"/>
                  <a:pt x="832104" y="6412676"/>
                </a:cubicBezTo>
                <a:cubicBezTo>
                  <a:pt x="656988" y="6438528"/>
                  <a:pt x="313961" y="6318709"/>
                  <a:pt x="0" y="6412676"/>
                </a:cubicBezTo>
                <a:cubicBezTo>
                  <a:pt x="-25323" y="6206525"/>
                  <a:pt x="38864" y="6070230"/>
                  <a:pt x="0" y="5829705"/>
                </a:cubicBezTo>
                <a:cubicBezTo>
                  <a:pt x="-38864" y="5589180"/>
                  <a:pt x="26143" y="5501693"/>
                  <a:pt x="0" y="5246735"/>
                </a:cubicBezTo>
                <a:cubicBezTo>
                  <a:pt x="-26143" y="4991777"/>
                  <a:pt x="25779" y="4977345"/>
                  <a:pt x="0" y="4856145"/>
                </a:cubicBezTo>
                <a:cubicBezTo>
                  <a:pt x="-25779" y="4734945"/>
                  <a:pt x="77097" y="4427296"/>
                  <a:pt x="0" y="4209047"/>
                </a:cubicBezTo>
                <a:cubicBezTo>
                  <a:pt x="-77097" y="3990798"/>
                  <a:pt x="61239" y="3874409"/>
                  <a:pt x="0" y="3626077"/>
                </a:cubicBezTo>
                <a:cubicBezTo>
                  <a:pt x="-61239" y="3377745"/>
                  <a:pt x="52540" y="3309684"/>
                  <a:pt x="0" y="3043106"/>
                </a:cubicBezTo>
                <a:cubicBezTo>
                  <a:pt x="-52540" y="2776528"/>
                  <a:pt x="37986" y="2795135"/>
                  <a:pt x="0" y="2588389"/>
                </a:cubicBezTo>
                <a:cubicBezTo>
                  <a:pt x="-37986" y="2381643"/>
                  <a:pt x="33438" y="2254847"/>
                  <a:pt x="0" y="2133672"/>
                </a:cubicBezTo>
                <a:cubicBezTo>
                  <a:pt x="-33438" y="2012497"/>
                  <a:pt x="9235" y="1748076"/>
                  <a:pt x="0" y="1614828"/>
                </a:cubicBezTo>
                <a:cubicBezTo>
                  <a:pt x="-9235" y="1481580"/>
                  <a:pt x="19708" y="1275770"/>
                  <a:pt x="0" y="1095985"/>
                </a:cubicBezTo>
                <a:cubicBezTo>
                  <a:pt x="-19708" y="916200"/>
                  <a:pt x="1293" y="715391"/>
                  <a:pt x="0" y="577141"/>
                </a:cubicBezTo>
                <a:cubicBezTo>
                  <a:pt x="-1293" y="438891"/>
                  <a:pt x="11405" y="20006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66FF"/>
            </a:solidFill>
            <a:extLst>
              <a:ext uri="{C807C97D-BFC1-408E-A445-0C87EB9F89A2}">
                <ask:lineSketchStyleProps xmlns="" xmlns:ask="http://schemas.microsoft.com/office/drawing/2018/sketchyshapes" sd="37556414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/>
              <a:ea typeface="Arial-Rounded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D88763D-179B-42EE-BE15-56285DECF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33" y="503454"/>
            <a:ext cx="11627394" cy="3720766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="" xmlns:a16="http://schemas.microsoft.com/office/drawing/2014/main" id="{52568E6A-B485-4EB1-9955-A7A861E15FB4}"/>
              </a:ext>
            </a:extLst>
          </p:cNvPr>
          <p:cNvSpPr/>
          <p:nvPr/>
        </p:nvSpPr>
        <p:spPr>
          <a:xfrm>
            <a:off x="1562471" y="4577312"/>
            <a:ext cx="9473954" cy="1326338"/>
          </a:xfrm>
          <a:prstGeom prst="roundRect">
            <a:avLst/>
          </a:prstGeom>
          <a:ln w="38100"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Thử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dự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đoán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xem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gia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đình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của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Hà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và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An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có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mấy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thế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hệ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rial-Rounded"/>
              <a:cs typeface="Calibri" panose="020F0502020204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3D67769B-10F1-4FE6-AF2B-72D180069FC7}"/>
              </a:ext>
            </a:extLst>
          </p:cNvPr>
          <p:cNvSpPr/>
          <p:nvPr/>
        </p:nvSpPr>
        <p:spPr>
          <a:xfrm>
            <a:off x="4114524" y="1171853"/>
            <a:ext cx="497149" cy="4350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14E90C2-5C26-4797-BAAB-80ABEF5E8D85}"/>
              </a:ext>
            </a:extLst>
          </p:cNvPr>
          <p:cNvSpPr/>
          <p:nvPr/>
        </p:nvSpPr>
        <p:spPr>
          <a:xfrm>
            <a:off x="4209994" y="2620150"/>
            <a:ext cx="497149" cy="4350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670303C7-A397-47EA-8ACA-020A8A1B6508}"/>
              </a:ext>
            </a:extLst>
          </p:cNvPr>
          <p:cNvSpPr/>
          <p:nvPr/>
        </p:nvSpPr>
        <p:spPr>
          <a:xfrm>
            <a:off x="9912151" y="954350"/>
            <a:ext cx="497149" cy="43500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</a:t>
            </a:r>
          </a:p>
        </p:txBody>
      </p: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437A4C31-5F46-4382-885B-6E01370D54FB}"/>
              </a:ext>
            </a:extLst>
          </p:cNvPr>
          <p:cNvSpPr/>
          <p:nvPr/>
        </p:nvSpPr>
        <p:spPr>
          <a:xfrm>
            <a:off x="10484527" y="2017410"/>
            <a:ext cx="497149" cy="43500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2</a:t>
            </a:r>
          </a:p>
        </p:txBody>
      </p: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C565B9B0-2FAA-4802-BC64-7C0A03C87646}"/>
              </a:ext>
            </a:extLst>
          </p:cNvPr>
          <p:cNvSpPr/>
          <p:nvPr/>
        </p:nvSpPr>
        <p:spPr>
          <a:xfrm>
            <a:off x="10484528" y="3120815"/>
            <a:ext cx="497149" cy="43500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938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" grpId="0" animBg="1"/>
      <p:bldP spid="18" grpId="0" animBg="1"/>
      <p:bldP spid="25" grpId="0" animBg="1"/>
      <p:bldP spid="26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6D8C5E8-5997-4773-BF0F-C76DA6B48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303" y="392698"/>
            <a:ext cx="4512326" cy="47536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3C20C7D-43D7-4F06-857A-A9F1A9868D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105"/>
          <a:stretch/>
        </p:blipFill>
        <p:spPr>
          <a:xfrm>
            <a:off x="6699318" y="392698"/>
            <a:ext cx="3946911" cy="4889771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="" xmlns:a16="http://schemas.microsoft.com/office/drawing/2014/main" id="{519CAD1A-C03A-4832-98E9-358C092B7742}"/>
              </a:ext>
            </a:extLst>
          </p:cNvPr>
          <p:cNvSpPr/>
          <p:nvPr/>
        </p:nvSpPr>
        <p:spPr>
          <a:xfrm>
            <a:off x="1057923" y="5504155"/>
            <a:ext cx="10076154" cy="961147"/>
          </a:xfrm>
          <a:prstGeom prst="roundRect">
            <a:avLst/>
          </a:prstGeom>
          <a:ln w="38100"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Hãy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tìm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xem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những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ai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trong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sơ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đồ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ngang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hàng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nhau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rial-Rounded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="" xmlns:a16="http://schemas.microsoft.com/office/drawing/2014/main" id="{79FB57D2-8CC7-4C23-81CE-835DD92E8179}"/>
              </a:ext>
            </a:extLst>
          </p:cNvPr>
          <p:cNvSpPr/>
          <p:nvPr/>
        </p:nvSpPr>
        <p:spPr>
          <a:xfrm>
            <a:off x="669472" y="5504155"/>
            <a:ext cx="10597242" cy="961147"/>
          </a:xfrm>
          <a:prstGeom prst="roundRect">
            <a:avLst/>
          </a:prstGeom>
          <a:ln w="38100"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smtClean="0">
                <a:solidFill>
                  <a:prstClr val="black"/>
                </a:solidFill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Ai </a:t>
            </a:r>
            <a:r>
              <a:rPr lang="en-US" sz="3600" dirty="0" err="1" smtClean="0">
                <a:solidFill>
                  <a:prstClr val="black"/>
                </a:solidFill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là</a:t>
            </a:r>
            <a:r>
              <a:rPr lang="en-US" sz="3600" dirty="0" smtClean="0">
                <a:solidFill>
                  <a:prstClr val="black"/>
                </a:solidFill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n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hững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người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cùng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thế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hệ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trong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gia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đình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An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và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Hà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rial-Rounded"/>
                <a:cs typeface="Calibri" panose="020F0502020204030204" pitchFamily="34" charset="0"/>
              </a:rPr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rial-Rounded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97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1-原创素材\1_mm1102\PPT\PPT_014\materaials\pageimg_g1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069"/>
            <a:ext cx="11883300" cy="595042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06168" y="1952523"/>
            <a:ext cx="867096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nl-NL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 </a:t>
            </a:r>
            <a:r>
              <a:rPr lang="nl-NL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đình 2 thế hệ thường có bố mẹ và </a:t>
            </a:r>
            <a:r>
              <a:rPr lang="nl-NL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con.</a:t>
            </a:r>
          </a:p>
          <a:p>
            <a:endParaRPr lang="nl-NL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l-NL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 </a:t>
            </a:r>
            <a:r>
              <a:rPr lang="nl-NL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đình 3 thế hệ có ông bà, bố mẹ và con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A_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990" y="4749209"/>
            <a:ext cx="2437094" cy="224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32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054 0.06388 L 0.31054 0.06412 C 0.3056 0.06527 0.30078 0.06643 0.29622 0.06875 C 0.29401 0.06967 0.29206 0.07199 0.2901 0.07314 C 0.28646 0.07523 0.28268 0.07615 0.27903 0.07777 C 0.27734 0.07847 0.27604 0.07939 0.27435 0.08009 C 0.27135 0.08101 0.26823 0.08148 0.26497 0.08287 C 0.24844 0.08148 0.23164 0.08194 0.21523 0.08009 C 0.21185 0.07963 0.20833 0.07824 0.20573 0.07546 L 0.20104 0.07083 C 0.19726 0.0537 0.20273 0.0743 0.19479 0.05926 C 0.19388 0.05763 0.19401 0.05463 0.19323 0.05254 C 0.19206 0.04976 0.18997 0.04791 0.18867 0.0456 C 0.18724 0.04351 0.18633 0.04097 0.18541 0.03865 L 0.18229 0.02476 C 0.1819 0.02268 0.18229 0.01875 0.18086 0.01805 L 0.17604 0.01551 C 0.17291 0.0162 0.16002 0.01805 0.15573 0.02037 C 0.15364 0.02129 0.15182 0.02361 0.14961 0.02476 C 0.14739 0.02592 0.14544 0.02638 0.1431 0.02708 C 0.14179 0.02777 0.14023 0.0287 0.13867 0.02939 C 0.13698 0.03078 0.13541 0.03287 0.13411 0.03426 C 0.13255 0.03518 0.13086 0.03564 0.12929 0.03634 C 0.125 0.03796 0.12083 0.03888 0.11666 0.04097 C 0.10534 0.04652 0.11054 0.04467 0.10117 0.04768 C 0.0888 0.04699 0.07617 0.04745 0.06367 0.0456 C 0.06107 0.04513 0.05325 0.04004 0.04974 0.03865 C 0.04752 0.03796 0.04544 0.03726 0.04336 0.03634 C 0.04023 0.03495 0.03724 0.03356 0.03411 0.03171 C 0.03242 0.03078 0.03112 0.03009 0.02929 0.02939 C 0.02734 0.0287 0.02526 0.02801 0.02317 0.02708 C 0.02148 0.02685 0.02018 0.02523 0.01836 0.02476 C 0.01588 0.02384 0.01328 0.02338 0.01054 0.02268 C 0.00846 0.01805 0.0056 0.01388 0.00442 0.00879 C 0.0039 0.00671 0.0039 0.0037 0.00286 0.00208 C 0.00221 0.00046 0.00078 0.00046 2.29167E-6 4.07407E-6 L 2.29167E-6 0.00023 " pathEditMode="relative" rAng="0" ptsTypes="AAAAAAAAAAAAAAAAAAAAAAAAAAAAAAAAAAAAA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34" y="-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42814"/>
            <a:ext cx="5227093" cy="5407337"/>
          </a:xfrm>
          <a:prstGeom prst="rect">
            <a:avLst/>
          </a:prstGeom>
        </p:spPr>
      </p:pic>
      <p:sp>
        <p:nvSpPr>
          <p:cNvPr id="58" name="文本框 9"/>
          <p:cNvSpPr txBox="1"/>
          <p:nvPr/>
        </p:nvSpPr>
        <p:spPr>
          <a:xfrm>
            <a:off x="1678072" y="700291"/>
            <a:ext cx="106231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字体管家棉花糖" panose="00020600040101010101" charset="-122"/>
                <a:cs typeface="Times New Roman" panose="02020603050405020304" pitchFamily="18" charset="0"/>
              </a:rPr>
              <a:t>Vận</a:t>
            </a:r>
            <a:r>
              <a:rPr kumimoji="0" lang="en-US" altLang="zh-CN" sz="96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字体管家棉花糖" panose="00020600040101010101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96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字体管家棉花糖" panose="00020600040101010101" charset="-122"/>
                <a:cs typeface="Times New Roman" panose="02020603050405020304" pitchFamily="18" charset="0"/>
              </a:rPr>
              <a:t>dụng</a:t>
            </a:r>
            <a:r>
              <a:rPr kumimoji="0" lang="en-US" altLang="zh-CN" sz="96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字体管家棉花糖" panose="00020600040101010101" charset="-122"/>
                <a:cs typeface="Times New Roman" panose="02020603050405020304" pitchFamily="18" charset="0"/>
              </a:rPr>
              <a:t>, </a:t>
            </a:r>
            <a:r>
              <a:rPr kumimoji="0" lang="en-US" altLang="zh-CN" sz="96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字体管家棉花糖" panose="00020600040101010101" charset="-122"/>
                <a:cs typeface="Times New Roman" panose="02020603050405020304" pitchFamily="18" charset="0"/>
              </a:rPr>
              <a:t>mở</a:t>
            </a:r>
            <a:r>
              <a:rPr kumimoji="0" lang="en-US" altLang="zh-CN" sz="96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字体管家棉花糖" panose="00020600040101010101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96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字体管家棉花糖" panose="00020600040101010101" charset="-122"/>
                <a:cs typeface="Times New Roman" panose="02020603050405020304" pitchFamily="18" charset="0"/>
              </a:rPr>
              <a:t>rộng</a:t>
            </a:r>
            <a:endParaRPr kumimoji="0" lang="zh-CN" altLang="en-US" sz="9600" b="1" i="0" u="none" strike="noStrike" kern="1200" cap="none" spc="30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字体管家天蝎座" panose="00020600040101010101" charset="-122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4364" y="4367284"/>
            <a:ext cx="4664291" cy="249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0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ỤP ẢNH GIA ĐÌNH NHIỀU THẾ HỆ - BOLD STUD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914" y="545910"/>
            <a:ext cx="8700449" cy="580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Heart 7">
            <a:extLst>
              <a:ext uri="{FF2B5EF4-FFF2-40B4-BE49-F238E27FC236}">
                <a16:creationId xmlns="" xmlns:a16="http://schemas.microsoft.com/office/drawing/2014/main" id="{78B7BC0B-F93B-4BC4-B98F-2A42B85E060F}"/>
              </a:ext>
            </a:extLst>
          </p:cNvPr>
          <p:cNvSpPr/>
          <p:nvPr/>
        </p:nvSpPr>
        <p:spPr>
          <a:xfrm>
            <a:off x="451900" y="1433673"/>
            <a:ext cx="2601157" cy="1748901"/>
          </a:xfrm>
          <a:prstGeom prst="hear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2"/>
                </a:solidFill>
              </a:rPr>
              <a:t>Gia </a:t>
            </a:r>
            <a:r>
              <a:rPr lang="en-US" sz="2800" b="1" dirty="0" err="1" smtClean="0">
                <a:solidFill>
                  <a:schemeClr val="bg2"/>
                </a:solidFill>
              </a:rPr>
              <a:t>đình</a:t>
            </a:r>
            <a:r>
              <a:rPr lang="en-US" sz="2800" b="1" dirty="0" smtClean="0">
                <a:solidFill>
                  <a:schemeClr val="bg2"/>
                </a:solidFill>
              </a:rPr>
              <a:t> 4 </a:t>
            </a:r>
            <a:r>
              <a:rPr lang="en-US" sz="2800" b="1" dirty="0" err="1" smtClean="0">
                <a:solidFill>
                  <a:schemeClr val="bg2"/>
                </a:solidFill>
              </a:rPr>
              <a:t>thế</a:t>
            </a:r>
            <a:r>
              <a:rPr lang="en-US" sz="2800" b="1" dirty="0" smtClean="0">
                <a:solidFill>
                  <a:schemeClr val="bg2"/>
                </a:solidFill>
              </a:rPr>
              <a:t> </a:t>
            </a:r>
            <a:r>
              <a:rPr lang="en-US" sz="2800" b="1" dirty="0" err="1">
                <a:solidFill>
                  <a:schemeClr val="bg2"/>
                </a:solidFill>
              </a:rPr>
              <a:t>hệ</a:t>
            </a:r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9" name="Heart 8">
            <a:extLst>
              <a:ext uri="{FF2B5EF4-FFF2-40B4-BE49-F238E27FC236}">
                <a16:creationId xmlns="" xmlns:a16="http://schemas.microsoft.com/office/drawing/2014/main" id="{C37C49E8-CE9C-4B89-9DFA-F3AD0280FF39}"/>
              </a:ext>
            </a:extLst>
          </p:cNvPr>
          <p:cNvSpPr/>
          <p:nvPr/>
        </p:nvSpPr>
        <p:spPr>
          <a:xfrm>
            <a:off x="6100547" y="4980684"/>
            <a:ext cx="1139547" cy="956092"/>
          </a:xfrm>
          <a:prstGeom prst="hear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FF0000"/>
                </a:solidFill>
              </a:rPr>
              <a:t>C</a:t>
            </a:r>
            <a:r>
              <a:rPr lang="en-US" sz="2000" dirty="0" err="1" smtClean="0">
                <a:solidFill>
                  <a:srgbClr val="FF0000"/>
                </a:solidFill>
              </a:rPr>
              <a:t>ụ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Heart 9">
            <a:extLst>
              <a:ext uri="{FF2B5EF4-FFF2-40B4-BE49-F238E27FC236}">
                <a16:creationId xmlns="" xmlns:a16="http://schemas.microsoft.com/office/drawing/2014/main" id="{9F80734A-037E-4311-BF78-8E7162B7DB1D}"/>
              </a:ext>
            </a:extLst>
          </p:cNvPr>
          <p:cNvSpPr/>
          <p:nvPr/>
        </p:nvSpPr>
        <p:spPr>
          <a:xfrm>
            <a:off x="7670042" y="1146410"/>
            <a:ext cx="1559752" cy="1066177"/>
          </a:xfrm>
          <a:prstGeom prst="hear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FF0000"/>
                </a:solidFill>
              </a:rPr>
              <a:t>Ông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bà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Heart 10">
            <a:extLst>
              <a:ext uri="{FF2B5EF4-FFF2-40B4-BE49-F238E27FC236}">
                <a16:creationId xmlns="" xmlns:a16="http://schemas.microsoft.com/office/drawing/2014/main" id="{BE18FA7E-6509-4CE8-B777-B6D93B6906A1}"/>
              </a:ext>
            </a:extLst>
          </p:cNvPr>
          <p:cNvSpPr/>
          <p:nvPr/>
        </p:nvSpPr>
        <p:spPr>
          <a:xfrm>
            <a:off x="4060125" y="709683"/>
            <a:ext cx="1429891" cy="1120128"/>
          </a:xfrm>
          <a:prstGeom prst="hear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FF0000"/>
                </a:solidFill>
              </a:rPr>
              <a:t>B</a:t>
            </a:r>
            <a:r>
              <a:rPr lang="en-US" sz="2000" dirty="0" err="1" smtClean="0">
                <a:solidFill>
                  <a:srgbClr val="FF0000"/>
                </a:solidFill>
              </a:rPr>
              <a:t>ố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mẹ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2" name="Heart 11">
            <a:extLst>
              <a:ext uri="{FF2B5EF4-FFF2-40B4-BE49-F238E27FC236}">
                <a16:creationId xmlns="" xmlns:a16="http://schemas.microsoft.com/office/drawing/2014/main" id="{FCE749A1-893F-446A-B982-35296CAE4852}"/>
              </a:ext>
            </a:extLst>
          </p:cNvPr>
          <p:cNvSpPr/>
          <p:nvPr/>
        </p:nvSpPr>
        <p:spPr>
          <a:xfrm>
            <a:off x="2879678" y="5322262"/>
            <a:ext cx="1261496" cy="887469"/>
          </a:xfrm>
          <a:prstGeom prst="hear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C</a:t>
            </a:r>
            <a:r>
              <a:rPr lang="en-US" sz="2000" dirty="0" smtClean="0">
                <a:solidFill>
                  <a:srgbClr val="FF0000"/>
                </a:solidFill>
              </a:rPr>
              <a:t>on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69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B48FCFF-107E-4DC2-9907-F8514A24A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7237" y="697464"/>
            <a:ext cx="8010280" cy="5334846"/>
          </a:xfrm>
          <a:prstGeom prst="rect">
            <a:avLst/>
          </a:prstGeom>
        </p:spPr>
      </p:pic>
      <p:sp>
        <p:nvSpPr>
          <p:cNvPr id="5" name="Heart 4">
            <a:extLst>
              <a:ext uri="{FF2B5EF4-FFF2-40B4-BE49-F238E27FC236}">
                <a16:creationId xmlns="" xmlns:a16="http://schemas.microsoft.com/office/drawing/2014/main" id="{B679AD59-D6D8-494B-A07E-5F03F0F343C9}"/>
              </a:ext>
            </a:extLst>
          </p:cNvPr>
          <p:cNvSpPr/>
          <p:nvPr/>
        </p:nvSpPr>
        <p:spPr>
          <a:xfrm>
            <a:off x="908040" y="1182187"/>
            <a:ext cx="2601157" cy="1748901"/>
          </a:xfrm>
          <a:prstGeom prst="hear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2"/>
                </a:solidFill>
              </a:rPr>
              <a:t>Gia </a:t>
            </a:r>
            <a:r>
              <a:rPr lang="en-US" sz="2800" b="1" dirty="0" err="1" smtClean="0">
                <a:solidFill>
                  <a:schemeClr val="bg2"/>
                </a:solidFill>
              </a:rPr>
              <a:t>đình</a:t>
            </a:r>
            <a:r>
              <a:rPr lang="en-US" sz="2800" b="1" dirty="0" smtClean="0">
                <a:solidFill>
                  <a:schemeClr val="bg2"/>
                </a:solidFill>
              </a:rPr>
              <a:t> 1 </a:t>
            </a:r>
            <a:r>
              <a:rPr lang="en-US" sz="2800" b="1" dirty="0" err="1">
                <a:solidFill>
                  <a:schemeClr val="bg2"/>
                </a:solidFill>
              </a:rPr>
              <a:t>thế</a:t>
            </a:r>
            <a:r>
              <a:rPr lang="en-US" sz="2800" b="1" dirty="0">
                <a:solidFill>
                  <a:schemeClr val="bg2"/>
                </a:solidFill>
              </a:rPr>
              <a:t> </a:t>
            </a:r>
            <a:r>
              <a:rPr lang="en-US" sz="2800" b="1" dirty="0" err="1">
                <a:solidFill>
                  <a:schemeClr val="bg2"/>
                </a:solidFill>
              </a:rPr>
              <a:t>hệ</a:t>
            </a:r>
            <a:endParaRPr lang="en-US" sz="2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83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8b0fccb2e21d61b25266c16d7d822443"/>
          <p:cNvPicPr>
            <a:picLocks noChangeAspect="1"/>
          </p:cNvPicPr>
          <p:nvPr/>
        </p:nvPicPr>
        <p:blipFill>
          <a:blip r:embed="rId4"/>
          <a:srcRect r="3242"/>
          <a:stretch>
            <a:fillRect/>
          </a:stretch>
        </p:blipFill>
        <p:spPr>
          <a:xfrm>
            <a:off x="9330690" y="240030"/>
            <a:ext cx="2880360" cy="1807210"/>
          </a:xfrm>
          <a:prstGeom prst="rect">
            <a:avLst/>
          </a:prstGeom>
        </p:spPr>
      </p:pic>
      <p:pic>
        <p:nvPicPr>
          <p:cNvPr id="41" name="图片 40" descr="f840fcf99964247a73e0d4aba59271d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0690" y="3044190"/>
            <a:ext cx="2179320" cy="3258185"/>
          </a:xfrm>
          <a:prstGeom prst="rect">
            <a:avLst/>
          </a:prstGeom>
        </p:spPr>
      </p:pic>
      <p:sp>
        <p:nvSpPr>
          <p:cNvPr id="42" name="Cloud Callout 41"/>
          <p:cNvSpPr/>
          <p:nvPr/>
        </p:nvSpPr>
        <p:spPr>
          <a:xfrm>
            <a:off x="506186" y="1435799"/>
            <a:ext cx="7448206" cy="4232366"/>
          </a:xfrm>
          <a:prstGeom prst="cloudCallout">
            <a:avLst>
              <a:gd name="adj1" fmla="val 73457"/>
              <a:gd name="adj2" fmla="val -20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Giới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thiệu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về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các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thế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hệ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trong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gia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đình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17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ute children playing at pencil house Premium Vector">
            <a:extLst>
              <a:ext uri="{FF2B5EF4-FFF2-40B4-BE49-F238E27FC236}">
                <a16:creationId xmlns="" xmlns:a16="http://schemas.microsoft.com/office/drawing/2014/main" id="{22EA5111-4BB0-451D-B093-72EC1A40C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57" y="448330"/>
            <a:ext cx="4644572" cy="590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C9B1905-FE0A-4379-96B4-E3D091C0822D}"/>
              </a:ext>
            </a:extLst>
          </p:cNvPr>
          <p:cNvSpPr txBox="1"/>
          <p:nvPr/>
        </p:nvSpPr>
        <p:spPr>
          <a:xfrm>
            <a:off x="4811485" y="1030920"/>
            <a:ext cx="6821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Gia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đình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mấy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thế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hệ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6752485-2D43-4C6B-91D6-327599A0C628}"/>
              </a:ext>
            </a:extLst>
          </p:cNvPr>
          <p:cNvSpPr txBox="1"/>
          <p:nvPr/>
        </p:nvSpPr>
        <p:spPr>
          <a:xfrm>
            <a:off x="4811485" y="2319176"/>
            <a:ext cx="68217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Kể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từng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thành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viên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mỗi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thế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hệ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gia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đình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16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5B83C95-6C08-47DA-92C3-BEA5D913186E}"/>
              </a:ext>
            </a:extLst>
          </p:cNvPr>
          <p:cNvSpPr/>
          <p:nvPr/>
        </p:nvSpPr>
        <p:spPr>
          <a:xfrm>
            <a:off x="492398" y="580938"/>
            <a:ext cx="11285620" cy="9256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Vẽ</a:t>
            </a:r>
            <a:r>
              <a:rPr lang="en-US" sz="3200" dirty="0">
                <a:solidFill>
                  <a:srgbClr val="FF0000"/>
                </a:solidFill>
                <a:latin typeface="Calibri" panose="020F0502020204030204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/>
              </a:rPr>
              <a:t>dán</a:t>
            </a:r>
            <a:r>
              <a:rPr lang="en-US" sz="3200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/>
              </a:rPr>
              <a:t>ảnh</a:t>
            </a:r>
            <a:r>
              <a:rPr lang="en-US" sz="3200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/>
              </a:rPr>
              <a:t>hoặc</a:t>
            </a:r>
            <a:r>
              <a:rPr lang="en-US" sz="3200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/>
              </a:rPr>
              <a:t>viết</a:t>
            </a:r>
            <a:r>
              <a:rPr lang="en-US" sz="3200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/>
              </a:rPr>
              <a:t>tên</a:t>
            </a:r>
            <a:r>
              <a:rPr lang="en-US" sz="3200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/>
              </a:rPr>
              <a:t>từng</a:t>
            </a:r>
            <a:r>
              <a:rPr lang="en-US" sz="3200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/>
              </a:rPr>
              <a:t>thành</a:t>
            </a:r>
            <a:r>
              <a:rPr lang="en-US" sz="3200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/>
              </a:rPr>
              <a:t>viên</a:t>
            </a:r>
            <a:r>
              <a:rPr lang="en-US" sz="3200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/>
              </a:rPr>
              <a:t>trong</a:t>
            </a:r>
            <a:r>
              <a:rPr lang="en-US" sz="3200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/>
              </a:rPr>
              <a:t>gia</a:t>
            </a:r>
            <a:r>
              <a:rPr lang="en-US" sz="3200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/>
              </a:rPr>
              <a:t>đình</a:t>
            </a:r>
            <a:r>
              <a:rPr lang="en-US" sz="3200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/>
              </a:rPr>
              <a:t>em</a:t>
            </a:r>
            <a:r>
              <a:rPr lang="en-US" sz="3200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/>
              </a:rPr>
              <a:t>theo</a:t>
            </a:r>
            <a:r>
              <a:rPr lang="en-US" sz="3200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/>
              </a:rPr>
              <a:t>sơ</a:t>
            </a:r>
            <a:r>
              <a:rPr lang="en-US" sz="3200" dirty="0">
                <a:solidFill>
                  <a:srgbClr val="FF0000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/>
              </a:rPr>
              <a:t>đồ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7" name="Picture 6" descr="Chart, bubble chart&#10;&#10;Description automatically generated">
            <a:extLst>
              <a:ext uri="{FF2B5EF4-FFF2-40B4-BE49-F238E27FC236}">
                <a16:creationId xmlns="" xmlns:a16="http://schemas.microsoft.com/office/drawing/2014/main" id="{2145B805-0A12-4BBF-87A9-E210F1D47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776" y="1619652"/>
            <a:ext cx="9254863" cy="468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9">
            <a:extLst>
              <a:ext uri="{FF2B5EF4-FFF2-40B4-BE49-F238E27FC236}">
                <a16:creationId xmlns="" xmlns:a16="http://schemas.microsoft.com/office/drawing/2014/main" id="{4882BC73-21F2-49B4-AD3B-E7B022BD27B3}"/>
              </a:ext>
            </a:extLst>
          </p:cNvPr>
          <p:cNvSpPr/>
          <p:nvPr/>
        </p:nvSpPr>
        <p:spPr bwMode="auto">
          <a:xfrm>
            <a:off x="540172" y="1245268"/>
            <a:ext cx="4404805" cy="4367464"/>
          </a:xfrm>
          <a:prstGeom prst="ellipse">
            <a:avLst/>
          </a:prstGeom>
          <a:solidFill>
            <a:srgbClr val="86B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字魂59号-创粗黑" panose="00000500000000000000" pitchFamily="2" charset="-122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472E149-A651-4AA5-8C83-00343D0FD393}"/>
              </a:ext>
            </a:extLst>
          </p:cNvPr>
          <p:cNvSpPr txBox="1"/>
          <p:nvPr/>
        </p:nvSpPr>
        <p:spPr>
          <a:xfrm>
            <a:off x="847727" y="2929562"/>
            <a:ext cx="3501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Kết</a:t>
            </a:r>
            <a:r>
              <a:rPr kumimoji="0" lang="en-US" sz="60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60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luận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等腰三角形 14">
            <a:extLst>
              <a:ext uri="{FF2B5EF4-FFF2-40B4-BE49-F238E27FC236}">
                <a16:creationId xmlns="" xmlns:a16="http://schemas.microsoft.com/office/drawing/2014/main" id="{0A755C37-F45C-4B94-BA7F-F585BE164BE6}"/>
              </a:ext>
            </a:extLst>
          </p:cNvPr>
          <p:cNvSpPr/>
          <p:nvPr/>
        </p:nvSpPr>
        <p:spPr>
          <a:xfrm rot="3975024" flipH="1">
            <a:off x="4818562" y="1665468"/>
            <a:ext cx="442229" cy="627451"/>
          </a:xfrm>
          <a:prstGeom prst="triangle">
            <a:avLst/>
          </a:prstGeom>
          <a:solidFill>
            <a:srgbClr val="86B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  <a:ea typeface="字魂59号-创粗黑" panose="00000500000000000000" pitchFamily="2" charset="-122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EBCDE89-17AD-44BA-BEE7-57E371FCFDE4}"/>
              </a:ext>
            </a:extLst>
          </p:cNvPr>
          <p:cNvSpPr txBox="1"/>
          <p:nvPr/>
        </p:nvSpPr>
        <p:spPr>
          <a:xfrm>
            <a:off x="5592605" y="1230716"/>
            <a:ext cx="61748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Trong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mỗi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gia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đình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thường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có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nhiều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thế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hệ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chung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sống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7E3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6A4023A-032E-48E2-9D82-4E1E4CB3C2B0}"/>
              </a:ext>
            </a:extLst>
          </p:cNvPr>
          <p:cNvSpPr txBox="1"/>
          <p:nvPr/>
        </p:nvSpPr>
        <p:spPr>
          <a:xfrm>
            <a:off x="5692567" y="3628832"/>
            <a:ext cx="64994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Có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gia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đình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có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thế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hệ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có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gia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đình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thế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hệ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cũng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có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gia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đình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4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thế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hệ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và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thế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hệ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7E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7E3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等腰三角形 14">
            <a:extLst>
              <a:ext uri="{FF2B5EF4-FFF2-40B4-BE49-F238E27FC236}">
                <a16:creationId xmlns="" xmlns:a16="http://schemas.microsoft.com/office/drawing/2014/main" id="{290DE022-B86F-4A11-B6EC-C75819D78112}"/>
              </a:ext>
            </a:extLst>
          </p:cNvPr>
          <p:cNvSpPr/>
          <p:nvPr/>
        </p:nvSpPr>
        <p:spPr>
          <a:xfrm rot="6220156" flipH="1">
            <a:off x="5014397" y="3761835"/>
            <a:ext cx="442229" cy="627451"/>
          </a:xfrm>
          <a:prstGeom prst="triangle">
            <a:avLst/>
          </a:prstGeom>
          <a:solidFill>
            <a:srgbClr val="86B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  <a:ea typeface="字魂59号-创粗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05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95655" y="813159"/>
            <a:ext cx="8096358" cy="337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88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663" b="1" i="0" u="none" strike="noStrike" kern="1200" cap="none" spc="0" normalizeH="0" baseline="0" noProof="0" dirty="0" err="1">
                <a:ln>
                  <a:solidFill>
                    <a:srgbClr val="005F60">
                      <a:lumMod val="75000"/>
                    </a:srgbClr>
                  </a:solidFill>
                </a:ln>
                <a:solidFill>
                  <a:srgbClr val="FFFF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+mn-ea"/>
                <a:sym typeface="+mn-lt"/>
              </a:rPr>
              <a:t>Chào</a:t>
            </a:r>
            <a:r>
              <a:rPr kumimoji="0" lang="en-US" altLang="zh-CN" sz="10663" b="1" i="0" u="none" strike="noStrike" kern="1200" cap="none" spc="0" normalizeH="0" baseline="0" noProof="0" dirty="0">
                <a:ln>
                  <a:solidFill>
                    <a:srgbClr val="005F60">
                      <a:lumMod val="75000"/>
                    </a:srgbClr>
                  </a:solidFill>
                </a:ln>
                <a:solidFill>
                  <a:srgbClr val="FFFF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+mn-ea"/>
                <a:sym typeface="+mn-lt"/>
              </a:rPr>
              <a:t> </a:t>
            </a:r>
            <a:r>
              <a:rPr kumimoji="0" lang="en-US" altLang="zh-CN" sz="10663" b="1" i="0" u="none" strike="noStrike" kern="1200" cap="none" spc="0" normalizeH="0" baseline="0" noProof="0" dirty="0" err="1">
                <a:ln>
                  <a:solidFill>
                    <a:srgbClr val="005F60">
                      <a:lumMod val="75000"/>
                    </a:srgbClr>
                  </a:solidFill>
                </a:ln>
                <a:solidFill>
                  <a:srgbClr val="FFFF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+mn-ea"/>
                <a:sym typeface="+mn-lt"/>
              </a:rPr>
              <a:t>tạm</a:t>
            </a:r>
            <a:r>
              <a:rPr kumimoji="0" lang="en-US" altLang="zh-CN" sz="10663" b="1" i="0" u="none" strike="noStrike" kern="1200" cap="none" spc="0" normalizeH="0" baseline="0" noProof="0" dirty="0">
                <a:ln>
                  <a:solidFill>
                    <a:srgbClr val="005F60">
                      <a:lumMod val="75000"/>
                    </a:srgbClr>
                  </a:solidFill>
                </a:ln>
                <a:solidFill>
                  <a:srgbClr val="FFFF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+mn-ea"/>
                <a:sym typeface="+mn-lt"/>
              </a:rPr>
              <a:t> </a:t>
            </a:r>
            <a:r>
              <a:rPr kumimoji="0" lang="en-US" altLang="zh-CN" sz="10663" b="1" i="0" u="none" strike="noStrike" kern="1200" cap="none" spc="0" normalizeH="0" baseline="0" noProof="0" dirty="0" err="1">
                <a:ln>
                  <a:solidFill>
                    <a:srgbClr val="005F60">
                      <a:lumMod val="75000"/>
                    </a:srgbClr>
                  </a:solidFill>
                </a:ln>
                <a:solidFill>
                  <a:srgbClr val="FFFF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+mn-ea"/>
                <a:sym typeface="+mn-lt"/>
              </a:rPr>
              <a:t>biệt</a:t>
            </a:r>
            <a:r>
              <a:rPr kumimoji="0" lang="en-US" altLang="zh-CN" sz="10663" b="1" i="0" u="none" strike="noStrike" kern="1200" cap="none" spc="0" normalizeH="0" baseline="0" noProof="0" dirty="0">
                <a:ln>
                  <a:solidFill>
                    <a:srgbClr val="005F60">
                      <a:lumMod val="75000"/>
                    </a:srgbClr>
                  </a:solidFill>
                </a:ln>
                <a:solidFill>
                  <a:srgbClr val="FFFF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+mn-ea"/>
                <a:sym typeface="+mn-lt"/>
              </a:rPr>
              <a:t> </a:t>
            </a:r>
            <a:r>
              <a:rPr kumimoji="0" lang="en-US" altLang="zh-CN" sz="10663" b="1" i="0" u="none" strike="noStrike" kern="1200" cap="none" spc="0" normalizeH="0" baseline="0" noProof="0" dirty="0" err="1">
                <a:ln>
                  <a:solidFill>
                    <a:srgbClr val="005F60">
                      <a:lumMod val="75000"/>
                    </a:srgbClr>
                  </a:solidFill>
                </a:ln>
                <a:solidFill>
                  <a:srgbClr val="FFFF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+mn-ea"/>
                <a:sym typeface="+mn-lt"/>
              </a:rPr>
              <a:t>các</a:t>
            </a:r>
            <a:r>
              <a:rPr kumimoji="0" lang="en-US" altLang="zh-CN" sz="10663" b="1" i="0" u="none" strike="noStrike" kern="1200" cap="none" spc="0" normalizeH="0" baseline="0" noProof="0" dirty="0">
                <a:ln>
                  <a:solidFill>
                    <a:srgbClr val="005F60">
                      <a:lumMod val="75000"/>
                    </a:srgbClr>
                  </a:solidFill>
                </a:ln>
                <a:solidFill>
                  <a:srgbClr val="FFFF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+mn-ea"/>
                <a:sym typeface="+mn-lt"/>
              </a:rPr>
              <a:t> </a:t>
            </a:r>
            <a:r>
              <a:rPr kumimoji="0" lang="en-US" altLang="zh-CN" sz="10663" b="1" i="0" u="none" strike="noStrike" kern="1200" cap="none" spc="0" normalizeH="0" baseline="0" noProof="0" dirty="0" err="1">
                <a:ln>
                  <a:solidFill>
                    <a:srgbClr val="005F60">
                      <a:lumMod val="75000"/>
                    </a:srgbClr>
                  </a:solidFill>
                </a:ln>
                <a:solidFill>
                  <a:srgbClr val="FFFF0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+mn-ea"/>
                <a:sym typeface="+mn-lt"/>
              </a:rPr>
              <a:t>em</a:t>
            </a:r>
            <a:endParaRPr kumimoji="0" lang="zh-CN" altLang="en-US" sz="10663" b="1" i="0" u="none" strike="noStrike" kern="1200" cap="none" spc="0" normalizeH="0" baseline="0" noProof="0" dirty="0">
              <a:ln>
                <a:solidFill>
                  <a:srgbClr val="005F60">
                    <a:lumMod val="75000"/>
                  </a:srgbClr>
                </a:solidFill>
              </a:ln>
              <a:solidFill>
                <a:srgbClr val="FFFF00"/>
              </a:solidFill>
              <a:effectLst>
                <a:outerShdw dist="50800" dir="4800000" algn="ctr" rotWithShape="0">
                  <a:srgbClr val="005F60">
                    <a:lumMod val="50000"/>
                  </a:srgbClr>
                </a:outerShdw>
              </a:effectLst>
              <a:uLnTx/>
              <a:uFillTx/>
              <a:latin typeface="Calibri" panose="020F0502020204030204" pitchFamily="34" charset="0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453" y="2590419"/>
            <a:ext cx="3687668" cy="4606257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98" y="4756206"/>
            <a:ext cx="12188116" cy="210179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83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TYPE" val="ctColumn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TYPE" val="ctColumn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TYPE" val="ctColum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ttps://www.freeppt7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sljho3q">
      <a:majorFont>
        <a:latin typeface="Arial"/>
        <a:ea typeface="汉仪跳跳体简"/>
        <a:cs typeface=""/>
      </a:majorFont>
      <a:minorFont>
        <a:latin typeface="Arial"/>
        <a:ea typeface="汉仪跳跳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te Sticker by Slidesgo">
  <a:themeElements>
    <a:clrScheme name="Simple Light">
      <a:dk1>
        <a:srgbClr val="EA4F46"/>
      </a:dk1>
      <a:lt1>
        <a:srgbClr val="F7D538"/>
      </a:lt1>
      <a:dk2>
        <a:srgbClr val="472C18"/>
      </a:dk2>
      <a:lt2>
        <a:srgbClr val="B2DEEE"/>
      </a:lt2>
      <a:accent1>
        <a:srgbClr val="A2CF9D"/>
      </a:accent1>
      <a:accent2>
        <a:srgbClr val="FFFFFF"/>
      </a:accent2>
      <a:accent3>
        <a:srgbClr val="EF786D"/>
      </a:accent3>
      <a:accent4>
        <a:srgbClr val="7A4934"/>
      </a:accent4>
      <a:accent5>
        <a:srgbClr val="D43733"/>
      </a:accent5>
      <a:accent6>
        <a:srgbClr val="D3AC09"/>
      </a:accent6>
      <a:hlink>
        <a:srgbClr val="F7D538"/>
      </a:hlink>
      <a:folHlink>
        <a:srgbClr val="0097A7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Cute Sticker by Slidesgo">
  <a:themeElements>
    <a:clrScheme name="Simple Light">
      <a:dk1>
        <a:srgbClr val="EA4F46"/>
      </a:dk1>
      <a:lt1>
        <a:srgbClr val="F7D538"/>
      </a:lt1>
      <a:dk2>
        <a:srgbClr val="472C18"/>
      </a:dk2>
      <a:lt2>
        <a:srgbClr val="B2DEEE"/>
      </a:lt2>
      <a:accent1>
        <a:srgbClr val="A2CF9D"/>
      </a:accent1>
      <a:accent2>
        <a:srgbClr val="FFFFFF"/>
      </a:accent2>
      <a:accent3>
        <a:srgbClr val="EF786D"/>
      </a:accent3>
      <a:accent4>
        <a:srgbClr val="7A4934"/>
      </a:accent4>
      <a:accent5>
        <a:srgbClr val="D43733"/>
      </a:accent5>
      <a:accent6>
        <a:srgbClr val="D3AC09"/>
      </a:accent6>
      <a:hlink>
        <a:srgbClr val="F7D538"/>
      </a:hlink>
      <a:folHlink>
        <a:srgbClr val="0097A7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www.jpppt.com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D5901"/>
      </a:accent1>
      <a:accent2>
        <a:srgbClr val="F78104"/>
      </a:accent2>
      <a:accent3>
        <a:srgbClr val="FAAB36"/>
      </a:accent3>
      <a:accent4>
        <a:srgbClr val="249EA0"/>
      </a:accent4>
      <a:accent5>
        <a:srgbClr val="008083"/>
      </a:accent5>
      <a:accent6>
        <a:srgbClr val="005F60"/>
      </a:accent6>
      <a:hlink>
        <a:srgbClr val="393939"/>
      </a:hlink>
      <a:folHlink>
        <a:srgbClr val="BFBFBF"/>
      </a:folHlink>
    </a:clrScheme>
    <a:fontScheme name="xt5mjugk">
      <a:majorFont>
        <a:latin typeface="微软雅黑"/>
        <a:ea typeface="方正卡通简体"/>
        <a:cs typeface=""/>
      </a:majorFont>
      <a:minorFont>
        <a:latin typeface="微软雅黑"/>
        <a:ea typeface="方正卡通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Arial Black"/>
        <a:ea typeface="方正少儿简体"/>
        <a:cs typeface=""/>
      </a:majorFont>
      <a:minorFont>
        <a:latin typeface="Arial"/>
        <a:ea typeface="方正卡通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D5901"/>
    </a:accent1>
    <a:accent2>
      <a:srgbClr val="F78104"/>
    </a:accent2>
    <a:accent3>
      <a:srgbClr val="FAAB36"/>
    </a:accent3>
    <a:accent4>
      <a:srgbClr val="249EA0"/>
    </a:accent4>
    <a:accent5>
      <a:srgbClr val="008083"/>
    </a:accent5>
    <a:accent6>
      <a:srgbClr val="005F60"/>
    </a:accent6>
    <a:hlink>
      <a:srgbClr val="393939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655</TotalTime>
  <Words>360</Words>
  <Application>Microsoft Office PowerPoint</Application>
  <PresentationFormat>Widescreen</PresentationFormat>
  <Paragraphs>57</Paragraphs>
  <Slides>21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26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21</vt:i4>
      </vt:variant>
    </vt:vector>
  </HeadingPairs>
  <TitlesOfParts>
    <vt:vector size="58" baseType="lpstr">
      <vt:lpstr>HP001 5Ha</vt:lpstr>
      <vt:lpstr>微软雅黑</vt:lpstr>
      <vt:lpstr>宋体</vt:lpstr>
      <vt:lpstr>Arial</vt:lpstr>
      <vt:lpstr>Arial Black</vt:lpstr>
      <vt:lpstr>Arial-Rounded</vt:lpstr>
      <vt:lpstr>Calibri</vt:lpstr>
      <vt:lpstr>Calibri Light</vt:lpstr>
      <vt:lpstr>等线</vt:lpstr>
      <vt:lpstr>HP001 4 hàng</vt:lpstr>
      <vt:lpstr>HP001 5H</vt:lpstr>
      <vt:lpstr>Lato Hairline</vt:lpstr>
      <vt:lpstr>Lato Light</vt:lpstr>
      <vt:lpstr>Lato Regular</vt:lpstr>
      <vt:lpstr>黑体</vt:lpstr>
      <vt:lpstr>Times New Roman</vt:lpstr>
      <vt:lpstr>Utm AVO</vt:lpstr>
      <vt:lpstr>UTM Cookies</vt:lpstr>
      <vt:lpstr>字体管家天蝎座</vt:lpstr>
      <vt:lpstr>字体管家棉花糖</vt:lpstr>
      <vt:lpstr>字魂59号-创粗黑</vt:lpstr>
      <vt:lpstr>方正准圆_GBK</vt:lpstr>
      <vt:lpstr>方正卡通简体</vt:lpstr>
      <vt:lpstr>方正少儿简体</vt:lpstr>
      <vt:lpstr>方正黑体简体</vt:lpstr>
      <vt:lpstr>汉仪跳跳体简</vt:lpstr>
      <vt:lpstr>Office 主题</vt:lpstr>
      <vt:lpstr>https://www.freeppt7.com</vt:lpstr>
      <vt:lpstr>4_Office Theme</vt:lpstr>
      <vt:lpstr>Cute Sticker by Slidesgo</vt:lpstr>
      <vt:lpstr>2_Office Theme</vt:lpstr>
      <vt:lpstr>1_Office 主题</vt:lpstr>
      <vt:lpstr>1_Cute Sticker by Slidesgo</vt:lpstr>
      <vt:lpstr>www.jpppt.com</vt:lpstr>
      <vt:lpstr>2_Office 主题​​</vt:lpstr>
      <vt:lpstr>3_Office Theme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computer</cp:lastModifiedBy>
  <cp:revision>37</cp:revision>
  <dcterms:created xsi:type="dcterms:W3CDTF">2021-08-14T09:28:36Z</dcterms:created>
  <dcterms:modified xsi:type="dcterms:W3CDTF">2021-09-05T16:55:32Z</dcterms:modified>
</cp:coreProperties>
</file>