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30" r:id="rId2"/>
    <p:sldId id="434" r:id="rId3"/>
    <p:sldId id="442" r:id="rId4"/>
    <p:sldId id="443" r:id="rId5"/>
    <p:sldId id="446" r:id="rId6"/>
    <p:sldId id="445" r:id="rId7"/>
    <p:sldId id="447" r:id="rId8"/>
  </p:sldIdLst>
  <p:sldSz cx="16276638" cy="9144000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66"/>
    <a:srgbClr val="FF7C80"/>
    <a:srgbClr val="FF6600"/>
    <a:srgbClr val="6600CC"/>
    <a:srgbClr val="3333F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9274" autoAdjust="0"/>
  </p:normalViewPr>
  <p:slideViewPr>
    <p:cSldViewPr>
      <p:cViewPr varScale="1">
        <p:scale>
          <a:sx n="47" d="100"/>
          <a:sy n="47" d="100"/>
        </p:scale>
        <p:origin x="744" y="80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itchFamily="18" charset="0"/>
              </a:rPr>
              <a:t>TRƯỜNG TIỂU HỌC THANH TRÌ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518319" y="4113395"/>
            <a:ext cx="15163800" cy="191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ct val="120000"/>
              </a:lnSpc>
              <a:spcAft>
                <a:spcPts val="0"/>
              </a:spcAft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3: </a:t>
            </a:r>
            <a:r>
              <a:rPr lang="nl-NL" sz="5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CẢM NGHĨ VỀ LỚP HỌC THÂN THIỆN</a:t>
            </a:r>
            <a:endParaRPr lang="en-US" sz="4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351" y="6817533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27" name="Group 26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1661316" y="1128474"/>
            <a:ext cx="12992136" cy="61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algn="ctr">
              <a:lnSpc>
                <a:spcPct val="12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SINH HOẠT LỚP: </a:t>
            </a:r>
            <a:r>
              <a:rPr lang="nl-NL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CẢM NGHĨ CỦA EM VỀ LỚP HỌC THÂN THIỆN</a:t>
            </a:r>
            <a:endParaRPr lang="en-US" sz="28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46919" y="1782783"/>
            <a:ext cx="6477000" cy="677108"/>
            <a:chOff x="1508918" y="1888664"/>
            <a:chExt cx="577041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577041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I. Sơ kết hoạt động tuần qua.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29520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02484" y="2590800"/>
            <a:ext cx="7051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Kết quả thi đua cuối tuần vừa qua: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1506" y="3371671"/>
            <a:ext cx="14191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917" y="45908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việc làm bài tập đầy đủ, chăm chỉ học tập, không nói chuyện riêng trong giờ học.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919" y="58100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vệ sinh cá nhân, vệ sinh lớp học. Tham gia sinh hoạt tập thể nghiêm túc và hoạt thành tốt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7931" y="7010400"/>
            <a:ext cx="212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2) Tồn tại: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3119" y="7772400"/>
            <a:ext cx="14554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Có một số bạn đi học muộn, một số bạn vẫn nói chuyện riêng trong giờ học.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654199" y="575463"/>
            <a:ext cx="5006371" cy="523220"/>
            <a:chOff x="5498868" y="636422"/>
            <a:chExt cx="4921898" cy="523220"/>
          </a:xfrm>
        </p:grpSpPr>
        <p:sp>
          <p:nvSpPr>
            <p:cNvPr id="30" name="TextBox 29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6919" y="1782783"/>
            <a:ext cx="7391400" cy="677108"/>
            <a:chOff x="1508918" y="1888664"/>
            <a:chExt cx="6585065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58506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II. Kế hoạch hoạt động tuần tới.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67398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801505" y="2667000"/>
            <a:ext cx="1472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1505" y="5562600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việc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nói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1505" y="7010400"/>
            <a:ext cx="14782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sinh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sinh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sinh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túc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505" y="4114800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Khắc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những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tồn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để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1661316" y="1128474"/>
            <a:ext cx="12992136" cy="61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algn="ctr">
              <a:lnSpc>
                <a:spcPct val="12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SINH HOẠT LỚP: </a:t>
            </a:r>
            <a:r>
              <a:rPr lang="nl-NL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CẢM NGHĨ CỦA EM VỀ LỚP HỌC THÂN THIỆN</a:t>
            </a:r>
            <a:endParaRPr lang="en-US" sz="28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39735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654199" y="575463"/>
            <a:ext cx="5006371" cy="523220"/>
            <a:chOff x="5498868" y="636422"/>
            <a:chExt cx="4921898" cy="523220"/>
          </a:xfrm>
        </p:grpSpPr>
        <p:sp>
          <p:nvSpPr>
            <p:cNvPr id="30" name="TextBox 29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6918" y="1782783"/>
            <a:ext cx="13906533" cy="1261884"/>
            <a:chOff x="1508918" y="1888664"/>
            <a:chExt cx="7671261" cy="1261884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7671261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“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nghĩ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em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học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thân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thiện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”.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96384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77558" y="2590799"/>
            <a:ext cx="6979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nl-NL" sz="36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Cảm nghĩ về lớp học thân thiện.</a:t>
            </a:r>
            <a:endParaRPr lang="en-US" sz="36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923" y="3081961"/>
            <a:ext cx="95812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nl-NL" sz="40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nl-NL" sz="4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 thích nhất khu vực nào trong lớp của mình? Vì sao? 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nl-NL" sz="4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 Em muốn làm những việc gì để xây dựng lớp học thân thiện?</a:t>
            </a:r>
            <a:endParaRPr lang="en-US" sz="4000" dirty="0">
              <a:solidFill>
                <a:srgbClr val="0000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661316" y="1128474"/>
            <a:ext cx="12992136" cy="61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algn="ctr">
              <a:lnSpc>
                <a:spcPct val="12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SINH HOẠT LỚP: </a:t>
            </a:r>
            <a:r>
              <a:rPr lang="nl-NL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CẢM NGHĨ CỦA EM VỀ LỚP HỌC THÂN THIỆN</a:t>
            </a:r>
            <a:endParaRPr lang="en-US" sz="28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5" name="Picture 2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"/>
          <a:stretch/>
        </p:blipFill>
        <p:spPr bwMode="auto">
          <a:xfrm>
            <a:off x="10367189" y="3027082"/>
            <a:ext cx="5238729" cy="4745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4406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654199" y="575463"/>
            <a:ext cx="5006371" cy="523220"/>
            <a:chOff x="5498868" y="636422"/>
            <a:chExt cx="4921898" cy="523220"/>
          </a:xfrm>
        </p:grpSpPr>
        <p:sp>
          <p:nvSpPr>
            <p:cNvPr id="30" name="TextBox 29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6918" y="1782783"/>
            <a:ext cx="13906533" cy="1261884"/>
            <a:chOff x="1508918" y="1888664"/>
            <a:chExt cx="7671261" cy="1261884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7671261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III. Sinh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hoạt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chủ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đề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“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Cảm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nghĩ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của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em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lớp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học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thân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thiện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”.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96384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77558" y="2590799"/>
            <a:ext cx="6979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1)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Cảm nghĩ về lớp học thân thiện.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4626" y="3188950"/>
            <a:ext cx="145151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000" b="1" i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kumimoji="0" lang="nl-NL" sz="40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Em muốn làm những việc gì để xây dựng lớp học thân thiện?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+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Đoàn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kết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yêu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thương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giúp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đỡ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lẫn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nhau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trong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học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tập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và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đời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sống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+ Khi có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tranh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chấp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không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nên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cãi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vã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hay đánh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nhau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mà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bình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tĩnh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để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hóa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giải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trong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hòa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bình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+ Trong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giờ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học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luôn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tươi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cười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niềm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nở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với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các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bạn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+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Xây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dựng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học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tập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gần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gũi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…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661316" y="1128474"/>
            <a:ext cx="12992136" cy="61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SINH HOẠT LỚP: 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CẢM NGHĨ CỦA EM VỀ LỚP HỌC THÂN THIỆN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49894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654199" y="575463"/>
            <a:ext cx="5006371" cy="523220"/>
            <a:chOff x="5498868" y="636422"/>
            <a:chExt cx="4921898" cy="523220"/>
          </a:xfrm>
        </p:grpSpPr>
        <p:sp>
          <p:nvSpPr>
            <p:cNvPr id="30" name="TextBox 29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6919" y="1782783"/>
            <a:ext cx="8839200" cy="677108"/>
            <a:chOff x="1508918" y="1888664"/>
            <a:chExt cx="7874923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787492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III. Sinh hoạt chủ đề “Nét riêng của em”.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96384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77558" y="2590799"/>
            <a:ext cx="9751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1)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Sáng tạo tranh về chủ đề </a:t>
            </a:r>
            <a:r>
              <a:rPr kumimoji="0" lang="nl-NL" sz="36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Trường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nl-NL" sz="36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lớp thân yêu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 descr="Cách trang trí góc mầm non cho bé chơi học tập đẹp dễ thương nhấ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626" y="3373188"/>
            <a:ext cx="5117977" cy="501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661316" y="1128474"/>
            <a:ext cx="12992136" cy="61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lvl="0" indent="-457200" algn="ctr">
              <a:lnSpc>
                <a:spcPct val="120000"/>
              </a:lnSpc>
              <a:spcAft>
                <a:spcPts val="0"/>
              </a:spcAft>
            </a:pPr>
            <a:r>
              <a:rPr lang="en-US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SINH HOẠT LỚP: </a:t>
            </a:r>
            <a:r>
              <a:rPr lang="nl-NL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CẢM NGHĨ CỦA EM VỀ LỚP HỌC THÂN THIỆN</a:t>
            </a:r>
            <a:endParaRPr lang="en-US" sz="28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AutoShape 2" descr="Phong trào xây dựng trường học thân thiện – học sinh tích cực ở trường Tiểu  học Đăng Châ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58" y="3368037"/>
            <a:ext cx="4876641" cy="49758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119" y="3368036"/>
            <a:ext cx="4780507" cy="497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097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654199" y="575463"/>
            <a:ext cx="5006371" cy="523220"/>
            <a:chOff x="5498868" y="636422"/>
            <a:chExt cx="4921898" cy="523220"/>
          </a:xfrm>
        </p:grpSpPr>
        <p:sp>
          <p:nvSpPr>
            <p:cNvPr id="30" name="TextBox 29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746919" y="1782783"/>
            <a:ext cx="14097000" cy="1261884"/>
            <a:chOff x="1508918" y="1888664"/>
            <a:chExt cx="7874923" cy="1261884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7874923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III. Sinh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hoạt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chủ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đề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“</a:t>
              </a:r>
              <a:r>
                <a:rPr kumimoji="0" lang="en-US" sz="3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Cảm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nghĩ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của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em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lớp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học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thân</a:t>
              </a:r>
              <a:r>
                <a:rPr kumimoji="0" lang="en-US" sz="3800" b="1" i="0" u="none" strike="noStrike" kern="1200" cap="none" spc="0" normalizeH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800" b="1" i="0" u="none" strike="noStrike" kern="1200" cap="none" spc="0" normalizeH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thiện</a:t>
              </a:r>
              <a:r>
                <a: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”.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96384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777558" y="2590799"/>
            <a:ext cx="9751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1)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Sáng tạo tranh về chủ đề </a:t>
            </a:r>
            <a:r>
              <a:rPr kumimoji="0" lang="nl-NL" sz="36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Trường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nl-NL" sz="36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lớp thân yêu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661316" y="1128474"/>
            <a:ext cx="12992136" cy="61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SINH HOẠT LỚP: 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CẢM NGHĨ CỦA EM VỀ LỚP HỌC THÂN THIỆN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AutoShape 2" descr="Phong trào xây dựng trường học thân thiện – học sinh tích cực ở trường Tiểu  học Đăng Châ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557" y="3388991"/>
            <a:ext cx="4693761" cy="52216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319" y="3388990"/>
            <a:ext cx="4724400" cy="52216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2361" y="3383127"/>
            <a:ext cx="5642158" cy="522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7810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10920</TotalTime>
  <Words>585</Words>
  <Application>Microsoft Office PowerPoint</Application>
  <PresentationFormat>Custom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Tú Nguyễn</cp:lastModifiedBy>
  <cp:revision>1184</cp:revision>
  <dcterms:created xsi:type="dcterms:W3CDTF">2008-09-09T22:52:10Z</dcterms:created>
  <dcterms:modified xsi:type="dcterms:W3CDTF">2023-04-05T13:44:53Z</dcterms:modified>
</cp:coreProperties>
</file>