
<file path=[Content_Types].xml><?xml version="1.0" encoding="utf-8"?>
<Types xmlns="http://schemas.openxmlformats.org/package/2006/content-types">
  <Default Extension="jpeg" ContentType="image/jpeg"/>
  <Default Extension="jpg" ContentType="image/jpeg"/>
  <Default Extension="mp4" ContentType="video/mp4"/>
  <Default Extension="png" ContentType="image/png"/>
  <Default Extension="rels" ContentType="application/vnd.openxmlformats-package.relationships+xml"/>
  <Default Extension="wmf" ContentType="image/x-wmf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notesMasters/notesMaster1.xml" ContentType="application/vnd.openxmlformats-officedocument.presentationml.notesMaster+xml"/>
  <Override PartName="/ppt/tags/tag1.xml" ContentType="application/vnd.openxmlformats-officedocument.presentationml.tag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9"/>
  </p:notesMasterIdLst>
  <p:sldIdLst>
    <p:sldId id="430" r:id="rId2"/>
    <p:sldId id="432" r:id="rId3"/>
    <p:sldId id="434" r:id="rId4"/>
    <p:sldId id="442" r:id="rId5"/>
    <p:sldId id="443" r:id="rId6"/>
    <p:sldId id="445" r:id="rId7"/>
    <p:sldId id="444" r:id="rId8"/>
  </p:sldIdLst>
  <p:sldSz cx="16276638" cy="9144000"/>
  <p:notesSz cx="6858000" cy="9144000"/>
  <p:custDataLst>
    <p:tags r:id="rId10"/>
  </p:custDataLst>
  <p:defaultTextStyle>
    <a:defPPr>
      <a:defRPr lang="en-US"/>
    </a:defPPr>
    <a:lvl1pPr algn="l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1pPr>
    <a:lvl2pPr marL="717550" indent="-260350" algn="l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2pPr>
    <a:lvl3pPr marL="1436688" indent="-522288" algn="l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3pPr>
    <a:lvl4pPr marL="2154238" indent="-782638" algn="l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4pPr>
    <a:lvl5pPr marL="2873375" indent="-1044575" algn="l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5pPr>
    <a:lvl6pPr marL="22860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+mn-cs"/>
      </a:defRPr>
    </a:lvl6pPr>
    <a:lvl7pPr marL="27432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+mn-cs"/>
      </a:defRPr>
    </a:lvl7pPr>
    <a:lvl8pPr marL="32004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+mn-cs"/>
      </a:defRPr>
    </a:lvl8pPr>
    <a:lvl9pPr marL="36576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880">
          <p15:clr>
            <a:srgbClr val="A4A3A4"/>
          </p15:clr>
        </p15:guide>
        <p15:guide id="2" pos="5127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0000FF"/>
    <a:srgbClr val="0000CC"/>
    <a:srgbClr val="FF0066"/>
    <a:srgbClr val="FF7C80"/>
    <a:srgbClr val="FF6600"/>
    <a:srgbClr val="6600CC"/>
    <a:srgbClr val="3333FF"/>
    <a:srgbClr val="FF0000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23824" autoAdjust="0"/>
    <p:restoredTop sz="99274" autoAdjust="0"/>
  </p:normalViewPr>
  <p:slideViewPr>
    <p:cSldViewPr>
      <p:cViewPr varScale="1">
        <p:scale>
          <a:sx n="47" d="100"/>
          <a:sy n="47" d="100"/>
        </p:scale>
        <p:origin x="480" y="64"/>
      </p:cViewPr>
      <p:guideLst>
        <p:guide orient="horz" pos="2880"/>
        <p:guide pos="5127"/>
      </p:guideLst>
    </p:cSldViewPr>
  </p:slideViewPr>
  <p:notesTextViewPr>
    <p:cViewPr>
      <p:scale>
        <a:sx n="100" d="100"/>
        <a:sy n="100" d="100"/>
      </p:scale>
      <p:origin x="0" y="0"/>
    </p:cViewPr>
  </p:notesTextViewPr>
  <p:sorterViewPr>
    <p:cViewPr>
      <p:scale>
        <a:sx n="66" d="100"/>
        <a:sy n="66" d="100"/>
      </p:scale>
      <p:origin x="0" y="0"/>
    </p:cViewPr>
  </p:sorter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theme" Target="theme/theme1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viewProps" Target="view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presProps" Target="presProps.xml"/><Relationship Id="rId5" Type="http://schemas.openxmlformats.org/officeDocument/2006/relationships/slide" Target="slides/slide4.xml"/><Relationship Id="rId10" Type="http://schemas.openxmlformats.org/officeDocument/2006/relationships/tags" Target="tags/tag1.xml"/><Relationship Id="rId4" Type="http://schemas.openxmlformats.org/officeDocument/2006/relationships/slide" Target="slides/slide3.xml"/><Relationship Id="rId9" Type="http://schemas.openxmlformats.org/officeDocument/2006/relationships/notesMaster" Target="notesMasters/notesMaster1.xml"/><Relationship Id="rId14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4514" name="Rectangle 2"/>
          <p:cNvSpPr>
            <a:spLocks noGrp="1" noChangeArrowheads="1"/>
          </p:cNvSpPr>
          <p:nvPr>
            <p:ph type="hdr" sz="quarter"/>
          </p:nvPr>
        </p:nvSpPr>
        <p:spPr bwMode="auto">
          <a:xfrm>
            <a:off x="0" y="0"/>
            <a:ext cx="29718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eaLnBrk="1" hangingPunct="1">
              <a:defRPr sz="1200">
                <a:latin typeface="Arial" charset="0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4515" name="Rectangle 3"/>
          <p:cNvSpPr>
            <a:spLocks noGrp="1" noChangeArrowheads="1"/>
          </p:cNvSpPr>
          <p:nvPr>
            <p:ph type="dt" idx="1"/>
          </p:nvPr>
        </p:nvSpPr>
        <p:spPr bwMode="auto">
          <a:xfrm>
            <a:off x="3884613" y="0"/>
            <a:ext cx="29718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 eaLnBrk="1" hangingPunct="1">
              <a:defRPr sz="1200">
                <a:latin typeface="Arial" charset="0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10244" name="Rectangle 4"/>
          <p:cNvSpPr>
            <a:spLocks noGrp="1" noRot="1" noChangeAspect="1" noChangeArrowheads="1" noTextEdit="1"/>
          </p:cNvSpPr>
          <p:nvPr>
            <p:ph type="sldImg" idx="2"/>
          </p:nvPr>
        </p:nvSpPr>
        <p:spPr bwMode="auto">
          <a:xfrm>
            <a:off x="377825" y="685800"/>
            <a:ext cx="6102350" cy="3429000"/>
          </a:xfrm>
          <a:prstGeom prst="rect">
            <a:avLst/>
          </a:prstGeom>
          <a:noFill/>
          <a:ln w="9525">
            <a:solidFill>
              <a:srgbClr val="000000"/>
            </a:solidFill>
            <a:miter lim="800000"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  <a:ext uri="{53640926-AAD7-44D8-BBD7-CCE9431645EC}">
              <a14:shadowObscured xmlns:a14="http://schemas.microsoft.com/office/drawing/2010/main" val="1"/>
            </a:ext>
          </a:extLst>
        </p:spPr>
      </p:sp>
      <p:sp>
        <p:nvSpPr>
          <p:cNvPr id="64517" name="Rectangle 5"/>
          <p:cNvSpPr>
            <a:spLocks noGrp="1" noChangeArrowheads="1"/>
          </p:cNvSpPr>
          <p:nvPr>
            <p:ph type="body" sz="quarter" idx="3"/>
          </p:nvPr>
        </p:nvSpPr>
        <p:spPr bwMode="auto"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noProof="0"/>
              <a:t>Click to edit Master text styles</a:t>
            </a:r>
          </a:p>
          <a:p>
            <a:pPr lvl="1"/>
            <a:r>
              <a:rPr lang="en-US" noProof="0"/>
              <a:t>Second level</a:t>
            </a:r>
          </a:p>
          <a:p>
            <a:pPr lvl="2"/>
            <a:r>
              <a:rPr lang="en-US" noProof="0"/>
              <a:t>Third level</a:t>
            </a:r>
          </a:p>
          <a:p>
            <a:pPr lvl="3"/>
            <a:r>
              <a:rPr lang="en-US" noProof="0"/>
              <a:t>Fourth level</a:t>
            </a:r>
          </a:p>
          <a:p>
            <a:pPr lvl="4"/>
            <a:r>
              <a:rPr lang="en-US" noProof="0"/>
              <a:t>Fifth level</a:t>
            </a:r>
          </a:p>
        </p:txBody>
      </p:sp>
      <p:sp>
        <p:nvSpPr>
          <p:cNvPr id="64518" name="Rectangle 6"/>
          <p:cNvSpPr>
            <a:spLocks noGrp="1" noChangeArrowheads="1"/>
          </p:cNvSpPr>
          <p:nvPr>
            <p:ph type="ftr" sz="quarter" idx="4"/>
          </p:nvPr>
        </p:nvSpPr>
        <p:spPr bwMode="auto">
          <a:xfrm>
            <a:off x="0" y="8685213"/>
            <a:ext cx="29718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eaLnBrk="1" hangingPunct="1">
              <a:defRPr sz="1200">
                <a:latin typeface="Arial" charset="0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4519" name="Rectangle 7"/>
          <p:cNvSpPr>
            <a:spLocks noGrp="1" noChangeArrowheads="1"/>
          </p:cNvSpPr>
          <p:nvPr>
            <p:ph type="sldNum" sz="quarter" idx="5"/>
          </p:nvPr>
        </p:nvSpPr>
        <p:spPr bwMode="auto">
          <a:xfrm>
            <a:off x="3884613" y="8685213"/>
            <a:ext cx="29718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r" eaLnBrk="1" hangingPunct="1">
              <a:defRPr sz="1200"/>
            </a:lvl1pPr>
          </a:lstStyle>
          <a:p>
            <a:pPr>
              <a:defRPr/>
            </a:pPr>
            <a:fld id="{51C4FA25-5DD5-485C-BCD2-EF739D2A7194}" type="slidenum">
              <a:rPr lang="en-US" altLang="en-US"/>
              <a:pPr>
                <a:defRPr/>
              </a:pPr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2213868171"/>
      </p:ext>
    </p:extLst>
  </p:cSld>
  <p:clrMap bg1="lt1" tx1="dk1" bg2="lt2" tx2="dk2" accent1="accent1" accent2="accent2" accent3="accent3" accent4="accent4" accent5="accent5" accent6="accent6" hlink="hlink" folHlink="folHlink"/>
  <p:notesStyle>
    <a:lvl1pPr algn="l" rtl="0" eaLnBrk="0" fontAlgn="base" hangingPunct="0">
      <a:spcBef>
        <a:spcPct val="30000"/>
      </a:spcBef>
      <a:spcAft>
        <a:spcPct val="0"/>
      </a:spcAft>
      <a:defRPr sz="1900" kern="1200">
        <a:solidFill>
          <a:schemeClr val="tx1"/>
        </a:solidFill>
        <a:latin typeface="Arial" charset="0"/>
        <a:ea typeface="+mn-ea"/>
        <a:cs typeface="+mn-cs"/>
      </a:defRPr>
    </a:lvl1pPr>
    <a:lvl2pPr marL="717550" algn="l" rtl="0" eaLnBrk="0" fontAlgn="base" hangingPunct="0">
      <a:spcBef>
        <a:spcPct val="30000"/>
      </a:spcBef>
      <a:spcAft>
        <a:spcPct val="0"/>
      </a:spcAft>
      <a:defRPr sz="1900" kern="1200">
        <a:solidFill>
          <a:schemeClr val="tx1"/>
        </a:solidFill>
        <a:latin typeface="Arial" charset="0"/>
        <a:ea typeface="+mn-ea"/>
        <a:cs typeface="+mn-cs"/>
      </a:defRPr>
    </a:lvl2pPr>
    <a:lvl3pPr marL="1436688" algn="l" rtl="0" eaLnBrk="0" fontAlgn="base" hangingPunct="0">
      <a:spcBef>
        <a:spcPct val="30000"/>
      </a:spcBef>
      <a:spcAft>
        <a:spcPct val="0"/>
      </a:spcAft>
      <a:defRPr sz="1900" kern="1200">
        <a:solidFill>
          <a:schemeClr val="tx1"/>
        </a:solidFill>
        <a:latin typeface="Arial" charset="0"/>
        <a:ea typeface="+mn-ea"/>
        <a:cs typeface="+mn-cs"/>
      </a:defRPr>
    </a:lvl3pPr>
    <a:lvl4pPr marL="2154238" algn="l" rtl="0" eaLnBrk="0" fontAlgn="base" hangingPunct="0">
      <a:spcBef>
        <a:spcPct val="30000"/>
      </a:spcBef>
      <a:spcAft>
        <a:spcPct val="0"/>
      </a:spcAft>
      <a:defRPr sz="1900" kern="1200">
        <a:solidFill>
          <a:schemeClr val="tx1"/>
        </a:solidFill>
        <a:latin typeface="Arial" charset="0"/>
        <a:ea typeface="+mn-ea"/>
        <a:cs typeface="+mn-cs"/>
      </a:defRPr>
    </a:lvl4pPr>
    <a:lvl5pPr marL="2873375" algn="l" rtl="0" eaLnBrk="0" fontAlgn="base" hangingPunct="0">
      <a:spcBef>
        <a:spcPct val="30000"/>
      </a:spcBef>
      <a:spcAft>
        <a:spcPct val="0"/>
      </a:spcAft>
      <a:defRPr sz="1900" kern="1200">
        <a:solidFill>
          <a:schemeClr val="tx1"/>
        </a:solidFill>
        <a:latin typeface="Arial" charset="0"/>
        <a:ea typeface="+mn-ea"/>
        <a:cs typeface="+mn-cs"/>
      </a:defRPr>
    </a:lvl5pPr>
    <a:lvl6pPr marL="3592220" algn="l" defTabSz="1436888" rtl="0" eaLnBrk="1" latinLnBrk="0" hangingPunct="1">
      <a:defRPr sz="1900" kern="1200">
        <a:solidFill>
          <a:schemeClr val="tx1"/>
        </a:solidFill>
        <a:latin typeface="+mn-lt"/>
        <a:ea typeface="+mn-ea"/>
        <a:cs typeface="+mn-cs"/>
      </a:defRPr>
    </a:lvl6pPr>
    <a:lvl7pPr marL="4310664" algn="l" defTabSz="1436888" rtl="0" eaLnBrk="1" latinLnBrk="0" hangingPunct="1">
      <a:defRPr sz="1900" kern="1200">
        <a:solidFill>
          <a:schemeClr val="tx1"/>
        </a:solidFill>
        <a:latin typeface="+mn-lt"/>
        <a:ea typeface="+mn-ea"/>
        <a:cs typeface="+mn-cs"/>
      </a:defRPr>
    </a:lvl7pPr>
    <a:lvl8pPr marL="5029109" algn="l" defTabSz="1436888" rtl="0" eaLnBrk="1" latinLnBrk="0" hangingPunct="1">
      <a:defRPr sz="1900" kern="1200">
        <a:solidFill>
          <a:schemeClr val="tx1"/>
        </a:solidFill>
        <a:latin typeface="+mn-lt"/>
        <a:ea typeface="+mn-ea"/>
        <a:cs typeface="+mn-cs"/>
      </a:defRPr>
    </a:lvl8pPr>
    <a:lvl9pPr marL="5747553" algn="l" defTabSz="1436888" rtl="0" eaLnBrk="1" latinLnBrk="0" hangingPunct="1">
      <a:defRPr sz="19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220748" y="2840569"/>
            <a:ext cx="13835142" cy="1960033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vi-VN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2441496" y="5181600"/>
            <a:ext cx="11393647" cy="2336800"/>
          </a:xfrm>
        </p:spPr>
        <p:txBody>
          <a:bodyPr/>
          <a:lstStyle>
            <a:lvl1pPr marL="0" indent="0" algn="ctr">
              <a:buNone/>
              <a:defRPr/>
            </a:lvl1pPr>
            <a:lvl2pPr marL="718444" indent="0" algn="ctr">
              <a:buNone/>
              <a:defRPr/>
            </a:lvl2pPr>
            <a:lvl3pPr marL="1436888" indent="0" algn="ctr">
              <a:buNone/>
              <a:defRPr/>
            </a:lvl3pPr>
            <a:lvl4pPr marL="2155332" indent="0" algn="ctr">
              <a:buNone/>
              <a:defRPr/>
            </a:lvl4pPr>
            <a:lvl5pPr marL="2873776" indent="0" algn="ctr">
              <a:buNone/>
              <a:defRPr/>
            </a:lvl5pPr>
            <a:lvl6pPr marL="3592220" indent="0" algn="ctr">
              <a:buNone/>
              <a:defRPr/>
            </a:lvl6pPr>
            <a:lvl7pPr marL="4310664" indent="0" algn="ctr">
              <a:buNone/>
              <a:defRPr/>
            </a:lvl7pPr>
            <a:lvl8pPr marL="5029109" indent="0" algn="ctr">
              <a:buNone/>
              <a:defRPr/>
            </a:lvl8pPr>
            <a:lvl9pPr marL="5747553" indent="0" algn="ctr">
              <a:buNone/>
              <a:defRPr/>
            </a:lvl9pPr>
          </a:lstStyle>
          <a:p>
            <a:r>
              <a:rPr lang="en-US"/>
              <a:t>Click to edit Master subtitle style</a:t>
            </a:r>
            <a:endParaRPr lang="vi-VN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FEB01423-D198-4896-B996-AF6CD71AA325}" type="slidenum">
              <a:rPr lang="en-US" altLang="en-US"/>
              <a:pPr>
                <a:defRPr/>
              </a:pPr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397225469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vi-VN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vi-VN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F100BA3F-51CF-473C-BBC7-9F80CB3FD932}" type="slidenum">
              <a:rPr lang="en-US" altLang="en-US"/>
              <a:pPr>
                <a:defRPr/>
              </a:pPr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1260669160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285743" y="5875867"/>
            <a:ext cx="13835142" cy="1816100"/>
          </a:xfrm>
        </p:spPr>
        <p:txBody>
          <a:bodyPr anchor="t"/>
          <a:lstStyle>
            <a:lvl1pPr algn="l">
              <a:defRPr sz="6300" b="1" cap="all"/>
            </a:lvl1pPr>
          </a:lstStyle>
          <a:p>
            <a:r>
              <a:rPr lang="en-US"/>
              <a:t>Click to edit Master title style</a:t>
            </a:r>
            <a:endParaRPr lang="vi-VN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285743" y="3875619"/>
            <a:ext cx="13835142" cy="2000249"/>
          </a:xfrm>
        </p:spPr>
        <p:txBody>
          <a:bodyPr anchor="b"/>
          <a:lstStyle>
            <a:lvl1pPr marL="0" indent="0">
              <a:buNone/>
              <a:defRPr sz="3100"/>
            </a:lvl1pPr>
            <a:lvl2pPr marL="718444" indent="0">
              <a:buNone/>
              <a:defRPr sz="2800"/>
            </a:lvl2pPr>
            <a:lvl3pPr marL="1436888" indent="0">
              <a:buNone/>
              <a:defRPr sz="2500"/>
            </a:lvl3pPr>
            <a:lvl4pPr marL="2155332" indent="0">
              <a:buNone/>
              <a:defRPr sz="2200"/>
            </a:lvl4pPr>
            <a:lvl5pPr marL="2873776" indent="0">
              <a:buNone/>
              <a:defRPr sz="2200"/>
            </a:lvl5pPr>
            <a:lvl6pPr marL="3592220" indent="0">
              <a:buNone/>
              <a:defRPr sz="2200"/>
            </a:lvl6pPr>
            <a:lvl7pPr marL="4310664" indent="0">
              <a:buNone/>
              <a:defRPr sz="2200"/>
            </a:lvl7pPr>
            <a:lvl8pPr marL="5029109" indent="0">
              <a:buNone/>
              <a:defRPr sz="2200"/>
            </a:lvl8pPr>
            <a:lvl9pPr marL="5747553" indent="0">
              <a:buNone/>
              <a:defRPr sz="22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E5E9DFC9-E0D6-4E70-95EC-EE956DA6257B}" type="slidenum">
              <a:rPr lang="en-US" altLang="en-US"/>
              <a:pPr>
                <a:defRPr/>
              </a:pPr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1545921606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vi-VN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813832" y="2133602"/>
            <a:ext cx="7188848" cy="6034617"/>
          </a:xfrm>
        </p:spPr>
        <p:txBody>
          <a:bodyPr/>
          <a:lstStyle>
            <a:lvl1pPr>
              <a:defRPr sz="4400"/>
            </a:lvl1pPr>
            <a:lvl2pPr>
              <a:defRPr sz="3800"/>
            </a:lvl2pPr>
            <a:lvl3pPr>
              <a:defRPr sz="3100"/>
            </a:lvl3pPr>
            <a:lvl4pPr>
              <a:defRPr sz="2800"/>
            </a:lvl4pPr>
            <a:lvl5pPr>
              <a:defRPr sz="2800"/>
            </a:lvl5pPr>
            <a:lvl6pPr>
              <a:defRPr sz="2800"/>
            </a:lvl6pPr>
            <a:lvl7pPr>
              <a:defRPr sz="2800"/>
            </a:lvl7pPr>
            <a:lvl8pPr>
              <a:defRPr sz="2800"/>
            </a:lvl8pPr>
            <a:lvl9pPr>
              <a:defRPr sz="2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vi-VN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8273958" y="2133602"/>
            <a:ext cx="7188848" cy="6034617"/>
          </a:xfrm>
        </p:spPr>
        <p:txBody>
          <a:bodyPr/>
          <a:lstStyle>
            <a:lvl1pPr>
              <a:defRPr sz="4400"/>
            </a:lvl1pPr>
            <a:lvl2pPr>
              <a:defRPr sz="3800"/>
            </a:lvl2pPr>
            <a:lvl3pPr>
              <a:defRPr sz="3100"/>
            </a:lvl3pPr>
            <a:lvl4pPr>
              <a:defRPr sz="2800"/>
            </a:lvl4pPr>
            <a:lvl5pPr>
              <a:defRPr sz="2800"/>
            </a:lvl5pPr>
            <a:lvl6pPr>
              <a:defRPr sz="2800"/>
            </a:lvl6pPr>
            <a:lvl7pPr>
              <a:defRPr sz="2800"/>
            </a:lvl7pPr>
            <a:lvl8pPr>
              <a:defRPr sz="2800"/>
            </a:lvl8pPr>
            <a:lvl9pPr>
              <a:defRPr sz="2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vi-VN"/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5EEE0E17-1536-48C6-87E3-A861F0C00F04}" type="slidenum">
              <a:rPr lang="en-US" altLang="en-US"/>
              <a:pPr>
                <a:defRPr/>
              </a:pPr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1931756448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  <a:endParaRPr lang="vi-VN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13832" y="2046817"/>
            <a:ext cx="7191675" cy="853016"/>
          </a:xfrm>
        </p:spPr>
        <p:txBody>
          <a:bodyPr anchor="b"/>
          <a:lstStyle>
            <a:lvl1pPr marL="0" indent="0">
              <a:buNone/>
              <a:defRPr sz="3800" b="1"/>
            </a:lvl1pPr>
            <a:lvl2pPr marL="718444" indent="0">
              <a:buNone/>
              <a:defRPr sz="3100" b="1"/>
            </a:lvl2pPr>
            <a:lvl3pPr marL="1436888" indent="0">
              <a:buNone/>
              <a:defRPr sz="2800" b="1"/>
            </a:lvl3pPr>
            <a:lvl4pPr marL="2155332" indent="0">
              <a:buNone/>
              <a:defRPr sz="2500" b="1"/>
            </a:lvl4pPr>
            <a:lvl5pPr marL="2873776" indent="0">
              <a:buNone/>
              <a:defRPr sz="2500" b="1"/>
            </a:lvl5pPr>
            <a:lvl6pPr marL="3592220" indent="0">
              <a:buNone/>
              <a:defRPr sz="2500" b="1"/>
            </a:lvl6pPr>
            <a:lvl7pPr marL="4310664" indent="0">
              <a:buNone/>
              <a:defRPr sz="2500" b="1"/>
            </a:lvl7pPr>
            <a:lvl8pPr marL="5029109" indent="0">
              <a:buNone/>
              <a:defRPr sz="2500" b="1"/>
            </a:lvl8pPr>
            <a:lvl9pPr marL="5747553" indent="0">
              <a:buNone/>
              <a:defRPr sz="25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813832" y="2899833"/>
            <a:ext cx="7191675" cy="5268384"/>
          </a:xfrm>
        </p:spPr>
        <p:txBody>
          <a:bodyPr/>
          <a:lstStyle>
            <a:lvl1pPr>
              <a:defRPr sz="3800"/>
            </a:lvl1pPr>
            <a:lvl2pPr>
              <a:defRPr sz="3100"/>
            </a:lvl2pPr>
            <a:lvl3pPr>
              <a:defRPr sz="2800"/>
            </a:lvl3pPr>
            <a:lvl4pPr>
              <a:defRPr sz="2500"/>
            </a:lvl4pPr>
            <a:lvl5pPr>
              <a:defRPr sz="2500"/>
            </a:lvl5pPr>
            <a:lvl6pPr>
              <a:defRPr sz="2500"/>
            </a:lvl6pPr>
            <a:lvl7pPr>
              <a:defRPr sz="2500"/>
            </a:lvl7pPr>
            <a:lvl8pPr>
              <a:defRPr sz="2500"/>
            </a:lvl8pPr>
            <a:lvl9pPr>
              <a:defRPr sz="25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vi-VN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8268307" y="2046817"/>
            <a:ext cx="7194500" cy="853016"/>
          </a:xfrm>
        </p:spPr>
        <p:txBody>
          <a:bodyPr anchor="b"/>
          <a:lstStyle>
            <a:lvl1pPr marL="0" indent="0">
              <a:buNone/>
              <a:defRPr sz="3800" b="1"/>
            </a:lvl1pPr>
            <a:lvl2pPr marL="718444" indent="0">
              <a:buNone/>
              <a:defRPr sz="3100" b="1"/>
            </a:lvl2pPr>
            <a:lvl3pPr marL="1436888" indent="0">
              <a:buNone/>
              <a:defRPr sz="2800" b="1"/>
            </a:lvl3pPr>
            <a:lvl4pPr marL="2155332" indent="0">
              <a:buNone/>
              <a:defRPr sz="2500" b="1"/>
            </a:lvl4pPr>
            <a:lvl5pPr marL="2873776" indent="0">
              <a:buNone/>
              <a:defRPr sz="2500" b="1"/>
            </a:lvl5pPr>
            <a:lvl6pPr marL="3592220" indent="0">
              <a:buNone/>
              <a:defRPr sz="2500" b="1"/>
            </a:lvl6pPr>
            <a:lvl7pPr marL="4310664" indent="0">
              <a:buNone/>
              <a:defRPr sz="2500" b="1"/>
            </a:lvl7pPr>
            <a:lvl8pPr marL="5029109" indent="0">
              <a:buNone/>
              <a:defRPr sz="2500" b="1"/>
            </a:lvl8pPr>
            <a:lvl9pPr marL="5747553" indent="0">
              <a:buNone/>
              <a:defRPr sz="25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8268307" y="2899833"/>
            <a:ext cx="7194500" cy="5268384"/>
          </a:xfrm>
        </p:spPr>
        <p:txBody>
          <a:bodyPr/>
          <a:lstStyle>
            <a:lvl1pPr>
              <a:defRPr sz="3800"/>
            </a:lvl1pPr>
            <a:lvl2pPr>
              <a:defRPr sz="3100"/>
            </a:lvl2pPr>
            <a:lvl3pPr>
              <a:defRPr sz="2800"/>
            </a:lvl3pPr>
            <a:lvl4pPr>
              <a:defRPr sz="2500"/>
            </a:lvl4pPr>
            <a:lvl5pPr>
              <a:defRPr sz="2500"/>
            </a:lvl5pPr>
            <a:lvl6pPr>
              <a:defRPr sz="2500"/>
            </a:lvl6pPr>
            <a:lvl7pPr>
              <a:defRPr sz="2500"/>
            </a:lvl7pPr>
            <a:lvl8pPr>
              <a:defRPr sz="2500"/>
            </a:lvl8pPr>
            <a:lvl9pPr>
              <a:defRPr sz="25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vi-VN"/>
          </a:p>
        </p:txBody>
      </p:sp>
      <p:sp>
        <p:nvSpPr>
          <p:cNvPr id="7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8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9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8830A47B-B3AA-4408-B89E-78641CC5715A}" type="slidenum">
              <a:rPr lang="en-US" altLang="en-US"/>
              <a:pPr>
                <a:defRPr/>
              </a:pPr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3231286990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vi-VN"/>
          </a:p>
        </p:txBody>
      </p:sp>
      <p:sp>
        <p:nvSpPr>
          <p:cNvPr id="3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4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58D8FA65-B14B-4883-88C7-F7A3A55E9A2F}" type="slidenum">
              <a:rPr lang="en-US" altLang="en-US"/>
              <a:pPr>
                <a:defRPr/>
              </a:pPr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1631497327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3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4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C38BE4F5-A3A4-4A0F-A638-D990D725B4CA}" type="slidenum">
              <a:rPr lang="en-US" altLang="en-US"/>
              <a:pPr>
                <a:defRPr/>
              </a:pPr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768729407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13833" y="364067"/>
            <a:ext cx="5354902" cy="1549400"/>
          </a:xfrm>
        </p:spPr>
        <p:txBody>
          <a:bodyPr anchor="b"/>
          <a:lstStyle>
            <a:lvl1pPr algn="l">
              <a:defRPr sz="3100" b="1"/>
            </a:lvl1pPr>
          </a:lstStyle>
          <a:p>
            <a:r>
              <a:rPr lang="en-US"/>
              <a:t>Click to edit Master title style</a:t>
            </a:r>
            <a:endParaRPr lang="vi-VN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6363713" y="364068"/>
            <a:ext cx="9099093" cy="7804151"/>
          </a:xfrm>
        </p:spPr>
        <p:txBody>
          <a:bodyPr/>
          <a:lstStyle>
            <a:lvl1pPr>
              <a:defRPr sz="5000"/>
            </a:lvl1pPr>
            <a:lvl2pPr>
              <a:defRPr sz="4400"/>
            </a:lvl2pPr>
            <a:lvl3pPr>
              <a:defRPr sz="3800"/>
            </a:lvl3pPr>
            <a:lvl4pPr>
              <a:defRPr sz="3100"/>
            </a:lvl4pPr>
            <a:lvl5pPr>
              <a:defRPr sz="3100"/>
            </a:lvl5pPr>
            <a:lvl6pPr>
              <a:defRPr sz="3100"/>
            </a:lvl6pPr>
            <a:lvl7pPr>
              <a:defRPr sz="3100"/>
            </a:lvl7pPr>
            <a:lvl8pPr>
              <a:defRPr sz="3100"/>
            </a:lvl8pPr>
            <a:lvl9pPr>
              <a:defRPr sz="31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vi-VN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13833" y="1913468"/>
            <a:ext cx="5354902" cy="6254751"/>
          </a:xfrm>
        </p:spPr>
        <p:txBody>
          <a:bodyPr/>
          <a:lstStyle>
            <a:lvl1pPr marL="0" indent="0">
              <a:buNone/>
              <a:defRPr sz="2200"/>
            </a:lvl1pPr>
            <a:lvl2pPr marL="718444" indent="0">
              <a:buNone/>
              <a:defRPr sz="1900"/>
            </a:lvl2pPr>
            <a:lvl3pPr marL="1436888" indent="0">
              <a:buNone/>
              <a:defRPr sz="1600"/>
            </a:lvl3pPr>
            <a:lvl4pPr marL="2155332" indent="0">
              <a:buNone/>
              <a:defRPr sz="1400"/>
            </a:lvl4pPr>
            <a:lvl5pPr marL="2873776" indent="0">
              <a:buNone/>
              <a:defRPr sz="1400"/>
            </a:lvl5pPr>
            <a:lvl6pPr marL="3592220" indent="0">
              <a:buNone/>
              <a:defRPr sz="1400"/>
            </a:lvl6pPr>
            <a:lvl7pPr marL="4310664" indent="0">
              <a:buNone/>
              <a:defRPr sz="1400"/>
            </a:lvl7pPr>
            <a:lvl8pPr marL="5029109" indent="0">
              <a:buNone/>
              <a:defRPr sz="1400"/>
            </a:lvl8pPr>
            <a:lvl9pPr marL="5747553" indent="0">
              <a:buNone/>
              <a:defRPr sz="14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0C99C05A-73D7-488D-87AE-9FA1D515BA90}" type="slidenum">
              <a:rPr lang="en-US" altLang="en-US"/>
              <a:pPr>
                <a:defRPr/>
              </a:pPr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1839410788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190335" y="6400801"/>
            <a:ext cx="9765983" cy="755651"/>
          </a:xfrm>
        </p:spPr>
        <p:txBody>
          <a:bodyPr anchor="b"/>
          <a:lstStyle>
            <a:lvl1pPr algn="l">
              <a:defRPr sz="3100" b="1"/>
            </a:lvl1pPr>
          </a:lstStyle>
          <a:p>
            <a:r>
              <a:rPr lang="en-US"/>
              <a:t>Click to edit Master title style</a:t>
            </a:r>
            <a:endParaRPr lang="vi-VN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3190335" y="817033"/>
            <a:ext cx="9765983" cy="5486400"/>
          </a:xfrm>
        </p:spPr>
        <p:txBody>
          <a:bodyPr/>
          <a:lstStyle>
            <a:lvl1pPr marL="0" indent="0">
              <a:buNone/>
              <a:defRPr sz="5000"/>
            </a:lvl1pPr>
            <a:lvl2pPr marL="718444" indent="0">
              <a:buNone/>
              <a:defRPr sz="4400"/>
            </a:lvl2pPr>
            <a:lvl3pPr marL="1436888" indent="0">
              <a:buNone/>
              <a:defRPr sz="3800"/>
            </a:lvl3pPr>
            <a:lvl4pPr marL="2155332" indent="0">
              <a:buNone/>
              <a:defRPr sz="3100"/>
            </a:lvl4pPr>
            <a:lvl5pPr marL="2873776" indent="0">
              <a:buNone/>
              <a:defRPr sz="3100"/>
            </a:lvl5pPr>
            <a:lvl6pPr marL="3592220" indent="0">
              <a:buNone/>
              <a:defRPr sz="3100"/>
            </a:lvl6pPr>
            <a:lvl7pPr marL="4310664" indent="0">
              <a:buNone/>
              <a:defRPr sz="3100"/>
            </a:lvl7pPr>
            <a:lvl8pPr marL="5029109" indent="0">
              <a:buNone/>
              <a:defRPr sz="3100"/>
            </a:lvl8pPr>
            <a:lvl9pPr marL="5747553" indent="0">
              <a:buNone/>
              <a:defRPr sz="3100"/>
            </a:lvl9pPr>
          </a:lstStyle>
          <a:p>
            <a:pPr lvl="0"/>
            <a:endParaRPr lang="vi-VN" noProof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3190335" y="7156452"/>
            <a:ext cx="9765983" cy="1073149"/>
          </a:xfrm>
        </p:spPr>
        <p:txBody>
          <a:bodyPr/>
          <a:lstStyle>
            <a:lvl1pPr marL="0" indent="0">
              <a:buNone/>
              <a:defRPr sz="2200"/>
            </a:lvl1pPr>
            <a:lvl2pPr marL="718444" indent="0">
              <a:buNone/>
              <a:defRPr sz="1900"/>
            </a:lvl2pPr>
            <a:lvl3pPr marL="1436888" indent="0">
              <a:buNone/>
              <a:defRPr sz="1600"/>
            </a:lvl3pPr>
            <a:lvl4pPr marL="2155332" indent="0">
              <a:buNone/>
              <a:defRPr sz="1400"/>
            </a:lvl4pPr>
            <a:lvl5pPr marL="2873776" indent="0">
              <a:buNone/>
              <a:defRPr sz="1400"/>
            </a:lvl5pPr>
            <a:lvl6pPr marL="3592220" indent="0">
              <a:buNone/>
              <a:defRPr sz="1400"/>
            </a:lvl6pPr>
            <a:lvl7pPr marL="4310664" indent="0">
              <a:buNone/>
              <a:defRPr sz="1400"/>
            </a:lvl7pPr>
            <a:lvl8pPr marL="5029109" indent="0">
              <a:buNone/>
              <a:defRPr sz="1400"/>
            </a:lvl8pPr>
            <a:lvl9pPr marL="5747553" indent="0">
              <a:buNone/>
              <a:defRPr sz="14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72090DF4-68DF-4AAF-98F9-EB3836BAB8B4}" type="slidenum">
              <a:rPr lang="en-US" altLang="en-US"/>
              <a:pPr>
                <a:defRPr/>
              </a:pPr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1258833723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vi-VN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vi-VN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29D28DD1-89CB-4A9B-8160-1008CEEB8C29}" type="slidenum">
              <a:rPr lang="en-US" altLang="en-US"/>
              <a:pPr>
                <a:defRPr/>
              </a:pPr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1392092833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11800562" y="366186"/>
            <a:ext cx="3662244" cy="7802033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vi-VN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813832" y="366186"/>
            <a:ext cx="10715453" cy="7802033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vi-VN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774A9502-423E-4957-ACD4-EFEAFA456813}" type="slidenum">
              <a:rPr lang="en-US" altLang="en-US"/>
              <a:pPr>
                <a:defRPr/>
              </a:pPr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1813834837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1.jp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13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Rectangle 2"/>
          <p:cNvSpPr>
            <a:spLocks noGrp="1" noChangeArrowheads="1"/>
          </p:cNvSpPr>
          <p:nvPr>
            <p:ph type="title"/>
          </p:nvPr>
        </p:nvSpPr>
        <p:spPr bwMode="auto">
          <a:xfrm>
            <a:off x="813832" y="366713"/>
            <a:ext cx="14648974" cy="15240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143689" tIns="71844" rIns="143689" bIns="71844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en-US"/>
              <a:t>Click to edit Master title style</a:t>
            </a:r>
          </a:p>
        </p:txBody>
      </p:sp>
      <p:sp>
        <p:nvSpPr>
          <p:cNvPr id="1027" name="Rectangle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813832" y="2133600"/>
            <a:ext cx="14648974" cy="603408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143689" tIns="71844" rIns="143689" bIns="71844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en-US"/>
              <a:t>Click to edit Master text styles</a:t>
            </a:r>
          </a:p>
          <a:p>
            <a:pPr lvl="1"/>
            <a:r>
              <a:rPr lang="en-US" altLang="en-US"/>
              <a:t>Second level</a:t>
            </a:r>
          </a:p>
          <a:p>
            <a:pPr lvl="2"/>
            <a:r>
              <a:rPr lang="en-US" altLang="en-US"/>
              <a:t>Third level</a:t>
            </a:r>
          </a:p>
          <a:p>
            <a:pPr lvl="3"/>
            <a:r>
              <a:rPr lang="en-US" altLang="en-US"/>
              <a:t>Fourth level</a:t>
            </a:r>
          </a:p>
          <a:p>
            <a:pPr lvl="4"/>
            <a:r>
              <a:rPr lang="en-US" altLang="en-US"/>
              <a:t>Fifth level</a:t>
            </a:r>
          </a:p>
        </p:txBody>
      </p:sp>
      <p:sp>
        <p:nvSpPr>
          <p:cNvPr id="1028" name="Rectangle 4"/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813832" y="8326438"/>
            <a:ext cx="3797882" cy="6350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143689" tIns="71844" rIns="143689" bIns="71844" numCol="1" anchor="t" anchorCtr="0" compatLnSpc="1">
            <a:prstTxWarp prst="textNoShape">
              <a:avLst/>
            </a:prstTxWarp>
          </a:bodyPr>
          <a:lstStyle>
            <a:lvl1pPr eaLnBrk="1" hangingPunct="1">
              <a:defRPr sz="2200">
                <a:latin typeface="Arial" charset="0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1029" name="Rectangle 5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5561185" y="8326438"/>
            <a:ext cx="5154269" cy="6350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143689" tIns="71844" rIns="143689" bIns="71844" numCol="1" anchor="t" anchorCtr="0" compatLnSpc="1">
            <a:prstTxWarp prst="textNoShape">
              <a:avLst/>
            </a:prstTxWarp>
          </a:bodyPr>
          <a:lstStyle>
            <a:lvl1pPr algn="ctr" eaLnBrk="1" hangingPunct="1">
              <a:defRPr sz="2200">
                <a:latin typeface="Arial" charset="0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1030" name="Rectangle 6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11664924" y="8326438"/>
            <a:ext cx="3797882" cy="6350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143689" tIns="71844" rIns="143689" bIns="71844" numCol="1" anchor="t" anchorCtr="0" compatLnSpc="1">
            <a:prstTxWarp prst="textNoShape">
              <a:avLst/>
            </a:prstTxWarp>
          </a:bodyPr>
          <a:lstStyle>
            <a:lvl1pPr algn="r" eaLnBrk="1" hangingPunct="1">
              <a:defRPr sz="2200"/>
            </a:lvl1pPr>
          </a:lstStyle>
          <a:p>
            <a:pPr>
              <a:defRPr/>
            </a:pPr>
            <a:fld id="{F4264759-E7CE-4A8C-955C-20DA2A50E45F}" type="slidenum">
              <a:rPr lang="en-US" altLang="en-US"/>
              <a:pPr>
                <a:defRPr/>
              </a:pPr>
              <a:t>‹#›</a:t>
            </a:fld>
            <a:endParaRPr lang="en-US" alt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rtl="0" eaLnBrk="0" fontAlgn="base" hangingPunct="0">
        <a:spcBef>
          <a:spcPct val="0"/>
        </a:spcBef>
        <a:spcAft>
          <a:spcPct val="0"/>
        </a:spcAft>
        <a:defRPr sz="6900">
          <a:solidFill>
            <a:schemeClr val="tx2"/>
          </a:solidFill>
          <a:latin typeface="+mj-lt"/>
          <a:ea typeface="+mj-ea"/>
          <a:cs typeface="+mj-cs"/>
        </a:defRPr>
      </a:lvl1pPr>
      <a:lvl2pPr algn="ctr" rtl="0" eaLnBrk="0" fontAlgn="base" hangingPunct="0">
        <a:spcBef>
          <a:spcPct val="0"/>
        </a:spcBef>
        <a:spcAft>
          <a:spcPct val="0"/>
        </a:spcAft>
        <a:defRPr sz="6900">
          <a:solidFill>
            <a:schemeClr val="tx2"/>
          </a:solidFill>
          <a:latin typeface="Arial" charset="0"/>
        </a:defRPr>
      </a:lvl2pPr>
      <a:lvl3pPr algn="ctr" rtl="0" eaLnBrk="0" fontAlgn="base" hangingPunct="0">
        <a:spcBef>
          <a:spcPct val="0"/>
        </a:spcBef>
        <a:spcAft>
          <a:spcPct val="0"/>
        </a:spcAft>
        <a:defRPr sz="6900">
          <a:solidFill>
            <a:schemeClr val="tx2"/>
          </a:solidFill>
          <a:latin typeface="Arial" charset="0"/>
        </a:defRPr>
      </a:lvl3pPr>
      <a:lvl4pPr algn="ctr" rtl="0" eaLnBrk="0" fontAlgn="base" hangingPunct="0">
        <a:spcBef>
          <a:spcPct val="0"/>
        </a:spcBef>
        <a:spcAft>
          <a:spcPct val="0"/>
        </a:spcAft>
        <a:defRPr sz="6900">
          <a:solidFill>
            <a:schemeClr val="tx2"/>
          </a:solidFill>
          <a:latin typeface="Arial" charset="0"/>
        </a:defRPr>
      </a:lvl4pPr>
      <a:lvl5pPr algn="ctr" rtl="0" eaLnBrk="0" fontAlgn="base" hangingPunct="0">
        <a:spcBef>
          <a:spcPct val="0"/>
        </a:spcBef>
        <a:spcAft>
          <a:spcPct val="0"/>
        </a:spcAft>
        <a:defRPr sz="6900">
          <a:solidFill>
            <a:schemeClr val="tx2"/>
          </a:solidFill>
          <a:latin typeface="Arial" charset="0"/>
        </a:defRPr>
      </a:lvl5pPr>
      <a:lvl6pPr marL="718444" algn="ctr" rtl="0" fontAlgn="base">
        <a:spcBef>
          <a:spcPct val="0"/>
        </a:spcBef>
        <a:spcAft>
          <a:spcPct val="0"/>
        </a:spcAft>
        <a:defRPr sz="6900">
          <a:solidFill>
            <a:schemeClr val="tx2"/>
          </a:solidFill>
          <a:latin typeface="Arial" charset="0"/>
        </a:defRPr>
      </a:lvl6pPr>
      <a:lvl7pPr marL="1436888" algn="ctr" rtl="0" fontAlgn="base">
        <a:spcBef>
          <a:spcPct val="0"/>
        </a:spcBef>
        <a:spcAft>
          <a:spcPct val="0"/>
        </a:spcAft>
        <a:defRPr sz="6900">
          <a:solidFill>
            <a:schemeClr val="tx2"/>
          </a:solidFill>
          <a:latin typeface="Arial" charset="0"/>
        </a:defRPr>
      </a:lvl7pPr>
      <a:lvl8pPr marL="2155332" algn="ctr" rtl="0" fontAlgn="base">
        <a:spcBef>
          <a:spcPct val="0"/>
        </a:spcBef>
        <a:spcAft>
          <a:spcPct val="0"/>
        </a:spcAft>
        <a:defRPr sz="6900">
          <a:solidFill>
            <a:schemeClr val="tx2"/>
          </a:solidFill>
          <a:latin typeface="Arial" charset="0"/>
        </a:defRPr>
      </a:lvl8pPr>
      <a:lvl9pPr marL="2873776" algn="ctr" rtl="0" fontAlgn="base">
        <a:spcBef>
          <a:spcPct val="0"/>
        </a:spcBef>
        <a:spcAft>
          <a:spcPct val="0"/>
        </a:spcAft>
        <a:defRPr sz="6900">
          <a:solidFill>
            <a:schemeClr val="tx2"/>
          </a:solidFill>
          <a:latin typeface="Arial" charset="0"/>
        </a:defRPr>
      </a:lvl9pPr>
    </p:titleStyle>
    <p:bodyStyle>
      <a:lvl1pPr marL="538163" indent="-538163" algn="l" rtl="0" eaLnBrk="0" fontAlgn="base" hangingPunct="0">
        <a:spcBef>
          <a:spcPct val="20000"/>
        </a:spcBef>
        <a:spcAft>
          <a:spcPct val="0"/>
        </a:spcAft>
        <a:buChar char="•"/>
        <a:defRPr sz="5000">
          <a:solidFill>
            <a:schemeClr val="tx1"/>
          </a:solidFill>
          <a:latin typeface="+mn-lt"/>
          <a:ea typeface="+mn-ea"/>
          <a:cs typeface="+mn-cs"/>
        </a:defRPr>
      </a:lvl1pPr>
      <a:lvl2pPr marL="1166813" indent="-447675" algn="l" rtl="0" eaLnBrk="0" fontAlgn="base" hangingPunct="0">
        <a:spcBef>
          <a:spcPct val="20000"/>
        </a:spcBef>
        <a:spcAft>
          <a:spcPct val="0"/>
        </a:spcAft>
        <a:buChar char="–"/>
        <a:defRPr sz="4400">
          <a:solidFill>
            <a:schemeClr val="tx1"/>
          </a:solidFill>
          <a:latin typeface="+mn-lt"/>
        </a:defRPr>
      </a:lvl2pPr>
      <a:lvl3pPr marL="1795463" indent="-358775" algn="l" rtl="0" eaLnBrk="0" fontAlgn="base" hangingPunct="0">
        <a:spcBef>
          <a:spcPct val="20000"/>
        </a:spcBef>
        <a:spcAft>
          <a:spcPct val="0"/>
        </a:spcAft>
        <a:buChar char="•"/>
        <a:defRPr sz="3800">
          <a:solidFill>
            <a:schemeClr val="tx1"/>
          </a:solidFill>
          <a:latin typeface="+mn-lt"/>
        </a:defRPr>
      </a:lvl3pPr>
      <a:lvl4pPr marL="2513013" indent="-358775" algn="l" rtl="0" eaLnBrk="0" fontAlgn="base" hangingPunct="0">
        <a:spcBef>
          <a:spcPct val="20000"/>
        </a:spcBef>
        <a:spcAft>
          <a:spcPct val="0"/>
        </a:spcAft>
        <a:buChar char="–"/>
        <a:defRPr sz="3100">
          <a:solidFill>
            <a:schemeClr val="tx1"/>
          </a:solidFill>
          <a:latin typeface="+mn-lt"/>
        </a:defRPr>
      </a:lvl4pPr>
      <a:lvl5pPr marL="3232150" indent="-358775" algn="l" rtl="0" eaLnBrk="0" fontAlgn="base" hangingPunct="0">
        <a:spcBef>
          <a:spcPct val="20000"/>
        </a:spcBef>
        <a:spcAft>
          <a:spcPct val="0"/>
        </a:spcAft>
        <a:buChar char="»"/>
        <a:defRPr sz="3100">
          <a:solidFill>
            <a:schemeClr val="tx1"/>
          </a:solidFill>
          <a:latin typeface="+mn-lt"/>
        </a:defRPr>
      </a:lvl5pPr>
      <a:lvl6pPr marL="3951442" indent="-359222" algn="l" rtl="0" fontAlgn="base">
        <a:spcBef>
          <a:spcPct val="20000"/>
        </a:spcBef>
        <a:spcAft>
          <a:spcPct val="0"/>
        </a:spcAft>
        <a:buChar char="»"/>
        <a:defRPr sz="3100">
          <a:solidFill>
            <a:schemeClr val="tx1"/>
          </a:solidFill>
          <a:latin typeface="+mn-lt"/>
        </a:defRPr>
      </a:lvl6pPr>
      <a:lvl7pPr marL="4669887" indent="-359222" algn="l" rtl="0" fontAlgn="base">
        <a:spcBef>
          <a:spcPct val="20000"/>
        </a:spcBef>
        <a:spcAft>
          <a:spcPct val="0"/>
        </a:spcAft>
        <a:buChar char="»"/>
        <a:defRPr sz="3100">
          <a:solidFill>
            <a:schemeClr val="tx1"/>
          </a:solidFill>
          <a:latin typeface="+mn-lt"/>
        </a:defRPr>
      </a:lvl7pPr>
      <a:lvl8pPr marL="5388331" indent="-359222" algn="l" rtl="0" fontAlgn="base">
        <a:spcBef>
          <a:spcPct val="20000"/>
        </a:spcBef>
        <a:spcAft>
          <a:spcPct val="0"/>
        </a:spcAft>
        <a:buChar char="»"/>
        <a:defRPr sz="3100">
          <a:solidFill>
            <a:schemeClr val="tx1"/>
          </a:solidFill>
          <a:latin typeface="+mn-lt"/>
        </a:defRPr>
      </a:lvl8pPr>
      <a:lvl9pPr marL="6106775" indent="-359222" algn="l" rtl="0" fontAlgn="base">
        <a:spcBef>
          <a:spcPct val="20000"/>
        </a:spcBef>
        <a:spcAft>
          <a:spcPct val="0"/>
        </a:spcAft>
        <a:buChar char="»"/>
        <a:defRPr sz="3100">
          <a:solidFill>
            <a:schemeClr val="tx1"/>
          </a:solidFill>
          <a:latin typeface="+mn-lt"/>
        </a:defRPr>
      </a:lvl9pPr>
    </p:bodyStyle>
    <p:otherStyle>
      <a:defPPr>
        <a:defRPr lang="vi-VN"/>
      </a:defPPr>
      <a:lvl1pPr marL="0" algn="l" defTabSz="1436888" rtl="0" eaLnBrk="1" latinLnBrk="0" hangingPunct="1"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718444" algn="l" defTabSz="1436888" rtl="0" eaLnBrk="1" latinLnBrk="0" hangingPunct="1"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436888" algn="l" defTabSz="1436888" rtl="0" eaLnBrk="1" latinLnBrk="0" hangingPunct="1">
        <a:defRPr sz="2800" kern="1200">
          <a:solidFill>
            <a:schemeClr val="tx1"/>
          </a:solidFill>
          <a:latin typeface="+mn-lt"/>
          <a:ea typeface="+mn-ea"/>
          <a:cs typeface="+mn-cs"/>
        </a:defRPr>
      </a:lvl3pPr>
      <a:lvl4pPr marL="2155332" algn="l" defTabSz="1436888" rtl="0" eaLnBrk="1" latinLnBrk="0" hangingPunct="1">
        <a:defRPr sz="2800" kern="1200">
          <a:solidFill>
            <a:schemeClr val="tx1"/>
          </a:solidFill>
          <a:latin typeface="+mn-lt"/>
          <a:ea typeface="+mn-ea"/>
          <a:cs typeface="+mn-cs"/>
        </a:defRPr>
      </a:lvl4pPr>
      <a:lvl5pPr marL="2873776" algn="l" defTabSz="1436888" rtl="0" eaLnBrk="1" latinLnBrk="0" hangingPunct="1">
        <a:defRPr sz="2800" kern="1200">
          <a:solidFill>
            <a:schemeClr val="tx1"/>
          </a:solidFill>
          <a:latin typeface="+mn-lt"/>
          <a:ea typeface="+mn-ea"/>
          <a:cs typeface="+mn-cs"/>
        </a:defRPr>
      </a:lvl5pPr>
      <a:lvl6pPr marL="3592220" algn="l" defTabSz="1436888" rtl="0" eaLnBrk="1" latinLnBrk="0" hangingPunct="1">
        <a:defRPr sz="2800" kern="1200">
          <a:solidFill>
            <a:schemeClr val="tx1"/>
          </a:solidFill>
          <a:latin typeface="+mn-lt"/>
          <a:ea typeface="+mn-ea"/>
          <a:cs typeface="+mn-cs"/>
        </a:defRPr>
      </a:lvl6pPr>
      <a:lvl7pPr marL="4310664" algn="l" defTabSz="1436888" rtl="0" eaLnBrk="1" latinLnBrk="0" hangingPunct="1">
        <a:defRPr sz="2800" kern="1200">
          <a:solidFill>
            <a:schemeClr val="tx1"/>
          </a:solidFill>
          <a:latin typeface="+mn-lt"/>
          <a:ea typeface="+mn-ea"/>
          <a:cs typeface="+mn-cs"/>
        </a:defRPr>
      </a:lvl7pPr>
      <a:lvl8pPr marL="5029109" algn="l" defTabSz="1436888" rtl="0" eaLnBrk="1" latinLnBrk="0" hangingPunct="1">
        <a:defRPr sz="2800" kern="1200">
          <a:solidFill>
            <a:schemeClr val="tx1"/>
          </a:solidFill>
          <a:latin typeface="+mn-lt"/>
          <a:ea typeface="+mn-ea"/>
          <a:cs typeface="+mn-cs"/>
        </a:defRPr>
      </a:lvl8pPr>
      <a:lvl9pPr marL="5747553" algn="l" defTabSz="1436888" rtl="0" eaLnBrk="1" latinLnBrk="0" hangingPunct="1">
        <a:defRPr sz="2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jp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5.wmf"/><Relationship Id="rId4" Type="http://schemas.openxmlformats.org/officeDocument/2006/relationships/image" Target="../media/image4.wmf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.xml"/><Relationship Id="rId2" Type="http://schemas.openxmlformats.org/officeDocument/2006/relationships/video" Target="../media/media1.mp4"/><Relationship Id="rId1" Type="http://schemas.microsoft.com/office/2007/relationships/media" Target="../media/media1.mp4"/><Relationship Id="rId4" Type="http://schemas.openxmlformats.org/officeDocument/2006/relationships/image" Target="../media/image6.png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" name="Text Box 3"/>
          <p:cNvSpPr txBox="1">
            <a:spLocks noChangeArrowheads="1"/>
          </p:cNvSpPr>
          <p:nvPr/>
        </p:nvSpPr>
        <p:spPr bwMode="auto">
          <a:xfrm>
            <a:off x="3197197" y="723901"/>
            <a:ext cx="10037260" cy="68421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lIns="143689" tIns="71844" rIns="143689" bIns="71844">
            <a:spAutoFit/>
          </a:bodyPr>
          <a:lstStyle>
            <a:lvl1pPr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algn="ctr" eaLnBrk="1" hangingPunct="1">
              <a:spcBef>
                <a:spcPct val="50000"/>
              </a:spcBef>
            </a:pPr>
            <a:r>
              <a:rPr lang="en-US" altLang="en-US" sz="3500" b="1" dirty="0">
                <a:solidFill>
                  <a:srgbClr val="FF0066"/>
                </a:solidFill>
                <a:latin typeface="Times New Roman" pitchFamily="18" charset="0"/>
              </a:rPr>
              <a:t>TRƯỜNG TIỂU HỌC THANH TRÌ</a:t>
            </a:r>
          </a:p>
        </p:txBody>
      </p:sp>
      <p:sp>
        <p:nvSpPr>
          <p:cNvPr id="30" name="Text Box 14"/>
          <p:cNvSpPr txBox="1">
            <a:spLocks noChangeArrowheads="1"/>
          </p:cNvSpPr>
          <p:nvPr/>
        </p:nvSpPr>
        <p:spPr bwMode="auto">
          <a:xfrm>
            <a:off x="1562479" y="4343401"/>
            <a:ext cx="12824239" cy="2576526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 lIns="143689" tIns="71844" rIns="143689" bIns="71844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algn="ctr" eaLnBrk="1" hangingPunct="1">
              <a:spcBef>
                <a:spcPts val="0"/>
              </a:spcBef>
              <a:spcAft>
                <a:spcPts val="1200"/>
              </a:spcAft>
              <a:defRPr/>
            </a:pPr>
            <a:r>
              <a:rPr lang="en-US" sz="4000" b="1" dirty="0" err="1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Hoạt</a:t>
            </a:r>
            <a:r>
              <a:rPr lang="en-US" sz="4000" b="1" dirty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4000" b="1" dirty="0" err="1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động</a:t>
            </a:r>
            <a:r>
              <a:rPr lang="en-US" sz="4000" b="1" dirty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4000" b="1" dirty="0" err="1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trải</a:t>
            </a:r>
            <a:r>
              <a:rPr lang="en-US" sz="4000" b="1" dirty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4000" b="1" dirty="0" err="1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nghiệm</a:t>
            </a:r>
            <a:endParaRPr lang="en-US" sz="4000" b="1" dirty="0">
              <a:solidFill>
                <a:srgbClr val="FF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Times New Roman" pitchFamily="18" charset="0"/>
              <a:cs typeface="Times New Roman" pitchFamily="18" charset="0"/>
            </a:endParaRPr>
          </a:p>
          <a:p>
            <a:pPr algn="ctr" eaLnBrk="1" hangingPunct="1">
              <a:spcBef>
                <a:spcPts val="0"/>
              </a:spcBef>
              <a:defRPr/>
            </a:pPr>
            <a:r>
              <a:rPr lang="en-US" sz="5400" b="1" dirty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BÀI 17: SINH HOẠT LỚP</a:t>
            </a:r>
          </a:p>
          <a:p>
            <a:pPr algn="ctr" eaLnBrk="1" hangingPunct="1">
              <a:spcBef>
                <a:spcPts val="0"/>
              </a:spcBef>
              <a:defRPr/>
            </a:pPr>
            <a:r>
              <a:rPr lang="en-US" sz="5400" b="1" dirty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ĐỘI NHI ĐỒNG TÌNH NGUYỆN</a:t>
            </a:r>
          </a:p>
        </p:txBody>
      </p:sp>
      <p:sp>
        <p:nvSpPr>
          <p:cNvPr id="31" name="Text Box 17"/>
          <p:cNvSpPr txBox="1">
            <a:spLocks noChangeArrowheads="1"/>
          </p:cNvSpPr>
          <p:nvPr/>
        </p:nvSpPr>
        <p:spPr bwMode="auto">
          <a:xfrm>
            <a:off x="2347119" y="1905000"/>
            <a:ext cx="11471154" cy="199231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lIns="143689" tIns="71844" rIns="143689" bIns="71844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algn="ctr" eaLnBrk="1" hangingPunct="1">
              <a:spcBef>
                <a:spcPts val="0"/>
              </a:spcBef>
              <a:defRPr/>
            </a:pPr>
            <a:r>
              <a:rPr lang="en-US" sz="6000" b="1">
                <a:solidFill>
                  <a:srgbClr val="0000CC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itchFamily="18" charset="0"/>
              </a:rPr>
              <a:t>CHÀO MỪNG QUÝ THẦY CÔ</a:t>
            </a:r>
          </a:p>
          <a:p>
            <a:pPr algn="ctr" eaLnBrk="1" hangingPunct="1">
              <a:spcBef>
                <a:spcPts val="0"/>
              </a:spcBef>
              <a:defRPr/>
            </a:pPr>
            <a:r>
              <a:rPr lang="en-US" sz="6000" b="1">
                <a:solidFill>
                  <a:srgbClr val="0000CC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itchFamily="18" charset="0"/>
              </a:rPr>
              <a:t>VỀ DỰ GIỜ THĂM LỚP</a:t>
            </a:r>
          </a:p>
        </p:txBody>
      </p:sp>
      <p:pic>
        <p:nvPicPr>
          <p:cNvPr id="32" name="Picture 22" descr="bd21315_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474386" y="7038526"/>
            <a:ext cx="5616086" cy="20478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cxnSp>
        <p:nvCxnSpPr>
          <p:cNvPr id="33" name="Straight Connector 32"/>
          <p:cNvCxnSpPr/>
          <p:nvPr/>
        </p:nvCxnSpPr>
        <p:spPr>
          <a:xfrm flipV="1">
            <a:off x="5407784" y="1447800"/>
            <a:ext cx="5985862" cy="0"/>
          </a:xfrm>
          <a:prstGeom prst="line">
            <a:avLst/>
          </a:prstGeom>
          <a:ln>
            <a:solidFill>
              <a:srgbClr val="FF0066"/>
            </a:solidFill>
          </a:ln>
        </p:spPr>
        <p:style>
          <a:lnRef idx="2">
            <a:schemeClr val="dk1"/>
          </a:lnRef>
          <a:fillRef idx="0">
            <a:schemeClr val="dk1"/>
          </a:fillRef>
          <a:effectRef idx="1">
            <a:schemeClr val="dk1"/>
          </a:effectRef>
          <a:fontRef idx="minor">
            <a:schemeClr val="tx1"/>
          </a:fontRef>
        </p:style>
      </p:cxnSp>
      <p:pic>
        <p:nvPicPr>
          <p:cNvPr id="36" name="Picture 5" descr="POINSET3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3190379" y="6400800"/>
            <a:ext cx="2971800" cy="256107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37" name="Picture 5" descr="POINSET2"/>
          <p:cNvPicPr>
            <a:picLocks noChangeAspect="1" noChangeArrowheads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rot="5400000" flipV="1">
            <a:off x="135682" y="51483"/>
            <a:ext cx="1382714" cy="147088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2305291919"/>
      </p:ext>
    </p:extLst>
  </p:cSld>
  <p:clrMapOvr>
    <a:masterClrMapping/>
  </p:clrMapOvr>
  <p:transition spd="slow">
    <p:split orient="vert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" presetClass="emph" presetSubtype="2" repeatCount="1000000" accel="36000" decel="2000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 override="childStyle">
                                        <p:cTn id="6" dur="4750" fill="hold"/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o>
                                        <a:srgbClr val="0000FF"/>
                                      </p:to>
                                    </p:animClr>
                                  </p:childTnLst>
                                </p:cTn>
                              </p:par>
                              <p:par>
                                <p:cTn id="7" presetID="21" presetClass="emph" presetSubtype="0" repeatCount="20000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Clr clrSpc="hsl" dir="cw">
                                      <p:cBhvr override="childStyle">
                                        <p:cTn id="8" dur="2000" fill="hold"/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by>
                                        <p:hsl h="7200000" s="0" l="0"/>
                                      </p:by>
                                    </p:animClr>
                                    <p:animClr clrSpc="hsl" dir="cw">
                                      <p:cBhvr>
                                        <p:cTn id="9" dur="2000" fill="hold"/>
                                        <p:tgtEl>
                                          <p:spTgt spid="31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by>
                                        <p:hsl h="7200000" s="0" l="0"/>
                                      </p:by>
                                    </p:animClr>
                                    <p:animClr clrSpc="hsl" dir="cw">
                                      <p:cBhvr>
                                        <p:cTn id="10" dur="2000" fill="hold"/>
                                        <p:tgtEl>
                                          <p:spTgt spid="31"/>
                                        </p:tgtEl>
                                        <p:attrNameLst>
                                          <p:attrName>stroke.color</p:attrName>
                                        </p:attrNameLst>
                                      </p:cBhvr>
                                      <p:by>
                                        <p:hsl h="7200000" s="0" l="0"/>
                                      </p:by>
                                    </p:animClr>
                                    <p:set>
                                      <p:cBhvr>
                                        <p:cTn id="11" dur="2000" fill="hold"/>
                                        <p:tgtEl>
                                          <p:spTgt spid="31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1" grpId="0"/>
      <p:bldP spid="31" grpId="1"/>
    </p:bld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Vui den truong.mp4">
            <a:hlinkClick r:id="" action="ppaction://media"/>
          </p:cNvPr>
          <p:cNvPicPr>
            <a:picLocks noChangeAspect="1"/>
          </p:cNvPicPr>
          <p:nvPr>
            <a:vide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4"/>
          <a:stretch>
            <a:fillRect/>
          </a:stretch>
        </p:blipFill>
        <p:spPr>
          <a:xfrm>
            <a:off x="670719" y="685800"/>
            <a:ext cx="14935200" cy="779336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432748071"/>
      </p:ext>
    </p:extLst>
  </p:cSld>
  <p:clrMapOvr>
    <a:masterClrMapping/>
  </p:clrMapOvr>
  <p:transition spd="slow">
    <p:split orient="vert"/>
  </p:transition>
  <p:timing>
    <p:tnLst>
      <p:par>
        <p:cTn id="1" dur="indefinite" restart="never" nodeType="tmRoot">
          <p:childTnLst>
            <p:seq concurrent="1" nextAc="seek">
              <p:cTn id="2" restart="whenNotActive" fill="hold" evtFilter="cancelBubble" nodeType="interactiveSeq">
                <p:stCondLst>
                  <p:cond evt="onClick" delay="0">
                    <p:tgtEl>
                      <p:spTgt spid="4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" fill="hold">
                      <p:stCondLst>
                        <p:cond delay="0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togglePause">
                                      <p:cBhvr>
                                        <p:cTn id="6" dur="1" fill="hold"/>
                                        <p:tgtEl>
                                          <p:spTgt spid="4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4"/>
                  </p:tgtEl>
                </p:cond>
              </p:nextCondLst>
            </p:seq>
            <p:video>
              <p:cMediaNode vol="80000">
                <p:cTn id="7" fill="hold" display="0">
                  <p:stCondLst>
                    <p:cond delay="indefinite"/>
                  </p:stCondLst>
                </p:cTn>
                <p:tgtEl>
                  <p:spTgt spid="4"/>
                </p:tgtEl>
              </p:cMediaNode>
            </p:video>
          </p:childTnLst>
        </p:cTn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1"/>
          <p:cNvGrpSpPr/>
          <p:nvPr/>
        </p:nvGrpSpPr>
        <p:grpSpPr>
          <a:xfrm>
            <a:off x="3528219" y="575463"/>
            <a:ext cx="9220200" cy="1097795"/>
            <a:chOff x="3528219" y="575463"/>
            <a:chExt cx="9220200" cy="1097795"/>
          </a:xfrm>
        </p:grpSpPr>
        <p:grpSp>
          <p:nvGrpSpPr>
            <p:cNvPr id="26" name="Group 25"/>
            <p:cNvGrpSpPr/>
            <p:nvPr/>
          </p:nvGrpSpPr>
          <p:grpSpPr>
            <a:xfrm>
              <a:off x="5635134" y="575463"/>
              <a:ext cx="5006371" cy="523220"/>
              <a:chOff x="5480125" y="636422"/>
              <a:chExt cx="4921898" cy="523220"/>
            </a:xfrm>
          </p:grpSpPr>
          <p:sp>
            <p:nvSpPr>
              <p:cNvPr id="30" name="TextBox 29"/>
              <p:cNvSpPr txBox="1"/>
              <p:nvPr/>
            </p:nvSpPr>
            <p:spPr>
              <a:xfrm>
                <a:off x="5480125" y="636422"/>
                <a:ext cx="4921898" cy="523220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en-US" sz="2800" b="1" dirty="0">
                    <a:solidFill>
                      <a:srgbClr val="FF0066"/>
                    </a:solidFill>
                    <a:latin typeface="Times New Roman" pitchFamily="18" charset="0"/>
                    <a:cs typeface="Times New Roman" pitchFamily="18" charset="0"/>
                  </a:rPr>
                  <a:t>HOẠT ĐỘNG TRẢI NGHIỆM</a:t>
                </a:r>
              </a:p>
            </p:txBody>
          </p:sp>
          <p:cxnSp>
            <p:nvCxnSpPr>
              <p:cNvPr id="28" name="Straight Connector 27"/>
              <p:cNvCxnSpPr/>
              <p:nvPr/>
            </p:nvCxnSpPr>
            <p:spPr>
              <a:xfrm>
                <a:off x="5618731" y="1136154"/>
                <a:ext cx="4699845" cy="0"/>
              </a:xfrm>
              <a:prstGeom prst="line">
                <a:avLst/>
              </a:prstGeom>
              <a:ln>
                <a:solidFill>
                  <a:srgbClr val="FF0066"/>
                </a:solidFill>
              </a:ln>
            </p:spPr>
            <p:style>
              <a:lnRef idx="2">
                <a:schemeClr val="dk1"/>
              </a:lnRef>
              <a:fillRef idx="0">
                <a:schemeClr val="dk1"/>
              </a:fillRef>
              <a:effectRef idx="1">
                <a:schemeClr val="dk1"/>
              </a:effectRef>
              <a:fontRef idx="minor">
                <a:schemeClr val="tx1"/>
              </a:fontRef>
            </p:style>
          </p:cxnSp>
        </p:grpSp>
        <p:sp>
          <p:nvSpPr>
            <p:cNvPr id="31" name="Text Box 14"/>
            <p:cNvSpPr txBox="1">
              <a:spLocks noChangeArrowheads="1"/>
            </p:cNvSpPr>
            <p:nvPr/>
          </p:nvSpPr>
          <p:spPr bwMode="auto">
            <a:xfrm>
              <a:off x="3528219" y="1097280"/>
              <a:ext cx="9220200" cy="575978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square" lIns="143689" tIns="71844" rIns="143689" bIns="71844">
              <a:spAutoFit/>
            </a:bodyPr>
            <a:lstStyle>
              <a:lvl1pPr eaLnBrk="0" hangingPunct="0">
                <a:defRPr>
                  <a:solidFill>
                    <a:schemeClr val="tx1"/>
                  </a:solidFill>
                  <a:latin typeface="Arial" charset="0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Arial" charset="0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Arial" charset="0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Arial" charset="0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Arial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</a:defRPr>
              </a:lvl9pPr>
            </a:lstStyle>
            <a:p>
              <a:pPr algn="ctr" eaLnBrk="1" hangingPunct="1">
                <a:spcBef>
                  <a:spcPts val="0"/>
                </a:spcBef>
                <a:defRPr/>
              </a:pPr>
              <a:r>
                <a:rPr lang="en-US" sz="2800" b="1" dirty="0">
                  <a:solidFill>
                    <a:srgbClr val="0000CC"/>
                  </a:solidFill>
                  <a:latin typeface="Times New Roman" pitchFamily="18" charset="0"/>
                </a:rPr>
                <a:t>SINH HOẠT LỚP: ĐỘI NHI ĐỒNG TÌNH NGUYỆN</a:t>
              </a:r>
            </a:p>
          </p:txBody>
        </p:sp>
      </p:grpSp>
      <p:grpSp>
        <p:nvGrpSpPr>
          <p:cNvPr id="9" name="Group 8"/>
          <p:cNvGrpSpPr/>
          <p:nvPr/>
        </p:nvGrpSpPr>
        <p:grpSpPr>
          <a:xfrm>
            <a:off x="746919" y="1782783"/>
            <a:ext cx="6477000" cy="677108"/>
            <a:chOff x="1508918" y="1888664"/>
            <a:chExt cx="5770418" cy="677108"/>
          </a:xfrm>
        </p:grpSpPr>
        <p:sp>
          <p:nvSpPr>
            <p:cNvPr id="10" name="Rectangle 9"/>
            <p:cNvSpPr/>
            <p:nvPr/>
          </p:nvSpPr>
          <p:spPr>
            <a:xfrm>
              <a:off x="1508918" y="1888664"/>
              <a:ext cx="5770418" cy="677108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r>
                <a:rPr lang="en-US" sz="3800" b="1">
                  <a:solidFill>
                    <a:srgbClr val="FF0066"/>
                  </a:solidFill>
                  <a:latin typeface="Times New Roman" pitchFamily="18" charset="0"/>
                  <a:cs typeface="Times New Roman" pitchFamily="18" charset="0"/>
                </a:rPr>
                <a:t>I. Sơ kết hoạt động tuần qua.</a:t>
              </a:r>
            </a:p>
          </p:txBody>
        </p:sp>
        <p:cxnSp>
          <p:nvCxnSpPr>
            <p:cNvPr id="11" name="Straight Connector 10"/>
            <p:cNvCxnSpPr/>
            <p:nvPr/>
          </p:nvCxnSpPr>
          <p:spPr>
            <a:xfrm>
              <a:off x="1673234" y="2519755"/>
              <a:ext cx="5295207" cy="0"/>
            </a:xfrm>
            <a:prstGeom prst="line">
              <a:avLst/>
            </a:prstGeom>
            <a:ln>
              <a:solidFill>
                <a:srgbClr val="FF0066"/>
              </a:solidFill>
            </a:ln>
          </p:spPr>
          <p:style>
            <a:lnRef idx="3">
              <a:schemeClr val="dk1"/>
            </a:lnRef>
            <a:fillRef idx="0">
              <a:schemeClr val="dk1"/>
            </a:fillRef>
            <a:effectRef idx="2">
              <a:schemeClr val="dk1"/>
            </a:effectRef>
            <a:fontRef idx="minor">
              <a:schemeClr val="tx1"/>
            </a:fontRef>
          </p:style>
        </p:cxnSp>
      </p:grpSp>
      <p:sp>
        <p:nvSpPr>
          <p:cNvPr id="33" name="TextBox 32"/>
          <p:cNvSpPr txBox="1"/>
          <p:nvPr/>
        </p:nvSpPr>
        <p:spPr>
          <a:xfrm>
            <a:off x="802484" y="2590800"/>
            <a:ext cx="7051930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just"/>
            <a:r>
              <a:rPr lang="en-US" sz="3600">
                <a:solidFill>
                  <a:srgbClr val="FF00FF"/>
                </a:solidFill>
                <a:latin typeface="Times New Roman" pitchFamily="18" charset="0"/>
                <a:cs typeface="Times New Roman" pitchFamily="18" charset="0"/>
              </a:rPr>
              <a:t>1) Kết quả thi đua cuối tuần vừa qua:</a:t>
            </a:r>
          </a:p>
        </p:txBody>
      </p:sp>
      <p:sp>
        <p:nvSpPr>
          <p:cNvPr id="34" name="TextBox 33"/>
          <p:cNvSpPr txBox="1"/>
          <p:nvPr/>
        </p:nvSpPr>
        <p:spPr>
          <a:xfrm>
            <a:off x="801506" y="3371671"/>
            <a:ext cx="14191702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/>
            <a:r>
              <a:rPr lang="en-US" sz="3600">
                <a:solidFill>
                  <a:srgbClr val="0000FF"/>
                </a:solidFill>
                <a:latin typeface="Times New Roman" pitchFamily="18" charset="0"/>
                <a:cs typeface="Times New Roman" pitchFamily="18" charset="0"/>
              </a:rPr>
              <a:t>- Thực hiện tốt nền nếp học tập, đến lớp đúng giờ tham gia thi đua tuần học tốt do đội cờ đỏ tổ chức.</a:t>
            </a:r>
          </a:p>
        </p:txBody>
      </p:sp>
      <p:sp>
        <p:nvSpPr>
          <p:cNvPr id="35" name="TextBox 34"/>
          <p:cNvSpPr txBox="1"/>
          <p:nvPr/>
        </p:nvSpPr>
        <p:spPr>
          <a:xfrm>
            <a:off x="789917" y="4590871"/>
            <a:ext cx="14198806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/>
            <a:r>
              <a:rPr lang="en-US" sz="3600">
                <a:solidFill>
                  <a:srgbClr val="0000FF"/>
                </a:solidFill>
                <a:latin typeface="Times New Roman" pitchFamily="18" charset="0"/>
                <a:cs typeface="Times New Roman" pitchFamily="18" charset="0"/>
              </a:rPr>
              <a:t>- Thực hiện tốt việc làm bài tập đầy đủ, chăm chỉ học tập, không nói chuyện riêng trong giờ học. </a:t>
            </a:r>
          </a:p>
        </p:txBody>
      </p:sp>
      <p:sp>
        <p:nvSpPr>
          <p:cNvPr id="37" name="TextBox 36"/>
          <p:cNvSpPr txBox="1"/>
          <p:nvPr/>
        </p:nvSpPr>
        <p:spPr>
          <a:xfrm>
            <a:off x="746919" y="5810071"/>
            <a:ext cx="14198806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/>
            <a:r>
              <a:rPr lang="en-US" sz="3600">
                <a:solidFill>
                  <a:srgbClr val="0000FF"/>
                </a:solidFill>
                <a:latin typeface="Times New Roman" pitchFamily="18" charset="0"/>
                <a:cs typeface="Times New Roman" pitchFamily="18" charset="0"/>
              </a:rPr>
              <a:t>- Thực hiện tốt vệ sinh cá nhân, vệ sinh lớp học. Tham gia sinh hoạt tập thể nghiêm túc và hoạt thành tốt   </a:t>
            </a:r>
          </a:p>
        </p:txBody>
      </p:sp>
      <p:sp>
        <p:nvSpPr>
          <p:cNvPr id="38" name="TextBox 37"/>
          <p:cNvSpPr txBox="1"/>
          <p:nvPr/>
        </p:nvSpPr>
        <p:spPr>
          <a:xfrm>
            <a:off x="1087931" y="7010400"/>
            <a:ext cx="2125582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just"/>
            <a:r>
              <a:rPr lang="en-US" sz="3600">
                <a:solidFill>
                  <a:srgbClr val="FF00FF"/>
                </a:solidFill>
                <a:latin typeface="Times New Roman" pitchFamily="18" charset="0"/>
                <a:cs typeface="Times New Roman" pitchFamily="18" charset="0"/>
              </a:rPr>
              <a:t>2) Tồn tại:</a:t>
            </a:r>
          </a:p>
        </p:txBody>
      </p:sp>
      <p:sp>
        <p:nvSpPr>
          <p:cNvPr id="39" name="TextBox 38"/>
          <p:cNvSpPr txBox="1"/>
          <p:nvPr/>
        </p:nvSpPr>
        <p:spPr>
          <a:xfrm>
            <a:off x="823119" y="7772400"/>
            <a:ext cx="14554129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/>
            <a:r>
              <a:rPr lang="en-US" sz="3600">
                <a:solidFill>
                  <a:srgbClr val="0000FF"/>
                </a:solidFill>
                <a:latin typeface="Times New Roman" pitchFamily="18" charset="0"/>
                <a:cs typeface="Times New Roman" pitchFamily="18" charset="0"/>
              </a:rPr>
              <a:t>- Có một số bạn đi học muộn, một số bạn vẫn nói chuyện riêng trong giờ học.</a:t>
            </a:r>
          </a:p>
        </p:txBody>
      </p:sp>
    </p:spTree>
    <p:extLst>
      <p:ext uri="{BB962C8B-B14F-4D97-AF65-F5344CB8AC3E}">
        <p14:creationId xmlns:p14="http://schemas.microsoft.com/office/powerpoint/2010/main" val="1447409419"/>
      </p:ext>
    </p:extLst>
  </p:cSld>
  <p:clrMapOvr>
    <a:masterClrMapping/>
  </p:clrMapOvr>
  <p:transition spd="slow">
    <p:split orient="vert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3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3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3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3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500"/>
                                        <p:tgtEl>
                                          <p:spTgt spid="3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2" dur="500"/>
                                        <p:tgtEl>
                                          <p:spTgt spid="3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3" grpId="0"/>
      <p:bldP spid="34" grpId="0"/>
      <p:bldP spid="35" grpId="0"/>
      <p:bldP spid="37" grpId="0"/>
      <p:bldP spid="38" grpId="0"/>
      <p:bldP spid="39" grpId="0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9" name="Group 8"/>
          <p:cNvGrpSpPr/>
          <p:nvPr/>
        </p:nvGrpSpPr>
        <p:grpSpPr>
          <a:xfrm>
            <a:off x="1051719" y="1782783"/>
            <a:ext cx="7391400" cy="677108"/>
            <a:chOff x="1508918" y="1888664"/>
            <a:chExt cx="6585065" cy="677108"/>
          </a:xfrm>
        </p:grpSpPr>
        <p:sp>
          <p:nvSpPr>
            <p:cNvPr id="10" name="Rectangle 9"/>
            <p:cNvSpPr/>
            <p:nvPr/>
          </p:nvSpPr>
          <p:spPr>
            <a:xfrm>
              <a:off x="1508918" y="1888664"/>
              <a:ext cx="6585065" cy="677108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r>
                <a:rPr lang="en-US" sz="3800" b="1">
                  <a:solidFill>
                    <a:srgbClr val="FF0066"/>
                  </a:solidFill>
                  <a:latin typeface="Times New Roman" pitchFamily="18" charset="0"/>
                  <a:cs typeface="Times New Roman" pitchFamily="18" charset="0"/>
                </a:rPr>
                <a:t>II. Kế hoạch hoạt động tuần tới.</a:t>
              </a:r>
            </a:p>
          </p:txBody>
        </p:sp>
        <p:cxnSp>
          <p:nvCxnSpPr>
            <p:cNvPr id="11" name="Straight Connector 10"/>
            <p:cNvCxnSpPr/>
            <p:nvPr/>
          </p:nvCxnSpPr>
          <p:spPr>
            <a:xfrm>
              <a:off x="1673234" y="2519755"/>
              <a:ext cx="5673989" cy="0"/>
            </a:xfrm>
            <a:prstGeom prst="line">
              <a:avLst/>
            </a:prstGeom>
            <a:ln>
              <a:solidFill>
                <a:srgbClr val="FF0066"/>
              </a:solidFill>
            </a:ln>
          </p:spPr>
          <p:style>
            <a:lnRef idx="3">
              <a:schemeClr val="dk1"/>
            </a:lnRef>
            <a:fillRef idx="0">
              <a:schemeClr val="dk1"/>
            </a:fillRef>
            <a:effectRef idx="2">
              <a:schemeClr val="dk1"/>
            </a:effectRef>
            <a:fontRef idx="minor">
              <a:schemeClr val="tx1"/>
            </a:fontRef>
          </p:style>
        </p:cxnSp>
      </p:grpSp>
      <p:sp>
        <p:nvSpPr>
          <p:cNvPr id="34" name="TextBox 33"/>
          <p:cNvSpPr txBox="1"/>
          <p:nvPr/>
        </p:nvSpPr>
        <p:spPr>
          <a:xfrm>
            <a:off x="953906" y="2667000"/>
            <a:ext cx="14728213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/>
            <a:r>
              <a:rPr lang="en-US" sz="3600" dirty="0">
                <a:solidFill>
                  <a:srgbClr val="0000FF"/>
                </a:solidFill>
                <a:latin typeface="Times New Roman" pitchFamily="18" charset="0"/>
                <a:cs typeface="Times New Roman" pitchFamily="18" charset="0"/>
              </a:rPr>
              <a:t>- </a:t>
            </a:r>
            <a:r>
              <a:rPr lang="en-US" sz="3600" dirty="0" err="1">
                <a:solidFill>
                  <a:srgbClr val="0000FF"/>
                </a:solidFill>
                <a:latin typeface="Times New Roman" pitchFamily="18" charset="0"/>
                <a:cs typeface="Times New Roman" pitchFamily="18" charset="0"/>
              </a:rPr>
              <a:t>Tiếp</a:t>
            </a:r>
            <a:r>
              <a:rPr lang="en-US" sz="3600" dirty="0">
                <a:solidFill>
                  <a:srgbClr val="0000FF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3600" dirty="0" err="1">
                <a:solidFill>
                  <a:srgbClr val="0000FF"/>
                </a:solidFill>
                <a:latin typeface="Times New Roman" pitchFamily="18" charset="0"/>
                <a:cs typeface="Times New Roman" pitchFamily="18" charset="0"/>
              </a:rPr>
              <a:t>tục</a:t>
            </a:r>
            <a:r>
              <a:rPr lang="en-US" sz="3600" dirty="0">
                <a:solidFill>
                  <a:srgbClr val="0000FF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3600" dirty="0" err="1">
                <a:solidFill>
                  <a:srgbClr val="0000FF"/>
                </a:solidFill>
                <a:latin typeface="Times New Roman" pitchFamily="18" charset="0"/>
                <a:cs typeface="Times New Roman" pitchFamily="18" charset="0"/>
              </a:rPr>
              <a:t>thực</a:t>
            </a:r>
            <a:r>
              <a:rPr lang="en-US" sz="3600" dirty="0">
                <a:solidFill>
                  <a:srgbClr val="0000FF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3600" dirty="0" err="1">
                <a:solidFill>
                  <a:srgbClr val="0000FF"/>
                </a:solidFill>
                <a:latin typeface="Times New Roman" pitchFamily="18" charset="0"/>
                <a:cs typeface="Times New Roman" pitchFamily="18" charset="0"/>
              </a:rPr>
              <a:t>hiện</a:t>
            </a:r>
            <a:r>
              <a:rPr lang="en-US" sz="3600" dirty="0">
                <a:solidFill>
                  <a:srgbClr val="0000FF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3600" dirty="0" err="1">
                <a:solidFill>
                  <a:srgbClr val="0000FF"/>
                </a:solidFill>
                <a:latin typeface="Times New Roman" pitchFamily="18" charset="0"/>
                <a:cs typeface="Times New Roman" pitchFamily="18" charset="0"/>
              </a:rPr>
              <a:t>tốt</a:t>
            </a:r>
            <a:r>
              <a:rPr lang="en-US" sz="3600" dirty="0">
                <a:solidFill>
                  <a:srgbClr val="0000FF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3600" dirty="0" err="1">
                <a:solidFill>
                  <a:srgbClr val="0000FF"/>
                </a:solidFill>
                <a:latin typeface="Times New Roman" pitchFamily="18" charset="0"/>
                <a:cs typeface="Times New Roman" pitchFamily="18" charset="0"/>
              </a:rPr>
              <a:t>nền</a:t>
            </a:r>
            <a:r>
              <a:rPr lang="en-US" sz="3600" dirty="0">
                <a:solidFill>
                  <a:srgbClr val="0000FF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3600" dirty="0" err="1">
                <a:solidFill>
                  <a:srgbClr val="0000FF"/>
                </a:solidFill>
                <a:latin typeface="Times New Roman" pitchFamily="18" charset="0"/>
                <a:cs typeface="Times New Roman" pitchFamily="18" charset="0"/>
              </a:rPr>
              <a:t>nếp</a:t>
            </a:r>
            <a:r>
              <a:rPr lang="en-US" sz="3600" dirty="0">
                <a:solidFill>
                  <a:srgbClr val="0000FF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3600" dirty="0" err="1">
                <a:solidFill>
                  <a:srgbClr val="0000FF"/>
                </a:solidFill>
                <a:latin typeface="Times New Roman" pitchFamily="18" charset="0"/>
                <a:cs typeface="Times New Roman" pitchFamily="18" charset="0"/>
              </a:rPr>
              <a:t>học</a:t>
            </a:r>
            <a:r>
              <a:rPr lang="en-US" sz="3600" dirty="0">
                <a:solidFill>
                  <a:srgbClr val="0000FF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3600" dirty="0" err="1">
                <a:solidFill>
                  <a:srgbClr val="0000FF"/>
                </a:solidFill>
                <a:latin typeface="Times New Roman" pitchFamily="18" charset="0"/>
                <a:cs typeface="Times New Roman" pitchFamily="18" charset="0"/>
              </a:rPr>
              <a:t>tập</a:t>
            </a:r>
            <a:r>
              <a:rPr lang="en-US" sz="3600" dirty="0">
                <a:solidFill>
                  <a:srgbClr val="0000FF"/>
                </a:solidFill>
                <a:latin typeface="Times New Roman" pitchFamily="18" charset="0"/>
                <a:cs typeface="Times New Roman" pitchFamily="18" charset="0"/>
              </a:rPr>
              <a:t>, </a:t>
            </a:r>
            <a:r>
              <a:rPr lang="en-US" sz="3600" dirty="0" err="1">
                <a:solidFill>
                  <a:srgbClr val="0000FF"/>
                </a:solidFill>
                <a:latin typeface="Times New Roman" pitchFamily="18" charset="0"/>
                <a:cs typeface="Times New Roman" pitchFamily="18" charset="0"/>
              </a:rPr>
              <a:t>đến</a:t>
            </a:r>
            <a:r>
              <a:rPr lang="en-US" sz="3600" dirty="0">
                <a:solidFill>
                  <a:srgbClr val="0000FF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3600" dirty="0" err="1">
                <a:solidFill>
                  <a:srgbClr val="0000FF"/>
                </a:solidFill>
                <a:latin typeface="Times New Roman" pitchFamily="18" charset="0"/>
                <a:cs typeface="Times New Roman" pitchFamily="18" charset="0"/>
              </a:rPr>
              <a:t>lớp</a:t>
            </a:r>
            <a:r>
              <a:rPr lang="en-US" sz="3600" dirty="0">
                <a:solidFill>
                  <a:srgbClr val="0000FF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3600" dirty="0" err="1">
                <a:solidFill>
                  <a:srgbClr val="0000FF"/>
                </a:solidFill>
                <a:latin typeface="Times New Roman" pitchFamily="18" charset="0"/>
                <a:cs typeface="Times New Roman" pitchFamily="18" charset="0"/>
              </a:rPr>
              <a:t>đúng</a:t>
            </a:r>
            <a:r>
              <a:rPr lang="en-US" sz="3600" dirty="0">
                <a:solidFill>
                  <a:srgbClr val="0000FF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3600" dirty="0" err="1">
                <a:solidFill>
                  <a:srgbClr val="0000FF"/>
                </a:solidFill>
                <a:latin typeface="Times New Roman" pitchFamily="18" charset="0"/>
                <a:cs typeface="Times New Roman" pitchFamily="18" charset="0"/>
              </a:rPr>
              <a:t>giờ</a:t>
            </a:r>
            <a:r>
              <a:rPr lang="en-US" sz="3600" dirty="0">
                <a:solidFill>
                  <a:srgbClr val="0000FF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3600" dirty="0" err="1">
                <a:solidFill>
                  <a:srgbClr val="0000FF"/>
                </a:solidFill>
                <a:latin typeface="Times New Roman" pitchFamily="18" charset="0"/>
                <a:cs typeface="Times New Roman" pitchFamily="18" charset="0"/>
              </a:rPr>
              <a:t>tham</a:t>
            </a:r>
            <a:r>
              <a:rPr lang="en-US" sz="3600" dirty="0">
                <a:solidFill>
                  <a:srgbClr val="0000FF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3600" dirty="0" err="1">
                <a:solidFill>
                  <a:srgbClr val="0000FF"/>
                </a:solidFill>
                <a:latin typeface="Times New Roman" pitchFamily="18" charset="0"/>
                <a:cs typeface="Times New Roman" pitchFamily="18" charset="0"/>
              </a:rPr>
              <a:t>gia</a:t>
            </a:r>
            <a:r>
              <a:rPr lang="en-US" sz="3600" dirty="0">
                <a:solidFill>
                  <a:srgbClr val="0000FF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3600" dirty="0" err="1">
                <a:solidFill>
                  <a:srgbClr val="0000FF"/>
                </a:solidFill>
                <a:latin typeface="Times New Roman" pitchFamily="18" charset="0"/>
                <a:cs typeface="Times New Roman" pitchFamily="18" charset="0"/>
              </a:rPr>
              <a:t>thi</a:t>
            </a:r>
            <a:r>
              <a:rPr lang="en-US" sz="3600" dirty="0">
                <a:solidFill>
                  <a:srgbClr val="0000FF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3600" dirty="0" err="1">
                <a:solidFill>
                  <a:srgbClr val="0000FF"/>
                </a:solidFill>
                <a:latin typeface="Times New Roman" pitchFamily="18" charset="0"/>
                <a:cs typeface="Times New Roman" pitchFamily="18" charset="0"/>
              </a:rPr>
              <a:t>đua</a:t>
            </a:r>
            <a:r>
              <a:rPr lang="en-US" sz="3600" dirty="0">
                <a:solidFill>
                  <a:srgbClr val="0000FF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3600" dirty="0" err="1">
                <a:solidFill>
                  <a:srgbClr val="0000FF"/>
                </a:solidFill>
                <a:latin typeface="Times New Roman" pitchFamily="18" charset="0"/>
                <a:cs typeface="Times New Roman" pitchFamily="18" charset="0"/>
              </a:rPr>
              <a:t>tuần</a:t>
            </a:r>
            <a:r>
              <a:rPr lang="en-US" sz="3600" dirty="0">
                <a:solidFill>
                  <a:srgbClr val="0000FF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3600" dirty="0" err="1">
                <a:solidFill>
                  <a:srgbClr val="0000FF"/>
                </a:solidFill>
                <a:latin typeface="Times New Roman" pitchFamily="18" charset="0"/>
                <a:cs typeface="Times New Roman" pitchFamily="18" charset="0"/>
              </a:rPr>
              <a:t>học</a:t>
            </a:r>
            <a:r>
              <a:rPr lang="en-US" sz="3600" dirty="0">
                <a:solidFill>
                  <a:srgbClr val="0000FF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3600" dirty="0" err="1">
                <a:solidFill>
                  <a:srgbClr val="0000FF"/>
                </a:solidFill>
                <a:latin typeface="Times New Roman" pitchFamily="18" charset="0"/>
                <a:cs typeface="Times New Roman" pitchFamily="18" charset="0"/>
              </a:rPr>
              <a:t>tốt</a:t>
            </a:r>
            <a:r>
              <a:rPr lang="en-US" sz="3600" dirty="0">
                <a:solidFill>
                  <a:srgbClr val="0000FF"/>
                </a:solidFill>
                <a:latin typeface="Times New Roman" pitchFamily="18" charset="0"/>
                <a:cs typeface="Times New Roman" pitchFamily="18" charset="0"/>
              </a:rPr>
              <a:t> do </a:t>
            </a:r>
            <a:r>
              <a:rPr lang="en-US" sz="3600" dirty="0" err="1">
                <a:solidFill>
                  <a:srgbClr val="0000FF"/>
                </a:solidFill>
                <a:latin typeface="Times New Roman" pitchFamily="18" charset="0"/>
                <a:cs typeface="Times New Roman" pitchFamily="18" charset="0"/>
              </a:rPr>
              <a:t>đội</a:t>
            </a:r>
            <a:r>
              <a:rPr lang="en-US" sz="3600" dirty="0">
                <a:solidFill>
                  <a:srgbClr val="0000FF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3600" dirty="0" err="1">
                <a:solidFill>
                  <a:srgbClr val="0000FF"/>
                </a:solidFill>
                <a:latin typeface="Times New Roman" pitchFamily="18" charset="0"/>
                <a:cs typeface="Times New Roman" pitchFamily="18" charset="0"/>
              </a:rPr>
              <a:t>cờ</a:t>
            </a:r>
            <a:r>
              <a:rPr lang="en-US" sz="3600" dirty="0">
                <a:solidFill>
                  <a:srgbClr val="0000FF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3600" dirty="0" err="1">
                <a:solidFill>
                  <a:srgbClr val="0000FF"/>
                </a:solidFill>
                <a:latin typeface="Times New Roman" pitchFamily="18" charset="0"/>
                <a:cs typeface="Times New Roman" pitchFamily="18" charset="0"/>
              </a:rPr>
              <a:t>đỏ</a:t>
            </a:r>
            <a:r>
              <a:rPr lang="en-US" sz="3600" dirty="0">
                <a:solidFill>
                  <a:srgbClr val="0000FF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3600" dirty="0" err="1">
                <a:solidFill>
                  <a:srgbClr val="0000FF"/>
                </a:solidFill>
                <a:latin typeface="Times New Roman" pitchFamily="18" charset="0"/>
                <a:cs typeface="Times New Roman" pitchFamily="18" charset="0"/>
              </a:rPr>
              <a:t>tổ</a:t>
            </a:r>
            <a:r>
              <a:rPr lang="en-US" sz="3600" dirty="0">
                <a:solidFill>
                  <a:srgbClr val="0000FF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3600" dirty="0" err="1">
                <a:solidFill>
                  <a:srgbClr val="0000FF"/>
                </a:solidFill>
                <a:latin typeface="Times New Roman" pitchFamily="18" charset="0"/>
                <a:cs typeface="Times New Roman" pitchFamily="18" charset="0"/>
              </a:rPr>
              <a:t>chức</a:t>
            </a:r>
            <a:r>
              <a:rPr lang="en-US" sz="3600" dirty="0">
                <a:solidFill>
                  <a:srgbClr val="0000FF"/>
                </a:solidFill>
                <a:latin typeface="Times New Roman" pitchFamily="18" charset="0"/>
                <a:cs typeface="Times New Roman" pitchFamily="18" charset="0"/>
              </a:rPr>
              <a:t>.</a:t>
            </a:r>
          </a:p>
        </p:txBody>
      </p:sp>
      <p:sp>
        <p:nvSpPr>
          <p:cNvPr id="35" name="TextBox 34"/>
          <p:cNvSpPr txBox="1"/>
          <p:nvPr/>
        </p:nvSpPr>
        <p:spPr>
          <a:xfrm>
            <a:off x="953906" y="5276670"/>
            <a:ext cx="14739801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/>
            <a:r>
              <a:rPr lang="en-US" sz="3600" dirty="0">
                <a:solidFill>
                  <a:srgbClr val="0000FF"/>
                </a:solidFill>
                <a:latin typeface="Times New Roman" pitchFamily="18" charset="0"/>
                <a:cs typeface="Times New Roman" pitchFamily="18" charset="0"/>
              </a:rPr>
              <a:t>- </a:t>
            </a:r>
            <a:r>
              <a:rPr lang="en-US" sz="3600" dirty="0" err="1">
                <a:solidFill>
                  <a:srgbClr val="0000FF"/>
                </a:solidFill>
                <a:latin typeface="Times New Roman" pitchFamily="18" charset="0"/>
                <a:cs typeface="Times New Roman" pitchFamily="18" charset="0"/>
              </a:rPr>
              <a:t>Thực</a:t>
            </a:r>
            <a:r>
              <a:rPr lang="en-US" sz="3600" dirty="0">
                <a:solidFill>
                  <a:srgbClr val="0000FF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3600" dirty="0" err="1">
                <a:solidFill>
                  <a:srgbClr val="0000FF"/>
                </a:solidFill>
                <a:latin typeface="Times New Roman" pitchFamily="18" charset="0"/>
                <a:cs typeface="Times New Roman" pitchFamily="18" charset="0"/>
              </a:rPr>
              <a:t>hiện</a:t>
            </a:r>
            <a:r>
              <a:rPr lang="en-US" sz="3600" dirty="0">
                <a:solidFill>
                  <a:srgbClr val="0000FF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3600" dirty="0" err="1">
                <a:solidFill>
                  <a:srgbClr val="0000FF"/>
                </a:solidFill>
                <a:latin typeface="Times New Roman" pitchFamily="18" charset="0"/>
                <a:cs typeface="Times New Roman" pitchFamily="18" charset="0"/>
              </a:rPr>
              <a:t>tốt</a:t>
            </a:r>
            <a:r>
              <a:rPr lang="en-US" sz="3600" dirty="0">
                <a:solidFill>
                  <a:srgbClr val="0000FF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3600" dirty="0" err="1">
                <a:solidFill>
                  <a:srgbClr val="0000FF"/>
                </a:solidFill>
                <a:latin typeface="Times New Roman" pitchFamily="18" charset="0"/>
                <a:cs typeface="Times New Roman" pitchFamily="18" charset="0"/>
              </a:rPr>
              <a:t>việc</a:t>
            </a:r>
            <a:r>
              <a:rPr lang="en-US" sz="3600" dirty="0">
                <a:solidFill>
                  <a:srgbClr val="0000FF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3600" dirty="0" err="1">
                <a:solidFill>
                  <a:srgbClr val="0000FF"/>
                </a:solidFill>
                <a:latin typeface="Times New Roman" pitchFamily="18" charset="0"/>
                <a:cs typeface="Times New Roman" pitchFamily="18" charset="0"/>
              </a:rPr>
              <a:t>làm</a:t>
            </a:r>
            <a:r>
              <a:rPr lang="en-US" sz="3600" dirty="0">
                <a:solidFill>
                  <a:srgbClr val="0000FF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3600" dirty="0" err="1">
                <a:solidFill>
                  <a:srgbClr val="0000FF"/>
                </a:solidFill>
                <a:latin typeface="Times New Roman" pitchFamily="18" charset="0"/>
                <a:cs typeface="Times New Roman" pitchFamily="18" charset="0"/>
              </a:rPr>
              <a:t>bài</a:t>
            </a:r>
            <a:r>
              <a:rPr lang="en-US" sz="3600" dirty="0">
                <a:solidFill>
                  <a:srgbClr val="0000FF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3600" dirty="0" err="1">
                <a:solidFill>
                  <a:srgbClr val="0000FF"/>
                </a:solidFill>
                <a:latin typeface="Times New Roman" pitchFamily="18" charset="0"/>
                <a:cs typeface="Times New Roman" pitchFamily="18" charset="0"/>
              </a:rPr>
              <a:t>tập</a:t>
            </a:r>
            <a:r>
              <a:rPr lang="en-US" sz="3600" dirty="0">
                <a:solidFill>
                  <a:srgbClr val="0000FF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3600" dirty="0" err="1">
                <a:solidFill>
                  <a:srgbClr val="0000FF"/>
                </a:solidFill>
                <a:latin typeface="Times New Roman" pitchFamily="18" charset="0"/>
                <a:cs typeface="Times New Roman" pitchFamily="18" charset="0"/>
              </a:rPr>
              <a:t>đầy</a:t>
            </a:r>
            <a:r>
              <a:rPr lang="en-US" sz="3600" dirty="0">
                <a:solidFill>
                  <a:srgbClr val="0000FF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3600" dirty="0" err="1">
                <a:solidFill>
                  <a:srgbClr val="0000FF"/>
                </a:solidFill>
                <a:latin typeface="Times New Roman" pitchFamily="18" charset="0"/>
                <a:cs typeface="Times New Roman" pitchFamily="18" charset="0"/>
              </a:rPr>
              <a:t>đủ</a:t>
            </a:r>
            <a:r>
              <a:rPr lang="en-US" sz="3600" dirty="0">
                <a:solidFill>
                  <a:srgbClr val="0000FF"/>
                </a:solidFill>
                <a:latin typeface="Times New Roman" pitchFamily="18" charset="0"/>
                <a:cs typeface="Times New Roman" pitchFamily="18" charset="0"/>
              </a:rPr>
              <a:t>, </a:t>
            </a:r>
            <a:r>
              <a:rPr lang="en-US" sz="3600" dirty="0" err="1">
                <a:solidFill>
                  <a:srgbClr val="0000FF"/>
                </a:solidFill>
                <a:latin typeface="Times New Roman" pitchFamily="18" charset="0"/>
                <a:cs typeface="Times New Roman" pitchFamily="18" charset="0"/>
              </a:rPr>
              <a:t>chăm</a:t>
            </a:r>
            <a:r>
              <a:rPr lang="en-US" sz="3600" dirty="0">
                <a:solidFill>
                  <a:srgbClr val="0000FF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3600" dirty="0" err="1">
                <a:solidFill>
                  <a:srgbClr val="0000FF"/>
                </a:solidFill>
                <a:latin typeface="Times New Roman" pitchFamily="18" charset="0"/>
                <a:cs typeface="Times New Roman" pitchFamily="18" charset="0"/>
              </a:rPr>
              <a:t>chỉ</a:t>
            </a:r>
            <a:r>
              <a:rPr lang="en-US" sz="3600" dirty="0">
                <a:solidFill>
                  <a:srgbClr val="0000FF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3600" dirty="0" err="1">
                <a:solidFill>
                  <a:srgbClr val="0000FF"/>
                </a:solidFill>
                <a:latin typeface="Times New Roman" pitchFamily="18" charset="0"/>
                <a:cs typeface="Times New Roman" pitchFamily="18" charset="0"/>
              </a:rPr>
              <a:t>học</a:t>
            </a:r>
            <a:r>
              <a:rPr lang="en-US" sz="3600" dirty="0">
                <a:solidFill>
                  <a:srgbClr val="0000FF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3600" dirty="0" err="1">
                <a:solidFill>
                  <a:srgbClr val="0000FF"/>
                </a:solidFill>
                <a:latin typeface="Times New Roman" pitchFamily="18" charset="0"/>
                <a:cs typeface="Times New Roman" pitchFamily="18" charset="0"/>
              </a:rPr>
              <a:t>tập</a:t>
            </a:r>
            <a:r>
              <a:rPr lang="en-US" sz="3600" dirty="0">
                <a:solidFill>
                  <a:srgbClr val="0000FF"/>
                </a:solidFill>
                <a:latin typeface="Times New Roman" pitchFamily="18" charset="0"/>
                <a:cs typeface="Times New Roman" pitchFamily="18" charset="0"/>
              </a:rPr>
              <a:t>, </a:t>
            </a:r>
            <a:r>
              <a:rPr lang="en-US" sz="3600" dirty="0" err="1">
                <a:solidFill>
                  <a:srgbClr val="0000FF"/>
                </a:solidFill>
                <a:latin typeface="Times New Roman" pitchFamily="18" charset="0"/>
                <a:cs typeface="Times New Roman" pitchFamily="18" charset="0"/>
              </a:rPr>
              <a:t>không</a:t>
            </a:r>
            <a:r>
              <a:rPr lang="en-US" sz="3600" dirty="0">
                <a:solidFill>
                  <a:srgbClr val="0000FF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3600" dirty="0" err="1">
                <a:solidFill>
                  <a:srgbClr val="0000FF"/>
                </a:solidFill>
                <a:latin typeface="Times New Roman" pitchFamily="18" charset="0"/>
                <a:cs typeface="Times New Roman" pitchFamily="18" charset="0"/>
              </a:rPr>
              <a:t>nói</a:t>
            </a:r>
            <a:r>
              <a:rPr lang="en-US" sz="3600" dirty="0">
                <a:solidFill>
                  <a:srgbClr val="0000FF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3600" dirty="0" err="1">
                <a:solidFill>
                  <a:srgbClr val="0000FF"/>
                </a:solidFill>
                <a:latin typeface="Times New Roman" pitchFamily="18" charset="0"/>
                <a:cs typeface="Times New Roman" pitchFamily="18" charset="0"/>
              </a:rPr>
              <a:t>chuyện</a:t>
            </a:r>
            <a:r>
              <a:rPr lang="en-US" sz="3600" dirty="0">
                <a:solidFill>
                  <a:srgbClr val="0000FF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3600" dirty="0" err="1">
                <a:solidFill>
                  <a:srgbClr val="0000FF"/>
                </a:solidFill>
                <a:latin typeface="Times New Roman" pitchFamily="18" charset="0"/>
                <a:cs typeface="Times New Roman" pitchFamily="18" charset="0"/>
              </a:rPr>
              <a:t>riêng</a:t>
            </a:r>
            <a:r>
              <a:rPr lang="en-US" sz="3600" dirty="0">
                <a:solidFill>
                  <a:srgbClr val="0000FF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3600" dirty="0" err="1">
                <a:solidFill>
                  <a:srgbClr val="0000FF"/>
                </a:solidFill>
                <a:latin typeface="Times New Roman" pitchFamily="18" charset="0"/>
                <a:cs typeface="Times New Roman" pitchFamily="18" charset="0"/>
              </a:rPr>
              <a:t>trong</a:t>
            </a:r>
            <a:r>
              <a:rPr lang="en-US" sz="3600" dirty="0">
                <a:solidFill>
                  <a:srgbClr val="0000FF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3600" dirty="0" err="1">
                <a:solidFill>
                  <a:srgbClr val="0000FF"/>
                </a:solidFill>
                <a:latin typeface="Times New Roman" pitchFamily="18" charset="0"/>
                <a:cs typeface="Times New Roman" pitchFamily="18" charset="0"/>
              </a:rPr>
              <a:t>giờ</a:t>
            </a:r>
            <a:r>
              <a:rPr lang="en-US" sz="3600" dirty="0">
                <a:solidFill>
                  <a:srgbClr val="0000FF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3600" dirty="0" err="1">
                <a:solidFill>
                  <a:srgbClr val="0000FF"/>
                </a:solidFill>
                <a:latin typeface="Times New Roman" pitchFamily="18" charset="0"/>
                <a:cs typeface="Times New Roman" pitchFamily="18" charset="0"/>
              </a:rPr>
              <a:t>học</a:t>
            </a:r>
            <a:r>
              <a:rPr lang="en-US" sz="3600" dirty="0">
                <a:solidFill>
                  <a:srgbClr val="0000FF"/>
                </a:solidFill>
                <a:latin typeface="Times New Roman" pitchFamily="18" charset="0"/>
                <a:cs typeface="Times New Roman" pitchFamily="18" charset="0"/>
              </a:rPr>
              <a:t>. </a:t>
            </a:r>
          </a:p>
        </p:txBody>
      </p:sp>
      <p:sp>
        <p:nvSpPr>
          <p:cNvPr id="37" name="TextBox 36"/>
          <p:cNvSpPr txBox="1"/>
          <p:nvPr/>
        </p:nvSpPr>
        <p:spPr>
          <a:xfrm>
            <a:off x="995126" y="6686011"/>
            <a:ext cx="14782799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/>
            <a:r>
              <a:rPr lang="en-US" sz="3600" dirty="0">
                <a:solidFill>
                  <a:srgbClr val="0000FF"/>
                </a:solidFill>
                <a:latin typeface="Times New Roman" pitchFamily="18" charset="0"/>
                <a:cs typeface="Times New Roman" pitchFamily="18" charset="0"/>
              </a:rPr>
              <a:t>- </a:t>
            </a:r>
            <a:r>
              <a:rPr lang="en-US" sz="3600" dirty="0" err="1">
                <a:solidFill>
                  <a:srgbClr val="0000FF"/>
                </a:solidFill>
                <a:latin typeface="Times New Roman" pitchFamily="18" charset="0"/>
                <a:cs typeface="Times New Roman" pitchFamily="18" charset="0"/>
              </a:rPr>
              <a:t>Thực</a:t>
            </a:r>
            <a:r>
              <a:rPr lang="en-US" sz="3600" dirty="0">
                <a:solidFill>
                  <a:srgbClr val="0000FF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3600" dirty="0" err="1">
                <a:solidFill>
                  <a:srgbClr val="0000FF"/>
                </a:solidFill>
                <a:latin typeface="Times New Roman" pitchFamily="18" charset="0"/>
                <a:cs typeface="Times New Roman" pitchFamily="18" charset="0"/>
              </a:rPr>
              <a:t>hiện</a:t>
            </a:r>
            <a:r>
              <a:rPr lang="en-US" sz="3600" dirty="0">
                <a:solidFill>
                  <a:srgbClr val="0000FF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3600" dirty="0" err="1">
                <a:solidFill>
                  <a:srgbClr val="0000FF"/>
                </a:solidFill>
                <a:latin typeface="Times New Roman" pitchFamily="18" charset="0"/>
                <a:cs typeface="Times New Roman" pitchFamily="18" charset="0"/>
              </a:rPr>
              <a:t>tốt</a:t>
            </a:r>
            <a:r>
              <a:rPr lang="en-US" sz="3600" dirty="0">
                <a:solidFill>
                  <a:srgbClr val="0000FF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3600" dirty="0" err="1">
                <a:solidFill>
                  <a:srgbClr val="0000FF"/>
                </a:solidFill>
                <a:latin typeface="Times New Roman" pitchFamily="18" charset="0"/>
                <a:cs typeface="Times New Roman" pitchFamily="18" charset="0"/>
              </a:rPr>
              <a:t>vệ</a:t>
            </a:r>
            <a:r>
              <a:rPr lang="en-US" sz="3600" dirty="0">
                <a:solidFill>
                  <a:srgbClr val="0000FF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3600" dirty="0" err="1">
                <a:solidFill>
                  <a:srgbClr val="0000FF"/>
                </a:solidFill>
                <a:latin typeface="Times New Roman" pitchFamily="18" charset="0"/>
                <a:cs typeface="Times New Roman" pitchFamily="18" charset="0"/>
              </a:rPr>
              <a:t>sinh</a:t>
            </a:r>
            <a:r>
              <a:rPr lang="en-US" sz="3600" dirty="0">
                <a:solidFill>
                  <a:srgbClr val="0000FF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3600" dirty="0" err="1">
                <a:solidFill>
                  <a:srgbClr val="0000FF"/>
                </a:solidFill>
                <a:latin typeface="Times New Roman" pitchFamily="18" charset="0"/>
                <a:cs typeface="Times New Roman" pitchFamily="18" charset="0"/>
              </a:rPr>
              <a:t>cá</a:t>
            </a:r>
            <a:r>
              <a:rPr lang="en-US" sz="3600" dirty="0">
                <a:solidFill>
                  <a:srgbClr val="0000FF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3600" dirty="0" err="1">
                <a:solidFill>
                  <a:srgbClr val="0000FF"/>
                </a:solidFill>
                <a:latin typeface="Times New Roman" pitchFamily="18" charset="0"/>
                <a:cs typeface="Times New Roman" pitchFamily="18" charset="0"/>
              </a:rPr>
              <a:t>nhân</a:t>
            </a:r>
            <a:r>
              <a:rPr lang="en-US" sz="3600" dirty="0">
                <a:solidFill>
                  <a:srgbClr val="0000FF"/>
                </a:solidFill>
                <a:latin typeface="Times New Roman" pitchFamily="18" charset="0"/>
                <a:cs typeface="Times New Roman" pitchFamily="18" charset="0"/>
              </a:rPr>
              <a:t>, </a:t>
            </a:r>
            <a:r>
              <a:rPr lang="en-US" sz="3600" dirty="0" err="1">
                <a:solidFill>
                  <a:srgbClr val="0000FF"/>
                </a:solidFill>
                <a:latin typeface="Times New Roman" pitchFamily="18" charset="0"/>
                <a:cs typeface="Times New Roman" pitchFamily="18" charset="0"/>
              </a:rPr>
              <a:t>vệ</a:t>
            </a:r>
            <a:r>
              <a:rPr lang="en-US" sz="3600" dirty="0">
                <a:solidFill>
                  <a:srgbClr val="0000FF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3600" dirty="0" err="1">
                <a:solidFill>
                  <a:srgbClr val="0000FF"/>
                </a:solidFill>
                <a:latin typeface="Times New Roman" pitchFamily="18" charset="0"/>
                <a:cs typeface="Times New Roman" pitchFamily="18" charset="0"/>
              </a:rPr>
              <a:t>sinh</a:t>
            </a:r>
            <a:r>
              <a:rPr lang="en-US" sz="3600" dirty="0">
                <a:solidFill>
                  <a:srgbClr val="0000FF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3600" dirty="0" err="1">
                <a:solidFill>
                  <a:srgbClr val="0000FF"/>
                </a:solidFill>
                <a:latin typeface="Times New Roman" pitchFamily="18" charset="0"/>
                <a:cs typeface="Times New Roman" pitchFamily="18" charset="0"/>
              </a:rPr>
              <a:t>lớp</a:t>
            </a:r>
            <a:r>
              <a:rPr lang="en-US" sz="3600" dirty="0">
                <a:solidFill>
                  <a:srgbClr val="0000FF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3600" dirty="0" err="1">
                <a:solidFill>
                  <a:srgbClr val="0000FF"/>
                </a:solidFill>
                <a:latin typeface="Times New Roman" pitchFamily="18" charset="0"/>
                <a:cs typeface="Times New Roman" pitchFamily="18" charset="0"/>
              </a:rPr>
              <a:t>học</a:t>
            </a:r>
            <a:r>
              <a:rPr lang="en-US" sz="3600" dirty="0">
                <a:solidFill>
                  <a:srgbClr val="0000FF"/>
                </a:solidFill>
                <a:latin typeface="Times New Roman" pitchFamily="18" charset="0"/>
                <a:cs typeface="Times New Roman" pitchFamily="18" charset="0"/>
              </a:rPr>
              <a:t>. </a:t>
            </a:r>
            <a:r>
              <a:rPr lang="en-US" sz="3600" dirty="0" err="1">
                <a:solidFill>
                  <a:srgbClr val="0000FF"/>
                </a:solidFill>
                <a:latin typeface="Times New Roman" pitchFamily="18" charset="0"/>
                <a:cs typeface="Times New Roman" pitchFamily="18" charset="0"/>
              </a:rPr>
              <a:t>Tham</a:t>
            </a:r>
            <a:r>
              <a:rPr lang="en-US" sz="3600" dirty="0">
                <a:solidFill>
                  <a:srgbClr val="0000FF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3600" dirty="0" err="1">
                <a:solidFill>
                  <a:srgbClr val="0000FF"/>
                </a:solidFill>
                <a:latin typeface="Times New Roman" pitchFamily="18" charset="0"/>
                <a:cs typeface="Times New Roman" pitchFamily="18" charset="0"/>
              </a:rPr>
              <a:t>gia</a:t>
            </a:r>
            <a:r>
              <a:rPr lang="en-US" sz="3600" dirty="0">
                <a:solidFill>
                  <a:srgbClr val="0000FF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3600" dirty="0" err="1">
                <a:solidFill>
                  <a:srgbClr val="0000FF"/>
                </a:solidFill>
                <a:latin typeface="Times New Roman" pitchFamily="18" charset="0"/>
                <a:cs typeface="Times New Roman" pitchFamily="18" charset="0"/>
              </a:rPr>
              <a:t>sinh</a:t>
            </a:r>
            <a:r>
              <a:rPr lang="en-US" sz="3600" dirty="0">
                <a:solidFill>
                  <a:srgbClr val="0000FF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3600" dirty="0" err="1">
                <a:solidFill>
                  <a:srgbClr val="0000FF"/>
                </a:solidFill>
                <a:latin typeface="Times New Roman" pitchFamily="18" charset="0"/>
                <a:cs typeface="Times New Roman" pitchFamily="18" charset="0"/>
              </a:rPr>
              <a:t>hoạt</a:t>
            </a:r>
            <a:r>
              <a:rPr lang="en-US" sz="3600" dirty="0">
                <a:solidFill>
                  <a:srgbClr val="0000FF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3600" dirty="0" err="1">
                <a:solidFill>
                  <a:srgbClr val="0000FF"/>
                </a:solidFill>
                <a:latin typeface="Times New Roman" pitchFamily="18" charset="0"/>
                <a:cs typeface="Times New Roman" pitchFamily="18" charset="0"/>
              </a:rPr>
              <a:t>tập</a:t>
            </a:r>
            <a:r>
              <a:rPr lang="en-US" sz="3600" dirty="0">
                <a:solidFill>
                  <a:srgbClr val="0000FF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3600" dirty="0" err="1">
                <a:solidFill>
                  <a:srgbClr val="0000FF"/>
                </a:solidFill>
                <a:latin typeface="Times New Roman" pitchFamily="18" charset="0"/>
                <a:cs typeface="Times New Roman" pitchFamily="18" charset="0"/>
              </a:rPr>
              <a:t>thể</a:t>
            </a:r>
            <a:r>
              <a:rPr lang="en-US" sz="3600" dirty="0">
                <a:solidFill>
                  <a:srgbClr val="0000FF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3600" dirty="0" err="1">
                <a:solidFill>
                  <a:srgbClr val="0000FF"/>
                </a:solidFill>
                <a:latin typeface="Times New Roman" pitchFamily="18" charset="0"/>
                <a:cs typeface="Times New Roman" pitchFamily="18" charset="0"/>
              </a:rPr>
              <a:t>nghiêm</a:t>
            </a:r>
            <a:r>
              <a:rPr lang="en-US" sz="3600" dirty="0">
                <a:solidFill>
                  <a:srgbClr val="0000FF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3600" dirty="0" err="1">
                <a:solidFill>
                  <a:srgbClr val="0000FF"/>
                </a:solidFill>
                <a:latin typeface="Times New Roman" pitchFamily="18" charset="0"/>
                <a:cs typeface="Times New Roman" pitchFamily="18" charset="0"/>
              </a:rPr>
              <a:t>túc</a:t>
            </a:r>
            <a:r>
              <a:rPr lang="en-US" sz="3600" dirty="0">
                <a:solidFill>
                  <a:srgbClr val="0000FF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3600" dirty="0" err="1">
                <a:solidFill>
                  <a:srgbClr val="0000FF"/>
                </a:solidFill>
                <a:latin typeface="Times New Roman" pitchFamily="18" charset="0"/>
                <a:cs typeface="Times New Roman" pitchFamily="18" charset="0"/>
              </a:rPr>
              <a:t>và</a:t>
            </a:r>
            <a:r>
              <a:rPr lang="en-US" sz="3600" dirty="0">
                <a:solidFill>
                  <a:srgbClr val="0000FF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3600" dirty="0" err="1">
                <a:solidFill>
                  <a:srgbClr val="0000FF"/>
                </a:solidFill>
                <a:latin typeface="Times New Roman" pitchFamily="18" charset="0"/>
                <a:cs typeface="Times New Roman" pitchFamily="18" charset="0"/>
              </a:rPr>
              <a:t>hoạt</a:t>
            </a:r>
            <a:r>
              <a:rPr lang="en-US" sz="3600" dirty="0">
                <a:solidFill>
                  <a:srgbClr val="0000FF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3600" dirty="0" err="1">
                <a:solidFill>
                  <a:srgbClr val="0000FF"/>
                </a:solidFill>
                <a:latin typeface="Times New Roman" pitchFamily="18" charset="0"/>
                <a:cs typeface="Times New Roman" pitchFamily="18" charset="0"/>
              </a:rPr>
              <a:t>thành</a:t>
            </a:r>
            <a:r>
              <a:rPr lang="en-US" sz="3600" dirty="0">
                <a:solidFill>
                  <a:srgbClr val="0000FF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3600" dirty="0" err="1">
                <a:solidFill>
                  <a:srgbClr val="0000FF"/>
                </a:solidFill>
                <a:latin typeface="Times New Roman" pitchFamily="18" charset="0"/>
                <a:cs typeface="Times New Roman" pitchFamily="18" charset="0"/>
              </a:rPr>
              <a:t>tốt</a:t>
            </a:r>
            <a:r>
              <a:rPr lang="en-US" sz="3600" dirty="0">
                <a:solidFill>
                  <a:srgbClr val="0000FF"/>
                </a:solidFill>
                <a:latin typeface="Times New Roman" pitchFamily="18" charset="0"/>
                <a:cs typeface="Times New Roman" pitchFamily="18" charset="0"/>
              </a:rPr>
              <a:t>   </a:t>
            </a:r>
          </a:p>
        </p:txBody>
      </p:sp>
      <p:sp>
        <p:nvSpPr>
          <p:cNvPr id="18" name="TextBox 17"/>
          <p:cNvSpPr txBox="1"/>
          <p:nvPr/>
        </p:nvSpPr>
        <p:spPr>
          <a:xfrm>
            <a:off x="942318" y="3971835"/>
            <a:ext cx="14739801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/>
            <a:r>
              <a:rPr lang="en-US" sz="3600" dirty="0">
                <a:solidFill>
                  <a:srgbClr val="0000FF"/>
                </a:solidFill>
                <a:latin typeface="Times New Roman" pitchFamily="18" charset="0"/>
                <a:cs typeface="Times New Roman" pitchFamily="18" charset="0"/>
              </a:rPr>
              <a:t>- </a:t>
            </a:r>
            <a:r>
              <a:rPr lang="en-US" sz="3600" dirty="0" err="1">
                <a:solidFill>
                  <a:srgbClr val="0000FF"/>
                </a:solidFill>
                <a:latin typeface="Times New Roman" pitchFamily="18" charset="0"/>
                <a:cs typeface="Times New Roman" pitchFamily="18" charset="0"/>
              </a:rPr>
              <a:t>Khắc</a:t>
            </a:r>
            <a:r>
              <a:rPr lang="en-US" sz="3600" dirty="0">
                <a:solidFill>
                  <a:srgbClr val="0000FF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3600" dirty="0" err="1">
                <a:solidFill>
                  <a:srgbClr val="0000FF"/>
                </a:solidFill>
                <a:latin typeface="Times New Roman" pitchFamily="18" charset="0"/>
                <a:cs typeface="Times New Roman" pitchFamily="18" charset="0"/>
              </a:rPr>
              <a:t>phục</a:t>
            </a:r>
            <a:r>
              <a:rPr lang="en-US" sz="3600" dirty="0">
                <a:solidFill>
                  <a:srgbClr val="0000FF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3600" dirty="0" err="1">
                <a:solidFill>
                  <a:srgbClr val="0000FF"/>
                </a:solidFill>
                <a:latin typeface="Times New Roman" pitchFamily="18" charset="0"/>
                <a:cs typeface="Times New Roman" pitchFamily="18" charset="0"/>
              </a:rPr>
              <a:t>những</a:t>
            </a:r>
            <a:r>
              <a:rPr lang="en-US" sz="3600" dirty="0">
                <a:solidFill>
                  <a:srgbClr val="0000FF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3600" dirty="0" err="1">
                <a:solidFill>
                  <a:srgbClr val="0000FF"/>
                </a:solidFill>
                <a:latin typeface="Times New Roman" pitchFamily="18" charset="0"/>
                <a:cs typeface="Times New Roman" pitchFamily="18" charset="0"/>
              </a:rPr>
              <a:t>tồn</a:t>
            </a:r>
            <a:r>
              <a:rPr lang="en-US" sz="3600" dirty="0">
                <a:solidFill>
                  <a:srgbClr val="0000FF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3600" dirty="0" err="1">
                <a:solidFill>
                  <a:srgbClr val="0000FF"/>
                </a:solidFill>
                <a:latin typeface="Times New Roman" pitchFamily="18" charset="0"/>
                <a:cs typeface="Times New Roman" pitchFamily="18" charset="0"/>
              </a:rPr>
              <a:t>tại</a:t>
            </a:r>
            <a:r>
              <a:rPr lang="en-US" sz="3600" dirty="0">
                <a:solidFill>
                  <a:srgbClr val="0000FF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3600" dirty="0" err="1">
                <a:solidFill>
                  <a:srgbClr val="0000FF"/>
                </a:solidFill>
                <a:latin typeface="Times New Roman" pitchFamily="18" charset="0"/>
                <a:cs typeface="Times New Roman" pitchFamily="18" charset="0"/>
              </a:rPr>
              <a:t>trong</a:t>
            </a:r>
            <a:r>
              <a:rPr lang="en-US" sz="3600" dirty="0">
                <a:solidFill>
                  <a:srgbClr val="0000FF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3600" dirty="0" err="1">
                <a:solidFill>
                  <a:srgbClr val="0000FF"/>
                </a:solidFill>
                <a:latin typeface="Times New Roman" pitchFamily="18" charset="0"/>
                <a:cs typeface="Times New Roman" pitchFamily="18" charset="0"/>
              </a:rPr>
              <a:t>tuần</a:t>
            </a:r>
            <a:r>
              <a:rPr lang="en-US" sz="3600" dirty="0">
                <a:solidFill>
                  <a:srgbClr val="0000FF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3600" dirty="0" err="1">
                <a:solidFill>
                  <a:srgbClr val="0000FF"/>
                </a:solidFill>
                <a:latin typeface="Times New Roman" pitchFamily="18" charset="0"/>
                <a:cs typeface="Times New Roman" pitchFamily="18" charset="0"/>
              </a:rPr>
              <a:t>trước</a:t>
            </a:r>
            <a:r>
              <a:rPr lang="en-US" sz="3600" dirty="0">
                <a:solidFill>
                  <a:srgbClr val="0000FF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3600" dirty="0" err="1">
                <a:solidFill>
                  <a:srgbClr val="0000FF"/>
                </a:solidFill>
                <a:latin typeface="Times New Roman" pitchFamily="18" charset="0"/>
                <a:cs typeface="Times New Roman" pitchFamily="18" charset="0"/>
              </a:rPr>
              <a:t>để</a:t>
            </a:r>
            <a:r>
              <a:rPr lang="en-US" sz="3600" dirty="0">
                <a:solidFill>
                  <a:srgbClr val="0000FF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3600" dirty="0" err="1">
                <a:solidFill>
                  <a:srgbClr val="0000FF"/>
                </a:solidFill>
                <a:latin typeface="Times New Roman" pitchFamily="18" charset="0"/>
                <a:cs typeface="Times New Roman" pitchFamily="18" charset="0"/>
              </a:rPr>
              <a:t>hoàn</a:t>
            </a:r>
            <a:r>
              <a:rPr lang="en-US" sz="3600" dirty="0">
                <a:solidFill>
                  <a:srgbClr val="0000FF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3600" dirty="0" err="1">
                <a:solidFill>
                  <a:srgbClr val="0000FF"/>
                </a:solidFill>
                <a:latin typeface="Times New Roman" pitchFamily="18" charset="0"/>
                <a:cs typeface="Times New Roman" pitchFamily="18" charset="0"/>
              </a:rPr>
              <a:t>thành</a:t>
            </a:r>
            <a:r>
              <a:rPr lang="en-US" sz="3600" dirty="0">
                <a:solidFill>
                  <a:srgbClr val="0000FF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3600" dirty="0" err="1">
                <a:solidFill>
                  <a:srgbClr val="0000FF"/>
                </a:solidFill>
                <a:latin typeface="Times New Roman" pitchFamily="18" charset="0"/>
                <a:cs typeface="Times New Roman" pitchFamily="18" charset="0"/>
              </a:rPr>
              <a:t>xuất</a:t>
            </a:r>
            <a:r>
              <a:rPr lang="en-US" sz="3600" dirty="0">
                <a:solidFill>
                  <a:srgbClr val="0000FF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3600" dirty="0" err="1">
                <a:solidFill>
                  <a:srgbClr val="0000FF"/>
                </a:solidFill>
                <a:latin typeface="Times New Roman" pitchFamily="18" charset="0"/>
                <a:cs typeface="Times New Roman" pitchFamily="18" charset="0"/>
              </a:rPr>
              <a:t>sắc</a:t>
            </a:r>
            <a:r>
              <a:rPr lang="en-US" sz="3600" dirty="0">
                <a:solidFill>
                  <a:srgbClr val="0000FF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3600" dirty="0" err="1">
                <a:solidFill>
                  <a:srgbClr val="0000FF"/>
                </a:solidFill>
                <a:latin typeface="Times New Roman" pitchFamily="18" charset="0"/>
                <a:cs typeface="Times New Roman" pitchFamily="18" charset="0"/>
              </a:rPr>
              <a:t>nhiệm</a:t>
            </a:r>
            <a:r>
              <a:rPr lang="en-US" sz="3600" dirty="0">
                <a:solidFill>
                  <a:srgbClr val="0000FF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3600" dirty="0" err="1">
                <a:solidFill>
                  <a:srgbClr val="0000FF"/>
                </a:solidFill>
                <a:latin typeface="Times New Roman" pitchFamily="18" charset="0"/>
                <a:cs typeface="Times New Roman" pitchFamily="18" charset="0"/>
              </a:rPr>
              <a:t>vụ</a:t>
            </a:r>
            <a:r>
              <a:rPr lang="en-US" sz="3600" dirty="0">
                <a:solidFill>
                  <a:srgbClr val="0000FF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3600" dirty="0" err="1">
                <a:solidFill>
                  <a:srgbClr val="0000FF"/>
                </a:solidFill>
                <a:latin typeface="Times New Roman" pitchFamily="18" charset="0"/>
                <a:cs typeface="Times New Roman" pitchFamily="18" charset="0"/>
              </a:rPr>
              <a:t>tuần</a:t>
            </a:r>
            <a:r>
              <a:rPr lang="en-US" sz="3600" dirty="0">
                <a:solidFill>
                  <a:srgbClr val="0000FF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3600" dirty="0" err="1">
                <a:solidFill>
                  <a:srgbClr val="0000FF"/>
                </a:solidFill>
                <a:latin typeface="Times New Roman" pitchFamily="18" charset="0"/>
                <a:cs typeface="Times New Roman" pitchFamily="18" charset="0"/>
              </a:rPr>
              <a:t>này</a:t>
            </a:r>
            <a:r>
              <a:rPr lang="en-US" sz="3600" dirty="0">
                <a:solidFill>
                  <a:srgbClr val="0000FF"/>
                </a:solidFill>
                <a:latin typeface="Times New Roman" pitchFamily="18" charset="0"/>
                <a:cs typeface="Times New Roman" pitchFamily="18" charset="0"/>
              </a:rPr>
              <a:t>.</a:t>
            </a:r>
          </a:p>
        </p:txBody>
      </p:sp>
      <p:grpSp>
        <p:nvGrpSpPr>
          <p:cNvPr id="23" name="Group 22"/>
          <p:cNvGrpSpPr/>
          <p:nvPr/>
        </p:nvGrpSpPr>
        <p:grpSpPr>
          <a:xfrm>
            <a:off x="3528219" y="575463"/>
            <a:ext cx="9220200" cy="1097795"/>
            <a:chOff x="3528219" y="575463"/>
            <a:chExt cx="9220200" cy="1097795"/>
          </a:xfrm>
        </p:grpSpPr>
        <p:grpSp>
          <p:nvGrpSpPr>
            <p:cNvPr id="24" name="Group 23"/>
            <p:cNvGrpSpPr/>
            <p:nvPr/>
          </p:nvGrpSpPr>
          <p:grpSpPr>
            <a:xfrm>
              <a:off x="5635134" y="575463"/>
              <a:ext cx="5006371" cy="523220"/>
              <a:chOff x="5480125" y="636422"/>
              <a:chExt cx="4921898" cy="523220"/>
            </a:xfrm>
          </p:grpSpPr>
          <p:sp>
            <p:nvSpPr>
              <p:cNvPr id="29" name="TextBox 28"/>
              <p:cNvSpPr txBox="1"/>
              <p:nvPr/>
            </p:nvSpPr>
            <p:spPr>
              <a:xfrm>
                <a:off x="5480125" y="636422"/>
                <a:ext cx="4921898" cy="523220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en-US" sz="2800" b="1" dirty="0">
                    <a:solidFill>
                      <a:srgbClr val="FF0066"/>
                    </a:solidFill>
                    <a:latin typeface="Times New Roman" pitchFamily="18" charset="0"/>
                    <a:cs typeface="Times New Roman" pitchFamily="18" charset="0"/>
                  </a:rPr>
                  <a:t>HOẠT ĐỘNG TRẢI NGHIỆM</a:t>
                </a:r>
              </a:p>
            </p:txBody>
          </p:sp>
          <p:cxnSp>
            <p:nvCxnSpPr>
              <p:cNvPr id="27" name="Straight Connector 26"/>
              <p:cNvCxnSpPr/>
              <p:nvPr/>
            </p:nvCxnSpPr>
            <p:spPr>
              <a:xfrm>
                <a:off x="5618731" y="1136154"/>
                <a:ext cx="4699845" cy="0"/>
              </a:xfrm>
              <a:prstGeom prst="line">
                <a:avLst/>
              </a:prstGeom>
              <a:ln>
                <a:solidFill>
                  <a:srgbClr val="FF0066"/>
                </a:solidFill>
              </a:ln>
            </p:spPr>
            <p:style>
              <a:lnRef idx="2">
                <a:schemeClr val="dk1"/>
              </a:lnRef>
              <a:fillRef idx="0">
                <a:schemeClr val="dk1"/>
              </a:fillRef>
              <a:effectRef idx="1">
                <a:schemeClr val="dk1"/>
              </a:effectRef>
              <a:fontRef idx="minor">
                <a:schemeClr val="tx1"/>
              </a:fontRef>
            </p:style>
          </p:cxnSp>
        </p:grpSp>
        <p:sp>
          <p:nvSpPr>
            <p:cNvPr id="25" name="Text Box 14"/>
            <p:cNvSpPr txBox="1">
              <a:spLocks noChangeArrowheads="1"/>
            </p:cNvSpPr>
            <p:nvPr/>
          </p:nvSpPr>
          <p:spPr bwMode="auto">
            <a:xfrm>
              <a:off x="3528219" y="1097280"/>
              <a:ext cx="9220200" cy="575978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square" lIns="143689" tIns="71844" rIns="143689" bIns="71844">
              <a:spAutoFit/>
            </a:bodyPr>
            <a:lstStyle>
              <a:lvl1pPr eaLnBrk="0" hangingPunct="0">
                <a:defRPr>
                  <a:solidFill>
                    <a:schemeClr val="tx1"/>
                  </a:solidFill>
                  <a:latin typeface="Arial" charset="0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Arial" charset="0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Arial" charset="0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Arial" charset="0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Arial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</a:defRPr>
              </a:lvl9pPr>
            </a:lstStyle>
            <a:p>
              <a:pPr algn="ctr" eaLnBrk="1" hangingPunct="1">
                <a:spcBef>
                  <a:spcPts val="0"/>
                </a:spcBef>
                <a:defRPr/>
              </a:pPr>
              <a:r>
                <a:rPr lang="en-US" sz="2800" b="1" dirty="0">
                  <a:solidFill>
                    <a:srgbClr val="0000CC"/>
                  </a:solidFill>
                  <a:latin typeface="Times New Roman" pitchFamily="18" charset="0"/>
                </a:rPr>
                <a:t>SINH HOẠT LỚP: ĐỘI NHI ĐỒNG TÌNH NGUYỆN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3622397350"/>
      </p:ext>
    </p:extLst>
  </p:cSld>
  <p:clrMapOvr>
    <a:masterClrMapping/>
  </p:clrMapOvr>
  <p:transition spd="slow">
    <p:split orient="vert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3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3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3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4" grpId="0"/>
      <p:bldP spid="35" grpId="0"/>
      <p:bldP spid="37" grpId="0"/>
      <p:bldP spid="18" grpId="0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9" name="Group 8"/>
          <p:cNvGrpSpPr/>
          <p:nvPr/>
        </p:nvGrpSpPr>
        <p:grpSpPr>
          <a:xfrm>
            <a:off x="1280318" y="1782783"/>
            <a:ext cx="11226405" cy="677108"/>
            <a:chOff x="1508916" y="1888664"/>
            <a:chExt cx="9586423" cy="677108"/>
          </a:xfrm>
        </p:grpSpPr>
        <p:sp>
          <p:nvSpPr>
            <p:cNvPr id="10" name="Rectangle 9"/>
            <p:cNvSpPr/>
            <p:nvPr/>
          </p:nvSpPr>
          <p:spPr>
            <a:xfrm>
              <a:off x="1508916" y="1888664"/>
              <a:ext cx="9586423" cy="677108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r>
                <a:rPr lang="en-US" sz="3800" b="1" dirty="0">
                  <a:solidFill>
                    <a:srgbClr val="FF0066"/>
                  </a:solidFill>
                  <a:latin typeface="Times New Roman" pitchFamily="18" charset="0"/>
                  <a:cs typeface="Times New Roman" pitchFamily="18" charset="0"/>
                </a:rPr>
                <a:t>III. </a:t>
              </a:r>
              <a:r>
                <a:rPr lang="en-US" sz="3800" b="1" dirty="0" err="1">
                  <a:solidFill>
                    <a:srgbClr val="FF0066"/>
                  </a:solidFill>
                  <a:latin typeface="Times New Roman" pitchFamily="18" charset="0"/>
                  <a:cs typeface="Times New Roman" pitchFamily="18" charset="0"/>
                </a:rPr>
                <a:t>Sinh</a:t>
              </a:r>
              <a:r>
                <a:rPr lang="en-US" sz="3800" b="1" dirty="0">
                  <a:solidFill>
                    <a:srgbClr val="FF0066"/>
                  </a:solidFill>
                  <a:latin typeface="Times New Roman" pitchFamily="18" charset="0"/>
                  <a:cs typeface="Times New Roman" pitchFamily="18" charset="0"/>
                </a:rPr>
                <a:t> </a:t>
              </a:r>
              <a:r>
                <a:rPr lang="en-US" sz="3800" b="1" dirty="0" err="1">
                  <a:solidFill>
                    <a:srgbClr val="FF0066"/>
                  </a:solidFill>
                  <a:latin typeface="Times New Roman" pitchFamily="18" charset="0"/>
                  <a:cs typeface="Times New Roman" pitchFamily="18" charset="0"/>
                </a:rPr>
                <a:t>hoạt</a:t>
              </a:r>
              <a:r>
                <a:rPr lang="en-US" sz="3800" b="1" dirty="0">
                  <a:solidFill>
                    <a:srgbClr val="FF0066"/>
                  </a:solidFill>
                  <a:latin typeface="Times New Roman" pitchFamily="18" charset="0"/>
                  <a:cs typeface="Times New Roman" pitchFamily="18" charset="0"/>
                </a:rPr>
                <a:t> </a:t>
              </a:r>
              <a:r>
                <a:rPr lang="en-US" sz="3800" b="1" dirty="0" err="1">
                  <a:solidFill>
                    <a:srgbClr val="FF0066"/>
                  </a:solidFill>
                  <a:latin typeface="Times New Roman" pitchFamily="18" charset="0"/>
                  <a:cs typeface="Times New Roman" pitchFamily="18" charset="0"/>
                </a:rPr>
                <a:t>chủ</a:t>
              </a:r>
              <a:r>
                <a:rPr lang="en-US" sz="3800" b="1" dirty="0">
                  <a:solidFill>
                    <a:srgbClr val="FF0066"/>
                  </a:solidFill>
                  <a:latin typeface="Times New Roman" pitchFamily="18" charset="0"/>
                  <a:cs typeface="Times New Roman" pitchFamily="18" charset="0"/>
                </a:rPr>
                <a:t> </a:t>
              </a:r>
              <a:r>
                <a:rPr lang="en-US" sz="3800" b="1" dirty="0" err="1">
                  <a:solidFill>
                    <a:srgbClr val="FF0066"/>
                  </a:solidFill>
                  <a:latin typeface="Times New Roman" pitchFamily="18" charset="0"/>
                  <a:cs typeface="Times New Roman" pitchFamily="18" charset="0"/>
                </a:rPr>
                <a:t>đề</a:t>
              </a:r>
              <a:r>
                <a:rPr lang="en-US" sz="3800" b="1" dirty="0">
                  <a:solidFill>
                    <a:srgbClr val="FF0066"/>
                  </a:solidFill>
                  <a:latin typeface="Times New Roman" pitchFamily="18" charset="0"/>
                  <a:cs typeface="Times New Roman" pitchFamily="18" charset="0"/>
                </a:rPr>
                <a:t> “</a:t>
              </a:r>
              <a:r>
                <a:rPr lang="en-US" sz="3800" b="1" dirty="0" err="1">
                  <a:solidFill>
                    <a:srgbClr val="FF0066"/>
                  </a:solidFill>
                  <a:latin typeface="Times New Roman" pitchFamily="18" charset="0"/>
                  <a:cs typeface="Times New Roman" pitchFamily="18" charset="0"/>
                </a:rPr>
                <a:t>Đội</a:t>
              </a:r>
              <a:r>
                <a:rPr lang="en-US" sz="3800" b="1" dirty="0">
                  <a:solidFill>
                    <a:srgbClr val="FF0066"/>
                  </a:solidFill>
                  <a:latin typeface="Times New Roman" pitchFamily="18" charset="0"/>
                  <a:cs typeface="Times New Roman" pitchFamily="18" charset="0"/>
                </a:rPr>
                <a:t> </a:t>
              </a:r>
              <a:r>
                <a:rPr lang="en-US" sz="3800" b="1" dirty="0" err="1">
                  <a:solidFill>
                    <a:srgbClr val="FF0066"/>
                  </a:solidFill>
                  <a:latin typeface="Times New Roman" pitchFamily="18" charset="0"/>
                  <a:cs typeface="Times New Roman" pitchFamily="18" charset="0"/>
                </a:rPr>
                <a:t>Nhi</a:t>
              </a:r>
              <a:r>
                <a:rPr lang="en-US" sz="3800" b="1" dirty="0">
                  <a:solidFill>
                    <a:srgbClr val="FF0066"/>
                  </a:solidFill>
                  <a:latin typeface="Times New Roman" pitchFamily="18" charset="0"/>
                  <a:cs typeface="Times New Roman" pitchFamily="18" charset="0"/>
                </a:rPr>
                <a:t> </a:t>
              </a:r>
              <a:r>
                <a:rPr lang="en-US" sz="3800" b="1" dirty="0" err="1">
                  <a:solidFill>
                    <a:srgbClr val="FF0066"/>
                  </a:solidFill>
                  <a:latin typeface="Times New Roman" pitchFamily="18" charset="0"/>
                  <a:cs typeface="Times New Roman" pitchFamily="18" charset="0"/>
                </a:rPr>
                <a:t>đồng</a:t>
              </a:r>
              <a:r>
                <a:rPr lang="en-US" sz="3800" b="1" dirty="0">
                  <a:solidFill>
                    <a:srgbClr val="FF0066"/>
                  </a:solidFill>
                  <a:latin typeface="Times New Roman" pitchFamily="18" charset="0"/>
                  <a:cs typeface="Times New Roman" pitchFamily="18" charset="0"/>
                </a:rPr>
                <a:t> </a:t>
              </a:r>
              <a:r>
                <a:rPr lang="en-US" sz="3800" b="1" dirty="0" err="1">
                  <a:solidFill>
                    <a:srgbClr val="FF0066"/>
                  </a:solidFill>
                  <a:latin typeface="Times New Roman" pitchFamily="18" charset="0"/>
                  <a:cs typeface="Times New Roman" pitchFamily="18" charset="0"/>
                </a:rPr>
                <a:t>tình</a:t>
              </a:r>
              <a:r>
                <a:rPr lang="en-US" sz="3800" b="1" dirty="0">
                  <a:solidFill>
                    <a:srgbClr val="FF0066"/>
                  </a:solidFill>
                  <a:latin typeface="Times New Roman" pitchFamily="18" charset="0"/>
                  <a:cs typeface="Times New Roman" pitchFamily="18" charset="0"/>
                </a:rPr>
                <a:t> </a:t>
              </a:r>
              <a:r>
                <a:rPr lang="en-US" sz="3800" b="1" dirty="0" err="1">
                  <a:solidFill>
                    <a:srgbClr val="FF0066"/>
                  </a:solidFill>
                  <a:latin typeface="Times New Roman" pitchFamily="18" charset="0"/>
                  <a:cs typeface="Times New Roman" pitchFamily="18" charset="0"/>
                </a:rPr>
                <a:t>nguyện</a:t>
              </a:r>
              <a:r>
                <a:rPr lang="en-US" sz="3800" b="1" dirty="0">
                  <a:solidFill>
                    <a:srgbClr val="FF0066"/>
                  </a:solidFill>
                  <a:latin typeface="Times New Roman" pitchFamily="18" charset="0"/>
                  <a:cs typeface="Times New Roman" pitchFamily="18" charset="0"/>
                </a:rPr>
                <a:t>”.</a:t>
              </a:r>
            </a:p>
          </p:txBody>
        </p:sp>
        <p:cxnSp>
          <p:nvCxnSpPr>
            <p:cNvPr id="11" name="Straight Connector 10"/>
            <p:cNvCxnSpPr/>
            <p:nvPr/>
          </p:nvCxnSpPr>
          <p:spPr>
            <a:xfrm>
              <a:off x="1608166" y="2519755"/>
              <a:ext cx="8750068" cy="0"/>
            </a:xfrm>
            <a:prstGeom prst="line">
              <a:avLst/>
            </a:prstGeom>
            <a:ln>
              <a:solidFill>
                <a:srgbClr val="FF0066"/>
              </a:solidFill>
            </a:ln>
          </p:spPr>
          <p:style>
            <a:lnRef idx="3">
              <a:schemeClr val="dk1"/>
            </a:lnRef>
            <a:fillRef idx="0">
              <a:schemeClr val="dk1"/>
            </a:fillRef>
            <a:effectRef idx="2">
              <a:schemeClr val="dk1"/>
            </a:effectRef>
            <a:fontRef idx="minor">
              <a:schemeClr val="tx1"/>
            </a:fontRef>
          </p:style>
        </p:cxnSp>
      </p:grpSp>
      <p:sp>
        <p:nvSpPr>
          <p:cNvPr id="16" name="TextBox 15"/>
          <p:cNvSpPr txBox="1"/>
          <p:nvPr/>
        </p:nvSpPr>
        <p:spPr>
          <a:xfrm>
            <a:off x="1243206" y="2590799"/>
            <a:ext cx="9510617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3600" b="1" dirty="0">
                <a:solidFill>
                  <a:srgbClr val="FF00FF"/>
                </a:solidFill>
                <a:latin typeface="Times New Roman" pitchFamily="18" charset="0"/>
                <a:cs typeface="Times New Roman" pitchFamily="18" charset="0"/>
              </a:rPr>
              <a:t>1) </a:t>
            </a:r>
            <a:r>
              <a:rPr lang="en-US" sz="3600" b="1" dirty="0" err="1">
                <a:solidFill>
                  <a:srgbClr val="FF00FF"/>
                </a:solidFill>
                <a:latin typeface="Times New Roman" pitchFamily="18" charset="0"/>
                <a:cs typeface="Times New Roman" pitchFamily="18" charset="0"/>
              </a:rPr>
              <a:t>Thành</a:t>
            </a:r>
            <a:r>
              <a:rPr lang="en-US" sz="3600" b="1" dirty="0">
                <a:solidFill>
                  <a:srgbClr val="FF00FF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3600" b="1" dirty="0" err="1">
                <a:solidFill>
                  <a:srgbClr val="FF00FF"/>
                </a:solidFill>
                <a:latin typeface="Times New Roman" pitchFamily="18" charset="0"/>
                <a:cs typeface="Times New Roman" pitchFamily="18" charset="0"/>
              </a:rPr>
              <a:t>lập</a:t>
            </a:r>
            <a:r>
              <a:rPr lang="en-US" sz="3600" b="1" dirty="0">
                <a:solidFill>
                  <a:srgbClr val="FF00FF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3600" b="1" dirty="0" err="1">
                <a:solidFill>
                  <a:srgbClr val="FF00FF"/>
                </a:solidFill>
                <a:latin typeface="Times New Roman" pitchFamily="18" charset="0"/>
                <a:cs typeface="Times New Roman" pitchFamily="18" charset="0"/>
              </a:rPr>
              <a:t>Đội</a:t>
            </a:r>
            <a:r>
              <a:rPr lang="en-US" sz="3600" b="1" dirty="0">
                <a:solidFill>
                  <a:srgbClr val="FF00FF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3600" b="1" dirty="0" err="1">
                <a:solidFill>
                  <a:srgbClr val="FF00FF"/>
                </a:solidFill>
                <a:latin typeface="Times New Roman" pitchFamily="18" charset="0"/>
                <a:cs typeface="Times New Roman" pitchFamily="18" charset="0"/>
              </a:rPr>
              <a:t>nhi</a:t>
            </a:r>
            <a:r>
              <a:rPr lang="en-US" sz="3600" b="1" dirty="0">
                <a:solidFill>
                  <a:srgbClr val="FF00FF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3600" b="1" dirty="0" err="1">
                <a:solidFill>
                  <a:srgbClr val="FF00FF"/>
                </a:solidFill>
                <a:latin typeface="Times New Roman" pitchFamily="18" charset="0"/>
                <a:cs typeface="Times New Roman" pitchFamily="18" charset="0"/>
              </a:rPr>
              <a:t>đồng</a:t>
            </a:r>
            <a:r>
              <a:rPr lang="en-US" sz="3600" b="1" dirty="0">
                <a:solidFill>
                  <a:srgbClr val="FF00FF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3600" b="1" dirty="0" err="1">
                <a:solidFill>
                  <a:srgbClr val="FF00FF"/>
                </a:solidFill>
                <a:latin typeface="Times New Roman" pitchFamily="18" charset="0"/>
                <a:cs typeface="Times New Roman" pitchFamily="18" charset="0"/>
              </a:rPr>
              <a:t>tình</a:t>
            </a:r>
            <a:r>
              <a:rPr lang="en-US" sz="3600" b="1" dirty="0">
                <a:solidFill>
                  <a:srgbClr val="FF00FF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3600" b="1" dirty="0" err="1">
                <a:solidFill>
                  <a:srgbClr val="FF00FF"/>
                </a:solidFill>
                <a:latin typeface="Times New Roman" pitchFamily="18" charset="0"/>
                <a:cs typeface="Times New Roman" pitchFamily="18" charset="0"/>
              </a:rPr>
              <a:t>nguyện</a:t>
            </a:r>
            <a:r>
              <a:rPr lang="en-US" sz="3600" b="1" dirty="0">
                <a:solidFill>
                  <a:srgbClr val="FF00FF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3600" b="1" dirty="0" err="1">
                <a:solidFill>
                  <a:srgbClr val="FF00FF"/>
                </a:solidFill>
                <a:latin typeface="Times New Roman" pitchFamily="18" charset="0"/>
                <a:cs typeface="Times New Roman" pitchFamily="18" charset="0"/>
              </a:rPr>
              <a:t>của</a:t>
            </a:r>
            <a:r>
              <a:rPr lang="en-US" sz="3600" b="1" dirty="0">
                <a:solidFill>
                  <a:srgbClr val="FF00FF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3600" b="1" dirty="0" err="1">
                <a:solidFill>
                  <a:srgbClr val="FF00FF"/>
                </a:solidFill>
                <a:latin typeface="Times New Roman" pitchFamily="18" charset="0"/>
                <a:cs typeface="Times New Roman" pitchFamily="18" charset="0"/>
              </a:rPr>
              <a:t>lớp</a:t>
            </a:r>
            <a:r>
              <a:rPr lang="en-US" sz="3600" b="1" dirty="0">
                <a:solidFill>
                  <a:srgbClr val="FF00FF"/>
                </a:solidFill>
                <a:latin typeface="Times New Roman" pitchFamily="18" charset="0"/>
                <a:cs typeface="Times New Roman" pitchFamily="18" charset="0"/>
              </a:rPr>
              <a:t>.</a:t>
            </a:r>
            <a:endParaRPr lang="en-US" sz="3600" b="1" i="1" dirty="0">
              <a:solidFill>
                <a:srgbClr val="FF00FF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17" name="TextBox 16"/>
          <p:cNvSpPr txBox="1"/>
          <p:nvPr/>
        </p:nvSpPr>
        <p:spPr>
          <a:xfrm>
            <a:off x="1280317" y="3276600"/>
            <a:ext cx="7924802" cy="153272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lnSpc>
                <a:spcPct val="130000"/>
              </a:lnSpc>
            </a:pPr>
            <a:r>
              <a:rPr lang="en-US" sz="3600" dirty="0">
                <a:solidFill>
                  <a:srgbClr val="0000FF"/>
                </a:solidFill>
                <a:latin typeface="Times New Roman" pitchFamily="18" charset="0"/>
                <a:cs typeface="Times New Roman" pitchFamily="18" charset="0"/>
              </a:rPr>
              <a:t>- </a:t>
            </a:r>
            <a:r>
              <a:rPr lang="en-US" sz="3600" dirty="0" err="1">
                <a:solidFill>
                  <a:srgbClr val="0000FF"/>
                </a:solidFill>
                <a:latin typeface="Times New Roman" pitchFamily="18" charset="0"/>
                <a:cs typeface="Times New Roman" pitchFamily="18" charset="0"/>
              </a:rPr>
              <a:t>Tiêu</a:t>
            </a:r>
            <a:r>
              <a:rPr lang="en-US" sz="3600" dirty="0">
                <a:solidFill>
                  <a:srgbClr val="0000FF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3600" dirty="0" err="1">
                <a:solidFill>
                  <a:srgbClr val="0000FF"/>
                </a:solidFill>
                <a:latin typeface="Times New Roman" pitchFamily="18" charset="0"/>
                <a:cs typeface="Times New Roman" pitchFamily="18" charset="0"/>
              </a:rPr>
              <a:t>chí</a:t>
            </a:r>
            <a:r>
              <a:rPr lang="en-US" sz="3600" dirty="0">
                <a:solidFill>
                  <a:srgbClr val="0000FF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3600" dirty="0" err="1">
                <a:solidFill>
                  <a:srgbClr val="0000FF"/>
                </a:solidFill>
                <a:latin typeface="Times New Roman" pitchFamily="18" charset="0"/>
                <a:cs typeface="Times New Roman" pitchFamily="18" charset="0"/>
              </a:rPr>
              <a:t>chọn</a:t>
            </a:r>
            <a:r>
              <a:rPr lang="en-US" sz="3600" dirty="0">
                <a:solidFill>
                  <a:srgbClr val="0000FF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3600" dirty="0" err="1">
                <a:solidFill>
                  <a:srgbClr val="0000FF"/>
                </a:solidFill>
                <a:latin typeface="Times New Roman" pitchFamily="18" charset="0"/>
                <a:cs typeface="Times New Roman" pitchFamily="18" charset="0"/>
              </a:rPr>
              <a:t>thành</a:t>
            </a:r>
            <a:r>
              <a:rPr lang="en-US" sz="3600" dirty="0">
                <a:solidFill>
                  <a:srgbClr val="0000FF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3600" dirty="0" err="1">
                <a:solidFill>
                  <a:srgbClr val="0000FF"/>
                </a:solidFill>
                <a:latin typeface="Times New Roman" pitchFamily="18" charset="0"/>
                <a:cs typeface="Times New Roman" pitchFamily="18" charset="0"/>
              </a:rPr>
              <a:t>viên</a:t>
            </a:r>
            <a:r>
              <a:rPr lang="en-US" sz="3600" dirty="0">
                <a:solidFill>
                  <a:srgbClr val="0000FF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3600" dirty="0" err="1">
                <a:solidFill>
                  <a:srgbClr val="0000FF"/>
                </a:solidFill>
                <a:latin typeface="Times New Roman" pitchFamily="18" charset="0"/>
                <a:cs typeface="Times New Roman" pitchFamily="18" charset="0"/>
              </a:rPr>
              <a:t>là</a:t>
            </a:r>
            <a:r>
              <a:rPr lang="en-US" sz="3600" dirty="0">
                <a:solidFill>
                  <a:srgbClr val="0000FF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3600" dirty="0" err="1">
                <a:solidFill>
                  <a:srgbClr val="0000FF"/>
                </a:solidFill>
                <a:latin typeface="Times New Roman" pitchFamily="18" charset="0"/>
                <a:cs typeface="Times New Roman" pitchFamily="18" charset="0"/>
              </a:rPr>
              <a:t>các</a:t>
            </a:r>
            <a:r>
              <a:rPr lang="en-US" sz="3600" dirty="0">
                <a:solidFill>
                  <a:srgbClr val="0000FF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3600" dirty="0" err="1">
                <a:solidFill>
                  <a:srgbClr val="0000FF"/>
                </a:solidFill>
                <a:latin typeface="Times New Roman" pitchFamily="18" charset="0"/>
                <a:cs typeface="Times New Roman" pitchFamily="18" charset="0"/>
              </a:rPr>
              <a:t>học</a:t>
            </a:r>
            <a:r>
              <a:rPr lang="en-US" sz="3600" dirty="0">
                <a:solidFill>
                  <a:srgbClr val="0000FF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3600" dirty="0" err="1">
                <a:solidFill>
                  <a:srgbClr val="0000FF"/>
                </a:solidFill>
                <a:latin typeface="Times New Roman" pitchFamily="18" charset="0"/>
                <a:cs typeface="Times New Roman" pitchFamily="18" charset="0"/>
              </a:rPr>
              <a:t>sinh</a:t>
            </a:r>
            <a:r>
              <a:rPr lang="en-US" sz="3600" dirty="0">
                <a:solidFill>
                  <a:srgbClr val="0000FF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3600" dirty="0" err="1">
                <a:solidFill>
                  <a:srgbClr val="0000FF"/>
                </a:solidFill>
                <a:latin typeface="Times New Roman" pitchFamily="18" charset="0"/>
                <a:cs typeface="Times New Roman" pitchFamily="18" charset="0"/>
              </a:rPr>
              <a:t>tiêu</a:t>
            </a:r>
            <a:r>
              <a:rPr lang="en-US" sz="3600" dirty="0">
                <a:solidFill>
                  <a:srgbClr val="0000FF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3600" dirty="0" err="1">
                <a:solidFill>
                  <a:srgbClr val="0000FF"/>
                </a:solidFill>
                <a:latin typeface="Times New Roman" pitchFamily="18" charset="0"/>
                <a:cs typeface="Times New Roman" pitchFamily="18" charset="0"/>
              </a:rPr>
              <a:t>biểu</a:t>
            </a:r>
            <a:r>
              <a:rPr lang="en-US" sz="3600" dirty="0">
                <a:solidFill>
                  <a:srgbClr val="0000FF"/>
                </a:solidFill>
                <a:latin typeface="Times New Roman" pitchFamily="18" charset="0"/>
                <a:cs typeface="Times New Roman" pitchFamily="18" charset="0"/>
              </a:rPr>
              <a:t>, </a:t>
            </a:r>
            <a:r>
              <a:rPr lang="en-US" sz="3600" dirty="0" err="1">
                <a:solidFill>
                  <a:srgbClr val="0000FF"/>
                </a:solidFill>
                <a:latin typeface="Times New Roman" pitchFamily="18" charset="0"/>
                <a:cs typeface="Times New Roman" pitchFamily="18" charset="0"/>
              </a:rPr>
              <a:t>năng</a:t>
            </a:r>
            <a:r>
              <a:rPr lang="en-US" sz="3600" dirty="0">
                <a:solidFill>
                  <a:srgbClr val="0000FF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3600" dirty="0" err="1">
                <a:solidFill>
                  <a:srgbClr val="0000FF"/>
                </a:solidFill>
                <a:latin typeface="Times New Roman" pitchFamily="18" charset="0"/>
                <a:cs typeface="Times New Roman" pitchFamily="18" charset="0"/>
              </a:rPr>
              <a:t>động</a:t>
            </a:r>
            <a:r>
              <a:rPr lang="en-US" sz="3600" dirty="0">
                <a:solidFill>
                  <a:srgbClr val="0000FF"/>
                </a:solidFill>
                <a:latin typeface="Times New Roman" pitchFamily="18" charset="0"/>
                <a:cs typeface="Times New Roman" pitchFamily="18" charset="0"/>
              </a:rPr>
              <a:t>, </a:t>
            </a:r>
            <a:r>
              <a:rPr lang="en-US" sz="3600" dirty="0" err="1">
                <a:solidFill>
                  <a:srgbClr val="0000FF"/>
                </a:solidFill>
                <a:latin typeface="Times New Roman" pitchFamily="18" charset="0"/>
                <a:cs typeface="Times New Roman" pitchFamily="18" charset="0"/>
              </a:rPr>
              <a:t>nhiệt</a:t>
            </a:r>
            <a:r>
              <a:rPr lang="en-US" sz="3600" dirty="0">
                <a:solidFill>
                  <a:srgbClr val="0000FF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3600" dirty="0" err="1">
                <a:solidFill>
                  <a:srgbClr val="0000FF"/>
                </a:solidFill>
                <a:latin typeface="Times New Roman" pitchFamily="18" charset="0"/>
                <a:cs typeface="Times New Roman" pitchFamily="18" charset="0"/>
              </a:rPr>
              <a:t>tình</a:t>
            </a:r>
            <a:r>
              <a:rPr lang="en-US" sz="3600" dirty="0">
                <a:solidFill>
                  <a:srgbClr val="0000FF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3600" dirty="0" err="1">
                <a:solidFill>
                  <a:srgbClr val="0000FF"/>
                </a:solidFill>
                <a:latin typeface="Times New Roman" pitchFamily="18" charset="0"/>
                <a:cs typeface="Times New Roman" pitchFamily="18" charset="0"/>
              </a:rPr>
              <a:t>trong</a:t>
            </a:r>
            <a:r>
              <a:rPr lang="en-US" sz="3600" dirty="0">
                <a:solidFill>
                  <a:srgbClr val="0000FF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3600" dirty="0" err="1">
                <a:solidFill>
                  <a:srgbClr val="0000FF"/>
                </a:solidFill>
                <a:latin typeface="Times New Roman" pitchFamily="18" charset="0"/>
                <a:cs typeface="Times New Roman" pitchFamily="18" charset="0"/>
              </a:rPr>
              <a:t>lớp</a:t>
            </a:r>
            <a:r>
              <a:rPr lang="en-US" sz="3600" dirty="0">
                <a:solidFill>
                  <a:srgbClr val="0000FF"/>
                </a:solidFill>
                <a:latin typeface="Times New Roman" pitchFamily="18" charset="0"/>
                <a:cs typeface="Times New Roman" pitchFamily="18" charset="0"/>
              </a:rPr>
              <a:t>.</a:t>
            </a:r>
          </a:p>
        </p:txBody>
      </p:sp>
      <p:sp>
        <p:nvSpPr>
          <p:cNvPr id="38" name="TextBox 37"/>
          <p:cNvSpPr txBox="1"/>
          <p:nvPr/>
        </p:nvSpPr>
        <p:spPr>
          <a:xfrm>
            <a:off x="1242828" y="5215907"/>
            <a:ext cx="7962292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/>
            <a:r>
              <a:rPr lang="en-US" sz="3600" dirty="0">
                <a:solidFill>
                  <a:srgbClr val="0000FF"/>
                </a:solidFill>
                <a:latin typeface="Times New Roman" pitchFamily="18" charset="0"/>
                <a:cs typeface="Times New Roman" pitchFamily="18" charset="0"/>
              </a:rPr>
              <a:t>- </a:t>
            </a:r>
            <a:r>
              <a:rPr lang="en-US" sz="3600" dirty="0" err="1">
                <a:solidFill>
                  <a:srgbClr val="0000FF"/>
                </a:solidFill>
                <a:latin typeface="Times New Roman" pitchFamily="18" charset="0"/>
                <a:cs typeface="Times New Roman" pitchFamily="18" charset="0"/>
              </a:rPr>
              <a:t>Thành</a:t>
            </a:r>
            <a:r>
              <a:rPr lang="en-US" sz="3600" dirty="0">
                <a:solidFill>
                  <a:srgbClr val="0000FF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3600" dirty="0" err="1">
                <a:solidFill>
                  <a:srgbClr val="0000FF"/>
                </a:solidFill>
                <a:latin typeface="Times New Roman" pitchFamily="18" charset="0"/>
                <a:cs typeface="Times New Roman" pitchFamily="18" charset="0"/>
              </a:rPr>
              <a:t>lập</a:t>
            </a:r>
            <a:r>
              <a:rPr lang="en-US" sz="3600" dirty="0">
                <a:solidFill>
                  <a:srgbClr val="0000FF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3600" dirty="0" err="1">
                <a:solidFill>
                  <a:srgbClr val="0000FF"/>
                </a:solidFill>
                <a:latin typeface="Times New Roman" pitchFamily="18" charset="0"/>
                <a:cs typeface="Times New Roman" pitchFamily="18" charset="0"/>
              </a:rPr>
              <a:t>Đội</a:t>
            </a:r>
            <a:r>
              <a:rPr lang="en-US" sz="3600" dirty="0">
                <a:solidFill>
                  <a:srgbClr val="0000FF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3600" dirty="0" err="1">
                <a:solidFill>
                  <a:srgbClr val="0000FF"/>
                </a:solidFill>
                <a:latin typeface="Times New Roman" pitchFamily="18" charset="0"/>
                <a:cs typeface="Times New Roman" pitchFamily="18" charset="0"/>
              </a:rPr>
              <a:t>Nhi</a:t>
            </a:r>
            <a:r>
              <a:rPr lang="en-US" sz="3600" dirty="0">
                <a:solidFill>
                  <a:srgbClr val="0000FF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3600" dirty="0" err="1">
                <a:solidFill>
                  <a:srgbClr val="0000FF"/>
                </a:solidFill>
                <a:latin typeface="Times New Roman" pitchFamily="18" charset="0"/>
                <a:cs typeface="Times New Roman" pitchFamily="18" charset="0"/>
              </a:rPr>
              <a:t>đồng</a:t>
            </a:r>
            <a:r>
              <a:rPr lang="en-US" sz="3600" dirty="0">
                <a:solidFill>
                  <a:srgbClr val="0000FF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3600" dirty="0" err="1">
                <a:solidFill>
                  <a:srgbClr val="0000FF"/>
                </a:solidFill>
                <a:latin typeface="Times New Roman" pitchFamily="18" charset="0"/>
                <a:cs typeface="Times New Roman" pitchFamily="18" charset="0"/>
              </a:rPr>
              <a:t>tình</a:t>
            </a:r>
            <a:r>
              <a:rPr lang="en-US" sz="3600" dirty="0">
                <a:solidFill>
                  <a:srgbClr val="0000FF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3600" dirty="0" err="1">
                <a:solidFill>
                  <a:srgbClr val="0000FF"/>
                </a:solidFill>
                <a:latin typeface="Times New Roman" pitchFamily="18" charset="0"/>
                <a:cs typeface="Times New Roman" pitchFamily="18" charset="0"/>
              </a:rPr>
              <a:t>nguyện</a:t>
            </a:r>
            <a:r>
              <a:rPr lang="en-US" sz="3600" dirty="0">
                <a:solidFill>
                  <a:srgbClr val="0000FF"/>
                </a:solidFill>
                <a:latin typeface="Times New Roman" pitchFamily="18" charset="0"/>
                <a:cs typeface="Times New Roman" pitchFamily="18" charset="0"/>
              </a:rPr>
              <a:t>.</a:t>
            </a:r>
          </a:p>
        </p:txBody>
      </p:sp>
      <p:sp>
        <p:nvSpPr>
          <p:cNvPr id="39" name="TextBox 38"/>
          <p:cNvSpPr txBox="1"/>
          <p:nvPr/>
        </p:nvSpPr>
        <p:spPr>
          <a:xfrm>
            <a:off x="1217907" y="6268817"/>
            <a:ext cx="7962292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/>
            <a:r>
              <a:rPr lang="en-US" sz="3600" dirty="0">
                <a:solidFill>
                  <a:srgbClr val="0000FF"/>
                </a:solidFill>
                <a:latin typeface="Times New Roman" pitchFamily="18" charset="0"/>
                <a:cs typeface="Times New Roman" pitchFamily="18" charset="0"/>
              </a:rPr>
              <a:t>- </a:t>
            </a:r>
            <a:r>
              <a:rPr lang="en-US" sz="3600" dirty="0" err="1">
                <a:solidFill>
                  <a:srgbClr val="0000FF"/>
                </a:solidFill>
                <a:latin typeface="Times New Roman" pitchFamily="18" charset="0"/>
                <a:cs typeface="Times New Roman" pitchFamily="18" charset="0"/>
              </a:rPr>
              <a:t>Bầu</a:t>
            </a:r>
            <a:r>
              <a:rPr lang="en-US" sz="3600" dirty="0">
                <a:solidFill>
                  <a:srgbClr val="0000FF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3600" dirty="0" err="1">
                <a:solidFill>
                  <a:srgbClr val="0000FF"/>
                </a:solidFill>
                <a:latin typeface="Times New Roman" pitchFamily="18" charset="0"/>
                <a:cs typeface="Times New Roman" pitchFamily="18" charset="0"/>
              </a:rPr>
              <a:t>Đội</a:t>
            </a:r>
            <a:r>
              <a:rPr lang="en-US" sz="3600" dirty="0">
                <a:solidFill>
                  <a:srgbClr val="0000FF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3600" dirty="0" err="1">
                <a:solidFill>
                  <a:srgbClr val="0000FF"/>
                </a:solidFill>
                <a:latin typeface="Times New Roman" pitchFamily="18" charset="0"/>
                <a:cs typeface="Times New Roman" pitchFamily="18" charset="0"/>
              </a:rPr>
              <a:t>trưởng</a:t>
            </a:r>
            <a:r>
              <a:rPr lang="en-US" sz="3600" dirty="0">
                <a:solidFill>
                  <a:srgbClr val="0000FF"/>
                </a:solidFill>
                <a:latin typeface="Times New Roman" pitchFamily="18" charset="0"/>
                <a:cs typeface="Times New Roman" pitchFamily="18" charset="0"/>
              </a:rPr>
              <a:t>, </a:t>
            </a:r>
            <a:r>
              <a:rPr lang="en-US" sz="3600" dirty="0" err="1">
                <a:solidFill>
                  <a:srgbClr val="0000FF"/>
                </a:solidFill>
                <a:latin typeface="Times New Roman" pitchFamily="18" charset="0"/>
                <a:cs typeface="Times New Roman" pitchFamily="18" charset="0"/>
              </a:rPr>
              <a:t>đội</a:t>
            </a:r>
            <a:r>
              <a:rPr lang="en-US" sz="3600" dirty="0">
                <a:solidFill>
                  <a:srgbClr val="0000FF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3600" dirty="0" err="1">
                <a:solidFill>
                  <a:srgbClr val="0000FF"/>
                </a:solidFill>
                <a:latin typeface="Times New Roman" pitchFamily="18" charset="0"/>
                <a:cs typeface="Times New Roman" pitchFamily="18" charset="0"/>
              </a:rPr>
              <a:t>phó</a:t>
            </a:r>
            <a:r>
              <a:rPr lang="en-US" sz="3600" dirty="0">
                <a:solidFill>
                  <a:srgbClr val="0000FF"/>
                </a:solidFill>
                <a:latin typeface="Times New Roman" pitchFamily="18" charset="0"/>
                <a:cs typeface="Times New Roman" pitchFamily="18" charset="0"/>
              </a:rPr>
              <a:t>.</a:t>
            </a:r>
          </a:p>
        </p:txBody>
      </p:sp>
      <p:grpSp>
        <p:nvGrpSpPr>
          <p:cNvPr id="18" name="Group 17"/>
          <p:cNvGrpSpPr/>
          <p:nvPr/>
        </p:nvGrpSpPr>
        <p:grpSpPr>
          <a:xfrm>
            <a:off x="3528219" y="575463"/>
            <a:ext cx="9220200" cy="1097795"/>
            <a:chOff x="3528219" y="575463"/>
            <a:chExt cx="9220200" cy="1097795"/>
          </a:xfrm>
        </p:grpSpPr>
        <p:grpSp>
          <p:nvGrpSpPr>
            <p:cNvPr id="19" name="Group 18"/>
            <p:cNvGrpSpPr/>
            <p:nvPr/>
          </p:nvGrpSpPr>
          <p:grpSpPr>
            <a:xfrm>
              <a:off x="5635134" y="575463"/>
              <a:ext cx="5006371" cy="523220"/>
              <a:chOff x="5480125" y="636422"/>
              <a:chExt cx="4921898" cy="523220"/>
            </a:xfrm>
          </p:grpSpPr>
          <p:sp>
            <p:nvSpPr>
              <p:cNvPr id="27" name="TextBox 26"/>
              <p:cNvSpPr txBox="1"/>
              <p:nvPr/>
            </p:nvSpPr>
            <p:spPr>
              <a:xfrm>
                <a:off x="5480125" y="636422"/>
                <a:ext cx="4921898" cy="523220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en-US" sz="2800" b="1" dirty="0">
                    <a:solidFill>
                      <a:srgbClr val="FF0066"/>
                    </a:solidFill>
                    <a:latin typeface="Times New Roman" pitchFamily="18" charset="0"/>
                    <a:cs typeface="Times New Roman" pitchFamily="18" charset="0"/>
                  </a:rPr>
                  <a:t>HOẠT ĐỘNG TRẢI NGHIỆM</a:t>
                </a:r>
              </a:p>
            </p:txBody>
          </p:sp>
          <p:cxnSp>
            <p:nvCxnSpPr>
              <p:cNvPr id="22" name="Straight Connector 21"/>
              <p:cNvCxnSpPr/>
              <p:nvPr/>
            </p:nvCxnSpPr>
            <p:spPr>
              <a:xfrm>
                <a:off x="5618731" y="1136154"/>
                <a:ext cx="4699845" cy="0"/>
              </a:xfrm>
              <a:prstGeom prst="line">
                <a:avLst/>
              </a:prstGeom>
              <a:ln>
                <a:solidFill>
                  <a:srgbClr val="FF0066"/>
                </a:solidFill>
              </a:ln>
            </p:spPr>
            <p:style>
              <a:lnRef idx="2">
                <a:schemeClr val="dk1"/>
              </a:lnRef>
              <a:fillRef idx="0">
                <a:schemeClr val="dk1"/>
              </a:fillRef>
              <a:effectRef idx="1">
                <a:schemeClr val="dk1"/>
              </a:effectRef>
              <a:fontRef idx="minor">
                <a:schemeClr val="tx1"/>
              </a:fontRef>
            </p:style>
          </p:cxnSp>
        </p:grpSp>
        <p:sp>
          <p:nvSpPr>
            <p:cNvPr id="20" name="Text Box 14"/>
            <p:cNvSpPr txBox="1">
              <a:spLocks noChangeArrowheads="1"/>
            </p:cNvSpPr>
            <p:nvPr/>
          </p:nvSpPr>
          <p:spPr bwMode="auto">
            <a:xfrm>
              <a:off x="3528219" y="1097280"/>
              <a:ext cx="9220200" cy="575978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square" lIns="143689" tIns="71844" rIns="143689" bIns="71844">
              <a:spAutoFit/>
            </a:bodyPr>
            <a:lstStyle>
              <a:lvl1pPr eaLnBrk="0" hangingPunct="0">
                <a:defRPr>
                  <a:solidFill>
                    <a:schemeClr val="tx1"/>
                  </a:solidFill>
                  <a:latin typeface="Arial" charset="0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Arial" charset="0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Arial" charset="0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Arial" charset="0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Arial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</a:defRPr>
              </a:lvl9pPr>
            </a:lstStyle>
            <a:p>
              <a:pPr algn="ctr" eaLnBrk="1" hangingPunct="1">
                <a:spcBef>
                  <a:spcPts val="0"/>
                </a:spcBef>
                <a:defRPr/>
              </a:pPr>
              <a:r>
                <a:rPr lang="en-US" sz="2800" b="1" dirty="0">
                  <a:solidFill>
                    <a:srgbClr val="0000CC"/>
                  </a:solidFill>
                  <a:latin typeface="Times New Roman" pitchFamily="18" charset="0"/>
                </a:rPr>
                <a:t>SINH HOẠT LỚP: ĐỘI NHI ĐỒNG TÌNH NGUYỆN</a:t>
              </a:r>
            </a:p>
          </p:txBody>
        </p:sp>
      </p:grpSp>
      <p:pic>
        <p:nvPicPr>
          <p:cNvPr id="25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433719" y="3565326"/>
            <a:ext cx="6146006" cy="4664274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313440657"/>
      </p:ext>
    </p:extLst>
  </p:cSld>
  <p:clrMapOvr>
    <a:masterClrMapping/>
  </p:clrMapOvr>
  <p:transition spd="slow">
    <p:split orient="vert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" dur="50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" fill="hold">
                      <p:stCondLst>
                        <p:cond delay="indefinite"/>
                      </p:stCondLst>
                      <p:childTnLst>
                        <p:par>
                          <p:cTn id="13" fill="hold">
                            <p:stCondLst>
                              <p:cond delay="0"/>
                            </p:stCondLst>
                            <p:childTnLst>
                              <p:par>
                                <p:cTn id="14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6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500"/>
                                        <p:tgtEl>
                                          <p:spTgt spid="3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2" fill="hold">
                      <p:stCondLst>
                        <p:cond delay="indefinite"/>
                      </p:stCondLst>
                      <p:childTnLst>
                        <p:par>
                          <p:cTn id="23" fill="hold">
                            <p:stCondLst>
                              <p:cond delay="0"/>
                            </p:stCondLst>
                            <p:childTnLst>
                              <p:par>
                                <p:cTn id="24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6" dur="500"/>
                                        <p:tgtEl>
                                          <p:spTgt spid="3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6" grpId="0"/>
      <p:bldP spid="17" grpId="0"/>
      <p:bldP spid="38" grpId="0"/>
      <p:bldP spid="39" grpId="0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TextBox 15"/>
          <p:cNvSpPr txBox="1"/>
          <p:nvPr/>
        </p:nvSpPr>
        <p:spPr>
          <a:xfrm>
            <a:off x="1243206" y="2590799"/>
            <a:ext cx="10315324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3600" b="1" dirty="0">
                <a:solidFill>
                  <a:srgbClr val="FF00FF"/>
                </a:solidFill>
                <a:latin typeface="Times New Roman" pitchFamily="18" charset="0"/>
                <a:cs typeface="Times New Roman" pitchFamily="18" charset="0"/>
              </a:rPr>
              <a:t>2) </a:t>
            </a:r>
            <a:r>
              <a:rPr lang="en-US" sz="3600" b="1" dirty="0" err="1">
                <a:solidFill>
                  <a:srgbClr val="FF00FF"/>
                </a:solidFill>
                <a:latin typeface="Times New Roman" pitchFamily="18" charset="0"/>
                <a:cs typeface="Times New Roman" pitchFamily="18" charset="0"/>
              </a:rPr>
              <a:t>Thảo</a:t>
            </a:r>
            <a:r>
              <a:rPr lang="en-US" sz="3600" b="1" dirty="0">
                <a:solidFill>
                  <a:srgbClr val="FF00FF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3600" b="1" dirty="0" err="1">
                <a:solidFill>
                  <a:srgbClr val="FF00FF"/>
                </a:solidFill>
                <a:latin typeface="Times New Roman" pitchFamily="18" charset="0"/>
                <a:cs typeface="Times New Roman" pitchFamily="18" charset="0"/>
              </a:rPr>
              <a:t>luận</a:t>
            </a:r>
            <a:r>
              <a:rPr lang="en-US" sz="3600" b="1" dirty="0">
                <a:solidFill>
                  <a:srgbClr val="FF00FF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3600" b="1" dirty="0" err="1">
                <a:solidFill>
                  <a:srgbClr val="FF00FF"/>
                </a:solidFill>
                <a:latin typeface="Times New Roman" pitchFamily="18" charset="0"/>
                <a:cs typeface="Times New Roman" pitchFamily="18" charset="0"/>
              </a:rPr>
              <a:t>xây</a:t>
            </a:r>
            <a:r>
              <a:rPr lang="en-US" sz="3600" b="1" dirty="0">
                <a:solidFill>
                  <a:srgbClr val="FF00FF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3600" b="1" dirty="0" err="1">
                <a:solidFill>
                  <a:srgbClr val="FF00FF"/>
                </a:solidFill>
                <a:latin typeface="Times New Roman" pitchFamily="18" charset="0"/>
                <a:cs typeface="Times New Roman" pitchFamily="18" charset="0"/>
              </a:rPr>
              <a:t>dựng</a:t>
            </a:r>
            <a:r>
              <a:rPr lang="en-US" sz="3600" b="1" dirty="0">
                <a:solidFill>
                  <a:srgbClr val="FF00FF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3600" b="1" dirty="0" err="1">
                <a:solidFill>
                  <a:srgbClr val="FF00FF"/>
                </a:solidFill>
                <a:latin typeface="Times New Roman" pitchFamily="18" charset="0"/>
                <a:cs typeface="Times New Roman" pitchFamily="18" charset="0"/>
              </a:rPr>
              <a:t>kế</a:t>
            </a:r>
            <a:r>
              <a:rPr lang="en-US" sz="3600" b="1" dirty="0">
                <a:solidFill>
                  <a:srgbClr val="FF00FF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3600" b="1" dirty="0" err="1">
                <a:solidFill>
                  <a:srgbClr val="FF00FF"/>
                </a:solidFill>
                <a:latin typeface="Times New Roman" pitchFamily="18" charset="0"/>
                <a:cs typeface="Times New Roman" pitchFamily="18" charset="0"/>
              </a:rPr>
              <a:t>hoạch</a:t>
            </a:r>
            <a:r>
              <a:rPr lang="en-US" sz="3600" b="1" dirty="0">
                <a:solidFill>
                  <a:srgbClr val="FF00FF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3600" b="1" dirty="0" err="1">
                <a:solidFill>
                  <a:srgbClr val="FF00FF"/>
                </a:solidFill>
                <a:latin typeface="Times New Roman" pitchFamily="18" charset="0"/>
                <a:cs typeface="Times New Roman" pitchFamily="18" charset="0"/>
              </a:rPr>
              <a:t>hoạt</a:t>
            </a:r>
            <a:r>
              <a:rPr lang="en-US" sz="3600" b="1" dirty="0">
                <a:solidFill>
                  <a:srgbClr val="FF00FF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3600" b="1" dirty="0" err="1">
                <a:solidFill>
                  <a:srgbClr val="FF00FF"/>
                </a:solidFill>
                <a:latin typeface="Times New Roman" pitchFamily="18" charset="0"/>
                <a:cs typeface="Times New Roman" pitchFamily="18" charset="0"/>
              </a:rPr>
              <a:t>động</a:t>
            </a:r>
            <a:r>
              <a:rPr lang="en-US" sz="3600" b="1" dirty="0">
                <a:solidFill>
                  <a:srgbClr val="FF00FF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3600" b="1" dirty="0" err="1">
                <a:solidFill>
                  <a:srgbClr val="FF00FF"/>
                </a:solidFill>
                <a:latin typeface="Times New Roman" pitchFamily="18" charset="0"/>
                <a:cs typeface="Times New Roman" pitchFamily="18" charset="0"/>
              </a:rPr>
              <a:t>của</a:t>
            </a:r>
            <a:r>
              <a:rPr lang="en-US" sz="3600" b="1" dirty="0">
                <a:solidFill>
                  <a:srgbClr val="FF00FF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3600" b="1" dirty="0" err="1">
                <a:solidFill>
                  <a:srgbClr val="FF00FF"/>
                </a:solidFill>
                <a:latin typeface="Times New Roman" pitchFamily="18" charset="0"/>
                <a:cs typeface="Times New Roman" pitchFamily="18" charset="0"/>
              </a:rPr>
              <a:t>Đội</a:t>
            </a:r>
            <a:r>
              <a:rPr lang="en-US" sz="3600" b="1" dirty="0">
                <a:solidFill>
                  <a:srgbClr val="FF00FF"/>
                </a:solidFill>
                <a:latin typeface="Times New Roman" pitchFamily="18" charset="0"/>
                <a:cs typeface="Times New Roman" pitchFamily="18" charset="0"/>
              </a:rPr>
              <a:t>.</a:t>
            </a:r>
          </a:p>
        </p:txBody>
      </p:sp>
      <p:sp>
        <p:nvSpPr>
          <p:cNvPr id="17" name="TextBox 16"/>
          <p:cNvSpPr txBox="1"/>
          <p:nvPr/>
        </p:nvSpPr>
        <p:spPr>
          <a:xfrm>
            <a:off x="975519" y="3429000"/>
            <a:ext cx="8175013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en-US"/>
            </a:defPPr>
            <a:lvl1pPr algn="just">
              <a:defRPr sz="3600">
                <a:solidFill>
                  <a:srgbClr val="0000FF"/>
                </a:solidFill>
                <a:latin typeface="Times New Roman" pitchFamily="18" charset="0"/>
                <a:cs typeface="Times New Roman" pitchFamily="18" charset="0"/>
              </a:defRPr>
            </a:lvl1pPr>
          </a:lstStyle>
          <a:p>
            <a:r>
              <a:rPr lang="en-US" dirty="0"/>
              <a:t>- </a:t>
            </a:r>
            <a:r>
              <a:rPr lang="vi-VN" dirty="0"/>
              <a:t>Hoạt động 1: giúp đỡ các bạn có hoàn cảnh khó khăn trong lớp.</a:t>
            </a:r>
          </a:p>
        </p:txBody>
      </p:sp>
      <p:sp>
        <p:nvSpPr>
          <p:cNvPr id="37" name="TextBox 36"/>
          <p:cNvSpPr txBox="1"/>
          <p:nvPr/>
        </p:nvSpPr>
        <p:spPr>
          <a:xfrm>
            <a:off x="975519" y="4952137"/>
            <a:ext cx="8175013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en-US"/>
            </a:defPPr>
            <a:lvl1pPr algn="just">
              <a:defRPr sz="3600">
                <a:solidFill>
                  <a:srgbClr val="0000FF"/>
                </a:solidFill>
                <a:latin typeface="Times New Roman" pitchFamily="18" charset="0"/>
                <a:cs typeface="Times New Roman" pitchFamily="18" charset="0"/>
              </a:defRPr>
            </a:lvl1pPr>
          </a:lstStyle>
          <a:p>
            <a:r>
              <a:rPr lang="en-US" dirty="0"/>
              <a:t>- </a:t>
            </a:r>
            <a:r>
              <a:rPr lang="vi-VN" dirty="0"/>
              <a:t>Hoạt động 2: có các biện pháp nâng cao ý thức các bạn, bảo vệ môi trường</a:t>
            </a:r>
            <a:r>
              <a:rPr lang="en-US" dirty="0"/>
              <a:t>.</a:t>
            </a:r>
          </a:p>
        </p:txBody>
      </p:sp>
      <p:grpSp>
        <p:nvGrpSpPr>
          <p:cNvPr id="18" name="Group 17"/>
          <p:cNvGrpSpPr/>
          <p:nvPr/>
        </p:nvGrpSpPr>
        <p:grpSpPr>
          <a:xfrm>
            <a:off x="3528219" y="103853"/>
            <a:ext cx="9220200" cy="1569405"/>
            <a:chOff x="3528219" y="103853"/>
            <a:chExt cx="9220200" cy="1569405"/>
          </a:xfrm>
        </p:grpSpPr>
        <p:grpSp>
          <p:nvGrpSpPr>
            <p:cNvPr id="19" name="Group 18"/>
            <p:cNvGrpSpPr/>
            <p:nvPr/>
          </p:nvGrpSpPr>
          <p:grpSpPr>
            <a:xfrm>
              <a:off x="5199053" y="103853"/>
              <a:ext cx="5878532" cy="994830"/>
              <a:chOff x="5051402" y="164812"/>
              <a:chExt cx="5779343" cy="994830"/>
            </a:xfrm>
          </p:grpSpPr>
          <p:grpSp>
            <p:nvGrpSpPr>
              <p:cNvPr id="21" name="Group 20"/>
              <p:cNvGrpSpPr/>
              <p:nvPr/>
            </p:nvGrpSpPr>
            <p:grpSpPr>
              <a:xfrm>
                <a:off x="5051402" y="164812"/>
                <a:ext cx="5779343" cy="994830"/>
                <a:chOff x="5051402" y="164812"/>
                <a:chExt cx="5779343" cy="994830"/>
              </a:xfrm>
            </p:grpSpPr>
            <p:sp>
              <p:nvSpPr>
                <p:cNvPr id="26" name="TextBox 25"/>
                <p:cNvSpPr txBox="1"/>
                <p:nvPr/>
              </p:nvSpPr>
              <p:spPr>
                <a:xfrm>
                  <a:off x="5051402" y="164812"/>
                  <a:ext cx="5779343" cy="553998"/>
                </a:xfrm>
                <a:prstGeom prst="rect">
                  <a:avLst/>
                </a:prstGeom>
                <a:solidFill>
                  <a:schemeClr val="bg1"/>
                </a:solidFill>
              </p:spPr>
              <p:txBody>
                <a:bodyPr wrap="none" rtlCol="0">
                  <a:spAutoFit/>
                </a:bodyPr>
                <a:lstStyle/>
                <a:p>
                  <a:r>
                    <a:rPr lang="en-US" sz="3000" dirty="0" err="1">
                      <a:solidFill>
                        <a:srgbClr val="0000CC"/>
                      </a:solidFill>
                      <a:latin typeface="Times New Roman" pitchFamily="18" charset="0"/>
                      <a:cs typeface="Times New Roman" pitchFamily="18" charset="0"/>
                    </a:rPr>
                    <a:t>Thứ</a:t>
                  </a:r>
                  <a:r>
                    <a:rPr lang="en-US" sz="3000" dirty="0">
                      <a:solidFill>
                        <a:srgbClr val="0000CC"/>
                      </a:solidFill>
                      <a:latin typeface="Times New Roman" pitchFamily="18" charset="0"/>
                      <a:cs typeface="Times New Roman" pitchFamily="18" charset="0"/>
                    </a:rPr>
                    <a:t>……</a:t>
                  </a:r>
                  <a:r>
                    <a:rPr lang="en-US" sz="3000" dirty="0" err="1">
                      <a:solidFill>
                        <a:srgbClr val="0000CC"/>
                      </a:solidFill>
                      <a:latin typeface="Times New Roman" pitchFamily="18" charset="0"/>
                      <a:cs typeface="Times New Roman" pitchFamily="18" charset="0"/>
                    </a:rPr>
                    <a:t>ngày</a:t>
                  </a:r>
                  <a:r>
                    <a:rPr lang="en-US" sz="3000" dirty="0">
                      <a:solidFill>
                        <a:srgbClr val="0000CC"/>
                      </a:solidFill>
                      <a:latin typeface="Times New Roman" pitchFamily="18" charset="0"/>
                      <a:cs typeface="Times New Roman" pitchFamily="18" charset="0"/>
                    </a:rPr>
                    <a:t>…..</a:t>
                  </a:r>
                  <a:r>
                    <a:rPr lang="en-US" sz="3000" dirty="0" err="1">
                      <a:solidFill>
                        <a:srgbClr val="0000CC"/>
                      </a:solidFill>
                      <a:latin typeface="Times New Roman" pitchFamily="18" charset="0"/>
                      <a:cs typeface="Times New Roman" pitchFamily="18" charset="0"/>
                    </a:rPr>
                    <a:t>tháng</a:t>
                  </a:r>
                  <a:r>
                    <a:rPr lang="en-US" sz="3000" dirty="0">
                      <a:solidFill>
                        <a:srgbClr val="0000CC"/>
                      </a:solidFill>
                      <a:latin typeface="Times New Roman" pitchFamily="18" charset="0"/>
                      <a:cs typeface="Times New Roman" pitchFamily="18" charset="0"/>
                    </a:rPr>
                    <a:t>…..</a:t>
                  </a:r>
                  <a:r>
                    <a:rPr lang="en-US" sz="3000" dirty="0" err="1">
                      <a:solidFill>
                        <a:srgbClr val="0000CC"/>
                      </a:solidFill>
                      <a:latin typeface="Times New Roman" pitchFamily="18" charset="0"/>
                      <a:cs typeface="Times New Roman" pitchFamily="18" charset="0"/>
                    </a:rPr>
                    <a:t>năm</a:t>
                  </a:r>
                  <a:r>
                    <a:rPr lang="en-US" sz="3000" dirty="0">
                      <a:solidFill>
                        <a:srgbClr val="0000CC"/>
                      </a:solidFill>
                      <a:latin typeface="Times New Roman" pitchFamily="18" charset="0"/>
                      <a:cs typeface="Times New Roman" pitchFamily="18" charset="0"/>
                    </a:rPr>
                    <a:t>…….</a:t>
                  </a:r>
                </a:p>
              </p:txBody>
            </p:sp>
            <p:sp>
              <p:nvSpPr>
                <p:cNvPr id="27" name="TextBox 26"/>
                <p:cNvSpPr txBox="1"/>
                <p:nvPr/>
              </p:nvSpPr>
              <p:spPr>
                <a:xfrm>
                  <a:off x="5480125" y="636422"/>
                  <a:ext cx="4921898" cy="523220"/>
                </a:xfrm>
                <a:prstGeom prst="rect">
                  <a:avLst/>
                </a:prstGeom>
                <a:noFill/>
              </p:spPr>
              <p:txBody>
                <a:bodyPr wrap="none" rtlCol="0">
                  <a:spAutoFit/>
                </a:bodyPr>
                <a:lstStyle/>
                <a:p>
                  <a:r>
                    <a:rPr lang="en-US" sz="2800" b="1" dirty="0">
                      <a:solidFill>
                        <a:srgbClr val="FF0066"/>
                      </a:solidFill>
                      <a:latin typeface="Times New Roman" pitchFamily="18" charset="0"/>
                      <a:cs typeface="Times New Roman" pitchFamily="18" charset="0"/>
                    </a:rPr>
                    <a:t>HOẠT ĐỘNG TRẢI NGHIỆM</a:t>
                  </a:r>
                </a:p>
              </p:txBody>
            </p:sp>
          </p:grpSp>
          <p:cxnSp>
            <p:nvCxnSpPr>
              <p:cNvPr id="22" name="Straight Connector 21"/>
              <p:cNvCxnSpPr/>
              <p:nvPr/>
            </p:nvCxnSpPr>
            <p:spPr>
              <a:xfrm>
                <a:off x="5618731" y="1136154"/>
                <a:ext cx="4699845" cy="0"/>
              </a:xfrm>
              <a:prstGeom prst="line">
                <a:avLst/>
              </a:prstGeom>
              <a:ln>
                <a:solidFill>
                  <a:srgbClr val="FF0066"/>
                </a:solidFill>
              </a:ln>
            </p:spPr>
            <p:style>
              <a:lnRef idx="2">
                <a:schemeClr val="dk1"/>
              </a:lnRef>
              <a:fillRef idx="0">
                <a:schemeClr val="dk1"/>
              </a:fillRef>
              <a:effectRef idx="1">
                <a:schemeClr val="dk1"/>
              </a:effectRef>
              <a:fontRef idx="minor">
                <a:schemeClr val="tx1"/>
              </a:fontRef>
            </p:style>
          </p:cxnSp>
        </p:grpSp>
        <p:sp>
          <p:nvSpPr>
            <p:cNvPr id="20" name="Text Box 14"/>
            <p:cNvSpPr txBox="1">
              <a:spLocks noChangeArrowheads="1"/>
            </p:cNvSpPr>
            <p:nvPr/>
          </p:nvSpPr>
          <p:spPr bwMode="auto">
            <a:xfrm>
              <a:off x="3528219" y="1097280"/>
              <a:ext cx="9220200" cy="575978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square" lIns="143689" tIns="71844" rIns="143689" bIns="71844">
              <a:spAutoFit/>
            </a:bodyPr>
            <a:lstStyle>
              <a:lvl1pPr eaLnBrk="0" hangingPunct="0">
                <a:defRPr>
                  <a:solidFill>
                    <a:schemeClr val="tx1"/>
                  </a:solidFill>
                  <a:latin typeface="Arial" charset="0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Arial" charset="0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Arial" charset="0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Arial" charset="0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Arial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</a:defRPr>
              </a:lvl9pPr>
            </a:lstStyle>
            <a:p>
              <a:pPr algn="ctr" eaLnBrk="1" hangingPunct="1">
                <a:spcBef>
                  <a:spcPts val="0"/>
                </a:spcBef>
                <a:defRPr/>
              </a:pPr>
              <a:r>
                <a:rPr lang="en-US" sz="2800" b="1" dirty="0">
                  <a:solidFill>
                    <a:srgbClr val="0000CC"/>
                  </a:solidFill>
                  <a:latin typeface="Times New Roman" pitchFamily="18" charset="0"/>
                </a:rPr>
                <a:t>SINH HOẠT LỚP: ĐỘI NHI ĐỒNG TÌNH NGUYỆN</a:t>
              </a:r>
            </a:p>
          </p:txBody>
        </p:sp>
      </p:grpSp>
      <p:pic>
        <p:nvPicPr>
          <p:cNvPr id="23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433719" y="3565326"/>
            <a:ext cx="6146006" cy="4664274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25" name="TextBox 24"/>
          <p:cNvSpPr txBox="1"/>
          <p:nvPr/>
        </p:nvSpPr>
        <p:spPr>
          <a:xfrm>
            <a:off x="975519" y="6475274"/>
            <a:ext cx="8175013" cy="175432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/>
            <a:r>
              <a:rPr lang="en-US" sz="3600" dirty="0">
                <a:solidFill>
                  <a:srgbClr val="0000FF"/>
                </a:solidFill>
                <a:latin typeface="Times New Roman" pitchFamily="18" charset="0"/>
                <a:cs typeface="Times New Roman" pitchFamily="18" charset="0"/>
              </a:rPr>
              <a:t>- </a:t>
            </a:r>
            <a:r>
              <a:rPr lang="vi-VN" sz="3600" dirty="0">
                <a:solidFill>
                  <a:srgbClr val="0000FF"/>
                </a:solidFill>
                <a:latin typeface="Times New Roman" pitchFamily="18" charset="0"/>
                <a:cs typeface="Times New Roman" pitchFamily="18" charset="0"/>
              </a:rPr>
              <a:t>Hoạt động 3: kiểm tra, đánh giá, ghi chép các trường hợp vi phạm nề nếp, nội quy trường lớp</a:t>
            </a:r>
            <a:r>
              <a:rPr lang="en-US" sz="3600" dirty="0">
                <a:solidFill>
                  <a:srgbClr val="0000FF"/>
                </a:solidFill>
                <a:latin typeface="Times New Roman" pitchFamily="18" charset="0"/>
                <a:cs typeface="Times New Roman" pitchFamily="18" charset="0"/>
              </a:rPr>
              <a:t>.</a:t>
            </a:r>
            <a:endParaRPr lang="vi-VN" sz="3600" dirty="0">
              <a:solidFill>
                <a:srgbClr val="0000FF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grpSp>
        <p:nvGrpSpPr>
          <p:cNvPr id="24" name="Group 23"/>
          <p:cNvGrpSpPr/>
          <p:nvPr/>
        </p:nvGrpSpPr>
        <p:grpSpPr>
          <a:xfrm>
            <a:off x="1280318" y="1782783"/>
            <a:ext cx="11226405" cy="677108"/>
            <a:chOff x="1508916" y="1888664"/>
            <a:chExt cx="9586423" cy="677108"/>
          </a:xfrm>
        </p:grpSpPr>
        <p:sp>
          <p:nvSpPr>
            <p:cNvPr id="28" name="Rectangle 27"/>
            <p:cNvSpPr/>
            <p:nvPr/>
          </p:nvSpPr>
          <p:spPr>
            <a:xfrm>
              <a:off x="1508916" y="1888664"/>
              <a:ext cx="9586423" cy="677108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r>
                <a:rPr lang="en-US" sz="3800" b="1" dirty="0">
                  <a:solidFill>
                    <a:srgbClr val="FF0066"/>
                  </a:solidFill>
                  <a:latin typeface="Times New Roman" pitchFamily="18" charset="0"/>
                  <a:cs typeface="Times New Roman" pitchFamily="18" charset="0"/>
                </a:rPr>
                <a:t>III. </a:t>
              </a:r>
              <a:r>
                <a:rPr lang="en-US" sz="3800" b="1" dirty="0" err="1">
                  <a:solidFill>
                    <a:srgbClr val="FF0066"/>
                  </a:solidFill>
                  <a:latin typeface="Times New Roman" pitchFamily="18" charset="0"/>
                  <a:cs typeface="Times New Roman" pitchFamily="18" charset="0"/>
                </a:rPr>
                <a:t>Sinh</a:t>
              </a:r>
              <a:r>
                <a:rPr lang="en-US" sz="3800" b="1" dirty="0">
                  <a:solidFill>
                    <a:srgbClr val="FF0066"/>
                  </a:solidFill>
                  <a:latin typeface="Times New Roman" pitchFamily="18" charset="0"/>
                  <a:cs typeface="Times New Roman" pitchFamily="18" charset="0"/>
                </a:rPr>
                <a:t> </a:t>
              </a:r>
              <a:r>
                <a:rPr lang="en-US" sz="3800" b="1" dirty="0" err="1">
                  <a:solidFill>
                    <a:srgbClr val="FF0066"/>
                  </a:solidFill>
                  <a:latin typeface="Times New Roman" pitchFamily="18" charset="0"/>
                  <a:cs typeface="Times New Roman" pitchFamily="18" charset="0"/>
                </a:rPr>
                <a:t>hoạt</a:t>
              </a:r>
              <a:r>
                <a:rPr lang="en-US" sz="3800" b="1" dirty="0">
                  <a:solidFill>
                    <a:srgbClr val="FF0066"/>
                  </a:solidFill>
                  <a:latin typeface="Times New Roman" pitchFamily="18" charset="0"/>
                  <a:cs typeface="Times New Roman" pitchFamily="18" charset="0"/>
                </a:rPr>
                <a:t> </a:t>
              </a:r>
              <a:r>
                <a:rPr lang="en-US" sz="3800" b="1" dirty="0" err="1">
                  <a:solidFill>
                    <a:srgbClr val="FF0066"/>
                  </a:solidFill>
                  <a:latin typeface="Times New Roman" pitchFamily="18" charset="0"/>
                  <a:cs typeface="Times New Roman" pitchFamily="18" charset="0"/>
                </a:rPr>
                <a:t>chủ</a:t>
              </a:r>
              <a:r>
                <a:rPr lang="en-US" sz="3800" b="1" dirty="0">
                  <a:solidFill>
                    <a:srgbClr val="FF0066"/>
                  </a:solidFill>
                  <a:latin typeface="Times New Roman" pitchFamily="18" charset="0"/>
                  <a:cs typeface="Times New Roman" pitchFamily="18" charset="0"/>
                </a:rPr>
                <a:t> </a:t>
              </a:r>
              <a:r>
                <a:rPr lang="en-US" sz="3800" b="1" dirty="0" err="1">
                  <a:solidFill>
                    <a:srgbClr val="FF0066"/>
                  </a:solidFill>
                  <a:latin typeface="Times New Roman" pitchFamily="18" charset="0"/>
                  <a:cs typeface="Times New Roman" pitchFamily="18" charset="0"/>
                </a:rPr>
                <a:t>đề</a:t>
              </a:r>
              <a:r>
                <a:rPr lang="en-US" sz="3800" b="1" dirty="0">
                  <a:solidFill>
                    <a:srgbClr val="FF0066"/>
                  </a:solidFill>
                  <a:latin typeface="Times New Roman" pitchFamily="18" charset="0"/>
                  <a:cs typeface="Times New Roman" pitchFamily="18" charset="0"/>
                </a:rPr>
                <a:t> “</a:t>
              </a:r>
              <a:r>
                <a:rPr lang="en-US" sz="3800" b="1" dirty="0" err="1">
                  <a:solidFill>
                    <a:srgbClr val="FF0066"/>
                  </a:solidFill>
                  <a:latin typeface="Times New Roman" pitchFamily="18" charset="0"/>
                  <a:cs typeface="Times New Roman" pitchFamily="18" charset="0"/>
                </a:rPr>
                <a:t>Đội</a:t>
              </a:r>
              <a:r>
                <a:rPr lang="en-US" sz="3800" b="1" dirty="0">
                  <a:solidFill>
                    <a:srgbClr val="FF0066"/>
                  </a:solidFill>
                  <a:latin typeface="Times New Roman" pitchFamily="18" charset="0"/>
                  <a:cs typeface="Times New Roman" pitchFamily="18" charset="0"/>
                </a:rPr>
                <a:t> </a:t>
              </a:r>
              <a:r>
                <a:rPr lang="en-US" sz="3800" b="1" dirty="0" err="1">
                  <a:solidFill>
                    <a:srgbClr val="FF0066"/>
                  </a:solidFill>
                  <a:latin typeface="Times New Roman" pitchFamily="18" charset="0"/>
                  <a:cs typeface="Times New Roman" pitchFamily="18" charset="0"/>
                </a:rPr>
                <a:t>Nhi</a:t>
              </a:r>
              <a:r>
                <a:rPr lang="en-US" sz="3800" b="1" dirty="0">
                  <a:solidFill>
                    <a:srgbClr val="FF0066"/>
                  </a:solidFill>
                  <a:latin typeface="Times New Roman" pitchFamily="18" charset="0"/>
                  <a:cs typeface="Times New Roman" pitchFamily="18" charset="0"/>
                </a:rPr>
                <a:t> </a:t>
              </a:r>
              <a:r>
                <a:rPr lang="en-US" sz="3800" b="1" dirty="0" err="1">
                  <a:solidFill>
                    <a:srgbClr val="FF0066"/>
                  </a:solidFill>
                  <a:latin typeface="Times New Roman" pitchFamily="18" charset="0"/>
                  <a:cs typeface="Times New Roman" pitchFamily="18" charset="0"/>
                </a:rPr>
                <a:t>đồng</a:t>
              </a:r>
              <a:r>
                <a:rPr lang="en-US" sz="3800" b="1" dirty="0">
                  <a:solidFill>
                    <a:srgbClr val="FF0066"/>
                  </a:solidFill>
                  <a:latin typeface="Times New Roman" pitchFamily="18" charset="0"/>
                  <a:cs typeface="Times New Roman" pitchFamily="18" charset="0"/>
                </a:rPr>
                <a:t> </a:t>
              </a:r>
              <a:r>
                <a:rPr lang="en-US" sz="3800" b="1" dirty="0" err="1">
                  <a:solidFill>
                    <a:srgbClr val="FF0066"/>
                  </a:solidFill>
                  <a:latin typeface="Times New Roman" pitchFamily="18" charset="0"/>
                  <a:cs typeface="Times New Roman" pitchFamily="18" charset="0"/>
                </a:rPr>
                <a:t>tình</a:t>
              </a:r>
              <a:r>
                <a:rPr lang="en-US" sz="3800" b="1" dirty="0">
                  <a:solidFill>
                    <a:srgbClr val="FF0066"/>
                  </a:solidFill>
                  <a:latin typeface="Times New Roman" pitchFamily="18" charset="0"/>
                  <a:cs typeface="Times New Roman" pitchFamily="18" charset="0"/>
                </a:rPr>
                <a:t> </a:t>
              </a:r>
              <a:r>
                <a:rPr lang="en-US" sz="3800" b="1" dirty="0" err="1">
                  <a:solidFill>
                    <a:srgbClr val="FF0066"/>
                  </a:solidFill>
                  <a:latin typeface="Times New Roman" pitchFamily="18" charset="0"/>
                  <a:cs typeface="Times New Roman" pitchFamily="18" charset="0"/>
                </a:rPr>
                <a:t>nguyện</a:t>
              </a:r>
              <a:r>
                <a:rPr lang="en-US" sz="3800" b="1" dirty="0">
                  <a:solidFill>
                    <a:srgbClr val="FF0066"/>
                  </a:solidFill>
                  <a:latin typeface="Times New Roman" pitchFamily="18" charset="0"/>
                  <a:cs typeface="Times New Roman" pitchFamily="18" charset="0"/>
                </a:rPr>
                <a:t>”.</a:t>
              </a:r>
            </a:p>
          </p:txBody>
        </p:sp>
        <p:cxnSp>
          <p:nvCxnSpPr>
            <p:cNvPr id="29" name="Straight Connector 28"/>
            <p:cNvCxnSpPr/>
            <p:nvPr/>
          </p:nvCxnSpPr>
          <p:spPr>
            <a:xfrm>
              <a:off x="1608166" y="2519755"/>
              <a:ext cx="8750068" cy="0"/>
            </a:xfrm>
            <a:prstGeom prst="line">
              <a:avLst/>
            </a:prstGeom>
            <a:ln>
              <a:solidFill>
                <a:srgbClr val="FF0066"/>
              </a:solidFill>
            </a:ln>
          </p:spPr>
          <p:style>
            <a:lnRef idx="3">
              <a:schemeClr val="dk1"/>
            </a:lnRef>
            <a:fillRef idx="0">
              <a:schemeClr val="dk1"/>
            </a:fillRef>
            <a:effectRef idx="2">
              <a:schemeClr val="dk1"/>
            </a:effectRef>
            <a:fontRef idx="minor">
              <a:schemeClr val="tx1"/>
            </a:fontRef>
          </p:style>
        </p:cxnSp>
      </p:grpSp>
    </p:spTree>
    <p:extLst>
      <p:ext uri="{BB962C8B-B14F-4D97-AF65-F5344CB8AC3E}">
        <p14:creationId xmlns:p14="http://schemas.microsoft.com/office/powerpoint/2010/main" val="1892242236"/>
      </p:ext>
    </p:extLst>
  </p:cSld>
  <p:clrMapOvr>
    <a:masterClrMapping/>
  </p:clrMapOvr>
  <p:transition spd="slow">
    <p:split orient="vert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3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6" grpId="0"/>
      <p:bldP spid="17" grpId="0"/>
      <p:bldP spid="37" grpId="0"/>
      <p:bldP spid="25" grpId="0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9" name="Group 8"/>
          <p:cNvGrpSpPr/>
          <p:nvPr/>
        </p:nvGrpSpPr>
        <p:grpSpPr>
          <a:xfrm>
            <a:off x="1508918" y="1782783"/>
            <a:ext cx="3352801" cy="677108"/>
            <a:chOff x="2187788" y="1888664"/>
            <a:chExt cx="2987040" cy="677108"/>
          </a:xfrm>
        </p:grpSpPr>
        <p:sp>
          <p:nvSpPr>
            <p:cNvPr id="10" name="Rectangle 9"/>
            <p:cNvSpPr/>
            <p:nvPr/>
          </p:nvSpPr>
          <p:spPr>
            <a:xfrm>
              <a:off x="2187788" y="1888664"/>
              <a:ext cx="2987040" cy="677108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r>
                <a:rPr lang="en-US" sz="3800" b="1">
                  <a:solidFill>
                    <a:srgbClr val="FF0066"/>
                  </a:solidFill>
                  <a:latin typeface="Times New Roman" pitchFamily="18" charset="0"/>
                  <a:cs typeface="Times New Roman" pitchFamily="18" charset="0"/>
                </a:rPr>
                <a:t>IV. Vận dụng</a:t>
              </a:r>
            </a:p>
          </p:txBody>
        </p:sp>
        <p:cxnSp>
          <p:nvCxnSpPr>
            <p:cNvPr id="11" name="Straight Connector 10"/>
            <p:cNvCxnSpPr/>
            <p:nvPr/>
          </p:nvCxnSpPr>
          <p:spPr>
            <a:xfrm>
              <a:off x="2255676" y="2519755"/>
              <a:ext cx="2483288" cy="0"/>
            </a:xfrm>
            <a:prstGeom prst="line">
              <a:avLst/>
            </a:prstGeom>
            <a:ln>
              <a:solidFill>
                <a:srgbClr val="FF0066"/>
              </a:solidFill>
            </a:ln>
          </p:spPr>
          <p:style>
            <a:lnRef idx="3">
              <a:schemeClr val="dk1"/>
            </a:lnRef>
            <a:fillRef idx="0">
              <a:schemeClr val="dk1"/>
            </a:fillRef>
            <a:effectRef idx="2">
              <a:schemeClr val="dk1"/>
            </a:effectRef>
            <a:fontRef idx="minor">
              <a:schemeClr val="tx1"/>
            </a:fontRef>
          </p:style>
        </p:cxnSp>
      </p:grpSp>
      <p:sp>
        <p:nvSpPr>
          <p:cNvPr id="16" name="TextBox 15"/>
          <p:cNvSpPr txBox="1"/>
          <p:nvPr/>
        </p:nvSpPr>
        <p:spPr>
          <a:xfrm>
            <a:off x="1552821" y="2495550"/>
            <a:ext cx="13672098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600" b="1" dirty="0">
                <a:solidFill>
                  <a:srgbClr val="FF00FF"/>
                </a:solidFill>
                <a:latin typeface="Times New Roman" pitchFamily="18" charset="0"/>
                <a:cs typeface="Times New Roman" pitchFamily="18" charset="0"/>
              </a:rPr>
              <a:t>      * </a:t>
            </a:r>
            <a:r>
              <a:rPr lang="en-US" sz="3600" b="1" dirty="0" err="1">
                <a:solidFill>
                  <a:srgbClr val="FF00FF"/>
                </a:solidFill>
                <a:latin typeface="Times New Roman" pitchFamily="18" charset="0"/>
                <a:cs typeface="Times New Roman" pitchFamily="18" charset="0"/>
              </a:rPr>
              <a:t>Đánh</a:t>
            </a:r>
            <a:r>
              <a:rPr lang="en-US" sz="3600" b="1" dirty="0">
                <a:solidFill>
                  <a:srgbClr val="FF00FF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3600" b="1" dirty="0" err="1">
                <a:solidFill>
                  <a:srgbClr val="FF00FF"/>
                </a:solidFill>
                <a:latin typeface="Times New Roman" pitchFamily="18" charset="0"/>
                <a:cs typeface="Times New Roman" pitchFamily="18" charset="0"/>
              </a:rPr>
              <a:t>giá</a:t>
            </a:r>
            <a:r>
              <a:rPr lang="en-US" sz="3600" b="1" dirty="0">
                <a:solidFill>
                  <a:srgbClr val="FF00FF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3600" b="1" dirty="0" err="1">
                <a:solidFill>
                  <a:srgbClr val="FF00FF"/>
                </a:solidFill>
                <a:latin typeface="Times New Roman" pitchFamily="18" charset="0"/>
                <a:cs typeface="Times New Roman" pitchFamily="18" charset="0"/>
              </a:rPr>
              <a:t>kết</a:t>
            </a:r>
            <a:r>
              <a:rPr lang="en-US" sz="3600" b="1" dirty="0">
                <a:solidFill>
                  <a:srgbClr val="FF00FF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3600" b="1" dirty="0" err="1">
                <a:solidFill>
                  <a:srgbClr val="FF00FF"/>
                </a:solidFill>
                <a:latin typeface="Times New Roman" pitchFamily="18" charset="0"/>
                <a:cs typeface="Times New Roman" pitchFamily="18" charset="0"/>
              </a:rPr>
              <a:t>quả</a:t>
            </a:r>
            <a:r>
              <a:rPr lang="en-US" sz="3600" b="1" dirty="0">
                <a:solidFill>
                  <a:srgbClr val="FF00FF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vi-VN" sz="3600" b="1" dirty="0">
                <a:solidFill>
                  <a:srgbClr val="FF00FF"/>
                </a:solidFill>
                <a:latin typeface="Times New Roman" pitchFamily="18" charset="0"/>
                <a:cs typeface="Times New Roman" pitchFamily="18" charset="0"/>
              </a:rPr>
              <a:t>đạt được sau khi tham gia các hoạt động của chủ đ</a:t>
            </a:r>
            <a:r>
              <a:rPr lang="en-US" sz="3600" b="1" dirty="0">
                <a:solidFill>
                  <a:srgbClr val="FF00FF"/>
                </a:solidFill>
                <a:latin typeface="Times New Roman" pitchFamily="18" charset="0"/>
                <a:cs typeface="Times New Roman" pitchFamily="18" charset="0"/>
              </a:rPr>
              <a:t>ề</a:t>
            </a:r>
            <a:r>
              <a:rPr lang="vi-VN" sz="3600" b="1" dirty="0">
                <a:solidFill>
                  <a:srgbClr val="FF00FF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3600" b="1" dirty="0">
                <a:solidFill>
                  <a:srgbClr val="FF00FF"/>
                </a:solidFill>
                <a:latin typeface="Times New Roman" pitchFamily="18" charset="0"/>
                <a:cs typeface="Times New Roman" pitchFamily="18" charset="0"/>
              </a:rPr>
              <a:t>“</a:t>
            </a:r>
            <a:r>
              <a:rPr lang="vi-VN" sz="3600" b="1" dirty="0">
                <a:solidFill>
                  <a:srgbClr val="FF00FF"/>
                </a:solidFill>
                <a:latin typeface="Times New Roman" pitchFamily="18" charset="0"/>
                <a:cs typeface="Times New Roman" pitchFamily="18" charset="0"/>
              </a:rPr>
              <a:t>Những người sống quanh em</a:t>
            </a:r>
            <a:r>
              <a:rPr lang="en-US" sz="3600" b="1" dirty="0">
                <a:solidFill>
                  <a:srgbClr val="FF00FF"/>
                </a:solidFill>
                <a:latin typeface="Times New Roman" pitchFamily="18" charset="0"/>
                <a:cs typeface="Times New Roman" pitchFamily="18" charset="0"/>
              </a:rPr>
              <a:t>”.</a:t>
            </a:r>
          </a:p>
        </p:txBody>
      </p:sp>
      <p:grpSp>
        <p:nvGrpSpPr>
          <p:cNvPr id="17" name="Group 16"/>
          <p:cNvGrpSpPr/>
          <p:nvPr/>
        </p:nvGrpSpPr>
        <p:grpSpPr>
          <a:xfrm>
            <a:off x="3528219" y="575463"/>
            <a:ext cx="9220200" cy="1097795"/>
            <a:chOff x="3528219" y="575463"/>
            <a:chExt cx="9220200" cy="1097795"/>
          </a:xfrm>
        </p:grpSpPr>
        <p:grpSp>
          <p:nvGrpSpPr>
            <p:cNvPr id="23" name="Group 22"/>
            <p:cNvGrpSpPr/>
            <p:nvPr/>
          </p:nvGrpSpPr>
          <p:grpSpPr>
            <a:xfrm>
              <a:off x="5635134" y="575463"/>
              <a:ext cx="5006371" cy="523220"/>
              <a:chOff x="5480125" y="636422"/>
              <a:chExt cx="4921898" cy="523220"/>
            </a:xfrm>
          </p:grpSpPr>
          <p:sp>
            <p:nvSpPr>
              <p:cNvPr id="28" name="TextBox 27"/>
              <p:cNvSpPr txBox="1"/>
              <p:nvPr/>
            </p:nvSpPr>
            <p:spPr>
              <a:xfrm>
                <a:off x="5480125" y="636422"/>
                <a:ext cx="4921898" cy="523220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en-US" sz="2800" b="1" dirty="0">
                    <a:solidFill>
                      <a:srgbClr val="FF0066"/>
                    </a:solidFill>
                    <a:latin typeface="Times New Roman" pitchFamily="18" charset="0"/>
                    <a:cs typeface="Times New Roman" pitchFamily="18" charset="0"/>
                  </a:rPr>
                  <a:t>HOẠT ĐỘNG TRẢI NGHIỆM</a:t>
                </a:r>
              </a:p>
            </p:txBody>
          </p:sp>
          <p:cxnSp>
            <p:nvCxnSpPr>
              <p:cNvPr id="26" name="Straight Connector 25"/>
              <p:cNvCxnSpPr/>
              <p:nvPr/>
            </p:nvCxnSpPr>
            <p:spPr>
              <a:xfrm>
                <a:off x="5618731" y="1136154"/>
                <a:ext cx="4699845" cy="0"/>
              </a:xfrm>
              <a:prstGeom prst="line">
                <a:avLst/>
              </a:prstGeom>
              <a:ln>
                <a:solidFill>
                  <a:srgbClr val="FF0066"/>
                </a:solidFill>
              </a:ln>
            </p:spPr>
            <p:style>
              <a:lnRef idx="2">
                <a:schemeClr val="dk1"/>
              </a:lnRef>
              <a:fillRef idx="0">
                <a:schemeClr val="dk1"/>
              </a:fillRef>
              <a:effectRef idx="1">
                <a:schemeClr val="dk1"/>
              </a:effectRef>
              <a:fontRef idx="minor">
                <a:schemeClr val="tx1"/>
              </a:fontRef>
            </p:style>
          </p:cxnSp>
        </p:grpSp>
        <p:sp>
          <p:nvSpPr>
            <p:cNvPr id="24" name="Text Box 14"/>
            <p:cNvSpPr txBox="1">
              <a:spLocks noChangeArrowheads="1"/>
            </p:cNvSpPr>
            <p:nvPr/>
          </p:nvSpPr>
          <p:spPr bwMode="auto">
            <a:xfrm>
              <a:off x="3528219" y="1097280"/>
              <a:ext cx="9220200" cy="575978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square" lIns="143689" tIns="71844" rIns="143689" bIns="71844">
              <a:spAutoFit/>
            </a:bodyPr>
            <a:lstStyle>
              <a:lvl1pPr eaLnBrk="0" hangingPunct="0">
                <a:defRPr>
                  <a:solidFill>
                    <a:schemeClr val="tx1"/>
                  </a:solidFill>
                  <a:latin typeface="Arial" charset="0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Arial" charset="0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Arial" charset="0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Arial" charset="0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Arial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</a:defRPr>
              </a:lvl9pPr>
            </a:lstStyle>
            <a:p>
              <a:pPr algn="ctr" eaLnBrk="1" hangingPunct="1">
                <a:spcBef>
                  <a:spcPts val="0"/>
                </a:spcBef>
                <a:defRPr/>
              </a:pPr>
              <a:r>
                <a:rPr lang="en-US" sz="2800" b="1" dirty="0">
                  <a:solidFill>
                    <a:srgbClr val="0000CC"/>
                  </a:solidFill>
                  <a:latin typeface="Times New Roman" pitchFamily="18" charset="0"/>
                </a:rPr>
                <a:t>SINH HOẠT LỚP: ĐỘI NHI ĐỒNG TÌNH NGUYỆN</a:t>
              </a:r>
            </a:p>
          </p:txBody>
        </p:sp>
      </p:grpSp>
      <p:pic>
        <p:nvPicPr>
          <p:cNvPr id="2050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956854" y="3886200"/>
            <a:ext cx="12362931" cy="4743272"/>
          </a:xfrm>
          <a:prstGeom prst="rect">
            <a:avLst/>
          </a:prstGeom>
          <a:noFill/>
          <a:ln w="28575">
            <a:solidFill>
              <a:srgbClr val="0000FF"/>
            </a:solidFill>
            <a:miter lim="800000"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34778263"/>
      </p:ext>
    </p:extLst>
  </p:cSld>
  <p:clrMapOvr>
    <a:masterClrMapping/>
  </p:clrMapOvr>
  <p:transition spd="slow">
    <p:split orient="vert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" dur="500"/>
                                        <p:tgtEl>
                                          <p:spTgt spid="205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6" grpId="0"/>
    </p:bldLst>
  </p:timing>
</p:sld>
</file>

<file path=ppt/tags/tag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MPROD_NEXTUNIQUEID" val="10009"/>
  <p:tag name="MMPROD_UIDATA" val="&lt;database version=&quot;7.0&quot;&gt;&lt;object type=&quot;1&quot; unique_id=&quot;10001&quot;&gt;&lt;object type=&quot;8&quot; unique_id=&quot;10002&quot;&gt;&lt;/object&gt;&lt;object type=&quot;2&quot; unique_id=&quot;10003&quot;&gt;&lt;object type=&quot;3&quot; unique_id=&quot;10005&quot;&gt;&lt;property id=&quot;20148&quot; value=&quot;5&quot;/&gt;&lt;property id=&quot;20300&quot; value=&quot;Slide 2&quot;/&gt;&lt;property id=&quot;20307&quot; value=&quot;293&quot;/&gt;&lt;/object&gt;&lt;object type=&quot;3&quot; unique_id=&quot;10006&quot;&gt;&lt;property id=&quot;20148&quot; value=&quot;5&quot;/&gt;&lt;property id=&quot;20300&quot; value=&quot;Slide 3&quot;/&gt;&lt;property id=&quot;20307&quot; value=&quot;317&quot;/&gt;&lt;/object&gt;&lt;object type=&quot;3&quot; unique_id=&quot;10008&quot;&gt;&lt;property id=&quot;20148&quot; value=&quot;5&quot;/&gt;&lt;property id=&quot;20300&quot; value=&quot;Slide 5&quot;/&gt;&lt;property id=&quot;20307&quot; value=&quot;325&quot;/&gt;&lt;/object&gt;&lt;object type=&quot;3&quot; unique_id=&quot;10009&quot;&gt;&lt;property id=&quot;20148&quot; value=&quot;5&quot;/&gt;&lt;property id=&quot;20300&quot; value=&quot;Slide 6&quot;/&gt;&lt;property id=&quot;20307&quot; value=&quot;298&quot;/&gt;&lt;/object&gt;&lt;object type=&quot;3&quot; unique_id=&quot;10010&quot;&gt;&lt;property id=&quot;20148&quot; value=&quot;5&quot;/&gt;&lt;property id=&quot;20300&quot; value=&quot;Slide 7&quot;/&gt;&lt;property id=&quot;20307&quot; value=&quot;323&quot;/&gt;&lt;/object&gt;&lt;object type=&quot;3&quot; unique_id=&quot;10011&quot;&gt;&lt;property id=&quot;20148&quot; value=&quot;5&quot;/&gt;&lt;property id=&quot;20300&quot; value=&quot;Slide 8&quot;/&gt;&lt;property id=&quot;20307&quot; value=&quot;299&quot;/&gt;&lt;/object&gt;&lt;object type=&quot;3&quot; unique_id=&quot;10012&quot;&gt;&lt;property id=&quot;20148&quot; value=&quot;5&quot;/&gt;&lt;property id=&quot;20300&quot; value=&quot;Slide 9 - &amp;quot;&amp;#x0D;&amp;#x0A;&amp;#x0D;&amp;#x0A; 1/ Phong traøo Ñoâng Du dieãn ra vaøo thôøi gian naøo? Ai laø ngöôøi laõnh ñaïo? Muïc ñích cuûa phong traøo laø &quot;/&gt;&lt;property id=&quot;20307&quot; value=&quot;318&quot;/&gt;&lt;/object&gt;&lt;object type=&quot;3&quot; unique_id=&quot;10013&quot;&gt;&lt;property id=&quot;20148&quot; value=&quot;5&quot;/&gt;&lt;property id=&quot;20300&quot; value=&quot;Slide 10 - &amp;quot;2. Nhaân daân trong nöôùc, ñaëc bieät laø thanh nieân yeâu nöôùc ñaõ höôûng öùng phong traøo Ñoâng Du nhö theá naø&quot;/&gt;&lt;property id=&quot;20307&quot; value=&quot;319&quot;/&gt;&lt;/object&gt;&lt;object type=&quot;3&quot; unique_id=&quot;10014&quot;&gt;&lt;property id=&quot;20148&quot; value=&quot;5&quot;/&gt;&lt;property id=&quot;20300&quot; value=&quot;Slide 11 - &amp;quot;3/ Keát quaû cuûa phong traøo Ñoâng Du vaø yù nghóa cuûa phong traøo laø gì?&amp;quot;&quot;/&gt;&lt;property id=&quot;20307&quot; value=&quot;320&quot;/&gt;&lt;/object&gt;&lt;object type=&quot;3&quot; unique_id=&quot;10015&quot;&gt;&lt;property id=&quot;20148&quot; value=&quot;5&quot;/&gt;&lt;property id=&quot;20300&quot; value=&quot;Slide 12&quot;/&gt;&lt;property id=&quot;20307&quot; value=&quot;300&quot;/&gt;&lt;/object&gt;&lt;object type=&quot;3&quot; unique_id=&quot;10016&quot;&gt;&lt;property id=&quot;20148&quot; value=&quot;5&quot;/&gt;&lt;property id=&quot;20300&quot; value=&quot;Slide 13 - &amp;quot;&amp;amp;#x09;Phan Boäi Chaâu laø nhaø yeâu nöôùc tieâu bieåu cuûa Vieät Nam ôû giai ñoaïn naøo ?&amp;quot;&quot;/&gt;&lt;property id=&quot;20307&quot; value=&quot;263&quot;/&gt;&lt;/object&gt;&lt;object type=&quot;3&quot; unique_id=&quot;10017&quot;&gt;&lt;property id=&quot;20148&quot; value=&quot;5&quot;/&gt;&lt;property id=&quot;20300&quot; value=&quot;Slide 14 - &amp;quot;&amp;#x0D;&amp;#x0A;BAØI HOÏC&amp;#x0D;&amp;#x0A;&amp;quot;&quot;/&gt;&lt;property id=&quot;20307&quot; value=&quot;271&quot;/&gt;&lt;/object&gt;&lt;object type=&quot;3&quot; unique_id=&quot;10050&quot;&gt;&lt;property id=&quot;20148&quot; value=&quot;5&quot;/&gt;&lt;property id=&quot;20300&quot; value=&quot;Slide 1&quot;/&gt;&lt;property id=&quot;20307&quot; value=&quot;327&quot;/&gt;&lt;/object&gt;&lt;object type=&quot;3&quot; unique_id=&quot;10149&quot;&gt;&lt;property id=&quot;20148&quot; value=&quot;5&quot;/&gt;&lt;property id=&quot;20300&quot; value=&quot;Slide 4&quot;/&gt;&lt;property id=&quot;20307&quot; value=&quot;328&quot;/&gt;&lt;/object&gt;&lt;/object&gt;&lt;/object&gt;&lt;/database&gt;"/>
  <p:tag name="SECTOMILLISECCONVERTED" val="1"/>
</p:tagLst>
</file>

<file path=ppt/theme/theme1.xml><?xml version="1.0" encoding="utf-8"?>
<a:theme xmlns:a="http://schemas.openxmlformats.org/drawingml/2006/main" name="Default Design">
  <a:themeElements>
    <a:clrScheme name="Default Design 1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Default Design">
      <a:majorFont>
        <a:latin typeface="Arial"/>
        <a:ea typeface=""/>
        <a:cs typeface=""/>
      </a:majorFont>
      <a:minorFont>
        <a:latin typeface="Arial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>
    <a:extraClrScheme>
      <a:clrScheme name="Default Design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DAEDEF"/>
        </a:accent5>
        <a:accent6>
          <a:srgbClr val="2D2D8A"/>
        </a:accent6>
        <a:hlink>
          <a:srgbClr val="009999"/>
        </a:hlink>
        <a:folHlink>
          <a:srgbClr val="99CC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2">
        <a:dk1>
          <a:srgbClr val="000000"/>
        </a:dk1>
        <a:lt1>
          <a:srgbClr val="FFFFFF"/>
        </a:lt1>
        <a:dk2>
          <a:srgbClr val="000000"/>
        </a:dk2>
        <a:lt2>
          <a:srgbClr val="969696"/>
        </a:lt2>
        <a:accent1>
          <a:srgbClr val="FBDF53"/>
        </a:accent1>
        <a:accent2>
          <a:srgbClr val="FF9966"/>
        </a:accent2>
        <a:accent3>
          <a:srgbClr val="FFFFFF"/>
        </a:accent3>
        <a:accent4>
          <a:srgbClr val="000000"/>
        </a:accent4>
        <a:accent5>
          <a:srgbClr val="FDECB3"/>
        </a:accent5>
        <a:accent6>
          <a:srgbClr val="E78A5C"/>
        </a:accent6>
        <a:hlink>
          <a:srgbClr val="CC3300"/>
        </a:hlink>
        <a:folHlink>
          <a:srgbClr val="9966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3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99CCFF"/>
        </a:accent1>
        <a:accent2>
          <a:srgbClr val="CCCCFF"/>
        </a:accent2>
        <a:accent3>
          <a:srgbClr val="FFFFFF"/>
        </a:accent3>
        <a:accent4>
          <a:srgbClr val="000000"/>
        </a:accent4>
        <a:accent5>
          <a:srgbClr val="CAE2FF"/>
        </a:accent5>
        <a:accent6>
          <a:srgbClr val="B9B9E7"/>
        </a:accent6>
        <a:hlink>
          <a:srgbClr val="3333CC"/>
        </a:hlink>
        <a:folHlink>
          <a:srgbClr val="AF67FF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4">
        <a:dk1>
          <a:srgbClr val="000000"/>
        </a:dk1>
        <a:lt1>
          <a:srgbClr val="DEF6F1"/>
        </a:lt1>
        <a:dk2>
          <a:srgbClr val="000000"/>
        </a:dk2>
        <a:lt2>
          <a:srgbClr val="969696"/>
        </a:lt2>
        <a:accent1>
          <a:srgbClr val="FFFFFF"/>
        </a:accent1>
        <a:accent2>
          <a:srgbClr val="8DC6FF"/>
        </a:accent2>
        <a:accent3>
          <a:srgbClr val="ECFAF7"/>
        </a:accent3>
        <a:accent4>
          <a:srgbClr val="000000"/>
        </a:accent4>
        <a:accent5>
          <a:srgbClr val="FFFFFF"/>
        </a:accent5>
        <a:accent6>
          <a:srgbClr val="7FB3E7"/>
        </a:accent6>
        <a:hlink>
          <a:srgbClr val="0066CC"/>
        </a:hlink>
        <a:folHlink>
          <a:srgbClr val="00A8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5">
        <a:dk1>
          <a:srgbClr val="000000"/>
        </a:dk1>
        <a:lt1>
          <a:srgbClr val="FFFFD9"/>
        </a:lt1>
        <a:dk2>
          <a:srgbClr val="000000"/>
        </a:dk2>
        <a:lt2>
          <a:srgbClr val="777777"/>
        </a:lt2>
        <a:accent1>
          <a:srgbClr val="FFFFF7"/>
        </a:accent1>
        <a:accent2>
          <a:srgbClr val="33CCCC"/>
        </a:accent2>
        <a:accent3>
          <a:srgbClr val="FFFFE9"/>
        </a:accent3>
        <a:accent4>
          <a:srgbClr val="000000"/>
        </a:accent4>
        <a:accent5>
          <a:srgbClr val="FFFFFA"/>
        </a:accent5>
        <a:accent6>
          <a:srgbClr val="2DB9B9"/>
        </a:accent6>
        <a:hlink>
          <a:srgbClr val="FF5050"/>
        </a:hlink>
        <a:folHlink>
          <a:srgbClr val="FF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6">
        <a:dk1>
          <a:srgbClr val="005A58"/>
        </a:dk1>
        <a:lt1>
          <a:srgbClr val="FFFFFF"/>
        </a:lt1>
        <a:dk2>
          <a:srgbClr val="008080"/>
        </a:dk2>
        <a:lt2>
          <a:srgbClr val="FFFF99"/>
        </a:lt2>
        <a:accent1>
          <a:srgbClr val="006462"/>
        </a:accent1>
        <a:accent2>
          <a:srgbClr val="6D6FC7"/>
        </a:accent2>
        <a:accent3>
          <a:srgbClr val="AAC0C0"/>
        </a:accent3>
        <a:accent4>
          <a:srgbClr val="DADADA"/>
        </a:accent4>
        <a:accent5>
          <a:srgbClr val="AAB8B7"/>
        </a:accent5>
        <a:accent6>
          <a:srgbClr val="6264B4"/>
        </a:accent6>
        <a:hlink>
          <a:srgbClr val="00FFFF"/>
        </a:hlink>
        <a:folHlink>
          <a:srgbClr val="00FF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7">
        <a:dk1>
          <a:srgbClr val="5C1F00"/>
        </a:dk1>
        <a:lt1>
          <a:srgbClr val="FFFFFF"/>
        </a:lt1>
        <a:dk2>
          <a:srgbClr val="800000"/>
        </a:dk2>
        <a:lt2>
          <a:srgbClr val="DFD293"/>
        </a:lt2>
        <a:accent1>
          <a:srgbClr val="CC3300"/>
        </a:accent1>
        <a:accent2>
          <a:srgbClr val="BE7960"/>
        </a:accent2>
        <a:accent3>
          <a:srgbClr val="C0AAAA"/>
        </a:accent3>
        <a:accent4>
          <a:srgbClr val="DADADA"/>
        </a:accent4>
        <a:accent5>
          <a:srgbClr val="E2ADAA"/>
        </a:accent5>
        <a:accent6>
          <a:srgbClr val="AC6D56"/>
        </a:accent6>
        <a:hlink>
          <a:srgbClr val="FFFF99"/>
        </a:hlink>
        <a:folHlink>
          <a:srgbClr val="D3A21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8">
        <a:dk1>
          <a:srgbClr val="003366"/>
        </a:dk1>
        <a:lt1>
          <a:srgbClr val="FFFFFF"/>
        </a:lt1>
        <a:dk2>
          <a:srgbClr val="000099"/>
        </a:dk2>
        <a:lt2>
          <a:srgbClr val="CCFFFF"/>
        </a:lt2>
        <a:accent1>
          <a:srgbClr val="3366CC"/>
        </a:accent1>
        <a:accent2>
          <a:srgbClr val="00B000"/>
        </a:accent2>
        <a:accent3>
          <a:srgbClr val="AAAACA"/>
        </a:accent3>
        <a:accent4>
          <a:srgbClr val="DADADA"/>
        </a:accent4>
        <a:accent5>
          <a:srgbClr val="ADB8E2"/>
        </a:accent5>
        <a:accent6>
          <a:srgbClr val="009F00"/>
        </a:accent6>
        <a:hlink>
          <a:srgbClr val="66CCFF"/>
        </a:hlink>
        <a:folHlink>
          <a:srgbClr val="FFE701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9">
        <a:dk1>
          <a:srgbClr val="336699"/>
        </a:dk1>
        <a:lt1>
          <a:srgbClr val="FFFFFF"/>
        </a:lt1>
        <a:dk2>
          <a:srgbClr val="000000"/>
        </a:dk2>
        <a:lt2>
          <a:srgbClr val="E3EBF1"/>
        </a:lt2>
        <a:accent1>
          <a:srgbClr val="003399"/>
        </a:accent1>
        <a:accent2>
          <a:srgbClr val="468A4B"/>
        </a:accent2>
        <a:accent3>
          <a:srgbClr val="AAAAAA"/>
        </a:accent3>
        <a:accent4>
          <a:srgbClr val="DADADA"/>
        </a:accent4>
        <a:accent5>
          <a:srgbClr val="AAADCA"/>
        </a:accent5>
        <a:accent6>
          <a:srgbClr val="3F7D43"/>
        </a:accent6>
        <a:hlink>
          <a:srgbClr val="66CCFF"/>
        </a:hlink>
        <a:folHlink>
          <a:srgbClr val="F0E5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10">
        <a:dk1>
          <a:srgbClr val="777777"/>
        </a:dk1>
        <a:lt1>
          <a:srgbClr val="FFFFFF"/>
        </a:lt1>
        <a:dk2>
          <a:srgbClr val="686B5D"/>
        </a:dk2>
        <a:lt2>
          <a:srgbClr val="D1D1CB"/>
        </a:lt2>
        <a:accent1>
          <a:srgbClr val="909082"/>
        </a:accent1>
        <a:accent2>
          <a:srgbClr val="809EA8"/>
        </a:accent2>
        <a:accent3>
          <a:srgbClr val="B9BAB6"/>
        </a:accent3>
        <a:accent4>
          <a:srgbClr val="DADADA"/>
        </a:accent4>
        <a:accent5>
          <a:srgbClr val="C6C6C1"/>
        </a:accent5>
        <a:accent6>
          <a:srgbClr val="738F98"/>
        </a:accent6>
        <a:hlink>
          <a:srgbClr val="FFCC66"/>
        </a:hlink>
        <a:folHlink>
          <a:srgbClr val="E9DCB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11">
        <a:dk1>
          <a:srgbClr val="3E3E5C"/>
        </a:dk1>
        <a:lt1>
          <a:srgbClr val="FFFFFF"/>
        </a:lt1>
        <a:dk2>
          <a:srgbClr val="666699"/>
        </a:dk2>
        <a:lt2>
          <a:srgbClr val="FFFFFF"/>
        </a:lt2>
        <a:accent1>
          <a:srgbClr val="60597B"/>
        </a:accent1>
        <a:accent2>
          <a:srgbClr val="6666FF"/>
        </a:accent2>
        <a:accent3>
          <a:srgbClr val="B8B8CA"/>
        </a:accent3>
        <a:accent4>
          <a:srgbClr val="DADADA"/>
        </a:accent4>
        <a:accent5>
          <a:srgbClr val="B6B5BF"/>
        </a:accent5>
        <a:accent6>
          <a:srgbClr val="5C5CE7"/>
        </a:accent6>
        <a:hlink>
          <a:srgbClr val="99CCFF"/>
        </a:hlink>
        <a:folHlink>
          <a:srgbClr val="FFFF9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12">
        <a:dk1>
          <a:srgbClr val="2D2015"/>
        </a:dk1>
        <a:lt1>
          <a:srgbClr val="FFFFFF"/>
        </a:lt1>
        <a:dk2>
          <a:srgbClr val="523E26"/>
        </a:dk2>
        <a:lt2>
          <a:srgbClr val="DFC08D"/>
        </a:lt2>
        <a:accent1>
          <a:srgbClr val="8C7B70"/>
        </a:accent1>
        <a:accent2>
          <a:srgbClr val="8F5F2F"/>
        </a:accent2>
        <a:accent3>
          <a:srgbClr val="B3AFAC"/>
        </a:accent3>
        <a:accent4>
          <a:srgbClr val="DADADA"/>
        </a:accent4>
        <a:accent5>
          <a:srgbClr val="C5BFBB"/>
        </a:accent5>
        <a:accent6>
          <a:srgbClr val="81552A"/>
        </a:accent6>
        <a:hlink>
          <a:srgbClr val="CCB400"/>
        </a:hlink>
        <a:folHlink>
          <a:srgbClr val="8C9EA0"/>
        </a:folHlink>
      </a:clrScheme>
      <a:clrMap bg1="dk2" tx1="lt1" bg2="dk1" tx2="lt2" accent1="accent1" accent2="accent2" accent3="accent3" accent4="accent4" accent5="accent5" accent6="accent6" hlink="hlink" folHlink="folHlink"/>
    </a:extraClrScheme>
  </a:extraClrSchemeLst>
</a:theme>
</file>

<file path=ppt/theme/theme2.xml><?xml version="1.0" encoding="utf-8"?>
<a:theme xmlns:a="http://schemas.openxmlformats.org/drawingml/2006/main" name="Office Theme">
  <a:themeElements>
    <a:clrScheme name="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Cascade</Template>
  <TotalTime>10637</TotalTime>
  <Words>515</Words>
  <Application>Microsoft Office PowerPoint</Application>
  <PresentationFormat>Custom</PresentationFormat>
  <Paragraphs>41</Paragraphs>
  <Slides>7</Slides>
  <Notes>0</Notes>
  <HiddenSlides>0</HiddenSlides>
  <MMClips>1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7</vt:i4>
      </vt:variant>
    </vt:vector>
  </HeadingPairs>
  <TitlesOfParts>
    <vt:vector size="10" baseType="lpstr">
      <vt:lpstr>Arial</vt:lpstr>
      <vt:lpstr>Times New Roman</vt:lpstr>
      <vt:lpstr>Default Design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Slide 1</dc:title>
  <dc:creator>Trương Thị Phương Dung</dc:creator>
  <cp:lastModifiedBy>Tú Nguyễn</cp:lastModifiedBy>
  <cp:revision>1205</cp:revision>
  <dcterms:created xsi:type="dcterms:W3CDTF">2008-09-09T22:52:10Z</dcterms:created>
  <dcterms:modified xsi:type="dcterms:W3CDTF">2023-04-05T13:41:54Z</dcterms:modified>
</cp:coreProperties>
</file>