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430" r:id="rId2"/>
    <p:sldId id="454" r:id="rId3"/>
    <p:sldId id="434" r:id="rId4"/>
    <p:sldId id="460" r:id="rId5"/>
    <p:sldId id="461" r:id="rId6"/>
    <p:sldId id="462" r:id="rId7"/>
    <p:sldId id="463" r:id="rId8"/>
    <p:sldId id="464" r:id="rId9"/>
    <p:sldId id="465" r:id="rId10"/>
    <p:sldId id="431" r:id="rId11"/>
  </p:sldIdLst>
  <p:sldSz cx="16276638" cy="9144000"/>
  <p:notesSz cx="6858000" cy="9144000"/>
  <p:custDataLst>
    <p:tags r:id="rId1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17550" indent="-2603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436688" indent="-5222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2154238" indent="-7826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873375" indent="-10445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0000CC"/>
    <a:srgbClr val="3333FF"/>
    <a:srgbClr val="FEDEEC"/>
    <a:srgbClr val="FDCFE3"/>
    <a:srgbClr val="FF7C80"/>
    <a:srgbClr val="FF0066"/>
    <a:srgbClr val="FF66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79" autoAdjust="0"/>
    <p:restoredTop sz="99274" autoAdjust="0"/>
  </p:normalViewPr>
  <p:slideViewPr>
    <p:cSldViewPr>
      <p:cViewPr varScale="1">
        <p:scale>
          <a:sx n="50" d="100"/>
          <a:sy n="50" d="100"/>
        </p:scale>
        <p:origin x="360" y="32"/>
      </p:cViewPr>
      <p:guideLst>
        <p:guide orient="horz" pos="2880"/>
        <p:guide pos="512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7825" y="685800"/>
            <a:ext cx="61023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1C4FA25-5DD5-485C-BCD2-EF739D2A71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8681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717550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143668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215423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2873375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3592220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10664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29109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47553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9"/>
            <a:ext cx="13835142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718444" indent="0" algn="ctr">
              <a:buNone/>
              <a:defRPr/>
            </a:lvl2pPr>
            <a:lvl3pPr marL="1436888" indent="0" algn="ctr">
              <a:buNone/>
              <a:defRPr/>
            </a:lvl3pPr>
            <a:lvl4pPr marL="2155332" indent="0" algn="ctr">
              <a:buNone/>
              <a:defRPr/>
            </a:lvl4pPr>
            <a:lvl5pPr marL="2873776" indent="0" algn="ctr">
              <a:buNone/>
              <a:defRPr/>
            </a:lvl5pPr>
            <a:lvl6pPr marL="3592220" indent="0" algn="ctr">
              <a:buNone/>
              <a:defRPr/>
            </a:lvl6pPr>
            <a:lvl7pPr marL="4310664" indent="0" algn="ctr">
              <a:buNone/>
              <a:defRPr/>
            </a:lvl7pPr>
            <a:lvl8pPr marL="5029109" indent="0" algn="ctr">
              <a:buNone/>
              <a:defRPr/>
            </a:lvl8pPr>
            <a:lvl9pPr marL="574755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1423-D198-4896-B996-AF6CD71AA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2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0BA3F-51CF-473C-BBC7-9F80CB3FD9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66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3" y="5875867"/>
            <a:ext cx="13835142" cy="1816100"/>
          </a:xfrm>
        </p:spPr>
        <p:txBody>
          <a:bodyPr anchor="t"/>
          <a:lstStyle>
            <a:lvl1pPr algn="l">
              <a:defRPr sz="6300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3" y="3875619"/>
            <a:ext cx="13835142" cy="2000249"/>
          </a:xfrm>
        </p:spPr>
        <p:txBody>
          <a:bodyPr anchor="b"/>
          <a:lstStyle>
            <a:lvl1pPr marL="0" indent="0">
              <a:buNone/>
              <a:defRPr sz="3100"/>
            </a:lvl1pPr>
            <a:lvl2pPr marL="718444" indent="0">
              <a:buNone/>
              <a:defRPr sz="2800"/>
            </a:lvl2pPr>
            <a:lvl3pPr marL="1436888" indent="0">
              <a:buNone/>
              <a:defRPr sz="2500"/>
            </a:lvl3pPr>
            <a:lvl4pPr marL="2155332" indent="0">
              <a:buNone/>
              <a:defRPr sz="2200"/>
            </a:lvl4pPr>
            <a:lvl5pPr marL="2873776" indent="0">
              <a:buNone/>
              <a:defRPr sz="2200"/>
            </a:lvl5pPr>
            <a:lvl6pPr marL="3592220" indent="0">
              <a:buNone/>
              <a:defRPr sz="2200"/>
            </a:lvl6pPr>
            <a:lvl7pPr marL="4310664" indent="0">
              <a:buNone/>
              <a:defRPr sz="2200"/>
            </a:lvl7pPr>
            <a:lvl8pPr marL="5029109" indent="0">
              <a:buNone/>
              <a:defRPr sz="2200"/>
            </a:lvl8pPr>
            <a:lvl9pPr marL="5747553" indent="0">
              <a:buNone/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9DFC9-E0D6-4E70-95EC-EE956DA625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92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3832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3958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E0E17-1536-48C6-87E3-A861F0C00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75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0A47B-B3AA-4408-B89E-78641CC57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128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8FA65-B14B-4883-88C7-F7A3A55E9A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49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BE4F5-A3A4-4A0F-A638-D990D725B4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72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8"/>
            <a:ext cx="9099093" cy="7804151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8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9C05A-73D7-488D-87AE-9FA1D515BA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41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1"/>
            <a:ext cx="9765983" cy="755651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000"/>
            </a:lvl1pPr>
            <a:lvl2pPr marL="718444" indent="0">
              <a:buNone/>
              <a:defRPr sz="4400"/>
            </a:lvl2pPr>
            <a:lvl3pPr marL="1436888" indent="0">
              <a:buNone/>
              <a:defRPr sz="3800"/>
            </a:lvl3pPr>
            <a:lvl4pPr marL="2155332" indent="0">
              <a:buNone/>
              <a:defRPr sz="3100"/>
            </a:lvl4pPr>
            <a:lvl5pPr marL="2873776" indent="0">
              <a:buNone/>
              <a:defRPr sz="3100"/>
            </a:lvl5pPr>
            <a:lvl6pPr marL="3592220" indent="0">
              <a:buNone/>
              <a:defRPr sz="3100"/>
            </a:lvl6pPr>
            <a:lvl7pPr marL="4310664" indent="0">
              <a:buNone/>
              <a:defRPr sz="3100"/>
            </a:lvl7pPr>
            <a:lvl8pPr marL="5029109" indent="0">
              <a:buNone/>
              <a:defRPr sz="3100"/>
            </a:lvl8pPr>
            <a:lvl9pPr marL="5747553" indent="0">
              <a:buNone/>
              <a:defRPr sz="3100"/>
            </a:lvl9pPr>
          </a:lstStyle>
          <a:p>
            <a:pPr lvl="0"/>
            <a:endParaRPr lang="vi-V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2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0DF4-68DF-4AAF-98F9-EB3836BAB8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83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8DD1-89CB-4A9B-8160-1008CEEB8C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09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800562" y="366186"/>
            <a:ext cx="3662244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3832" y="366186"/>
            <a:ext cx="10715453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9502-423E-4957-ACD4-EFEAFA4568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83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3832" y="366713"/>
            <a:ext cx="14648974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3832" y="2133600"/>
            <a:ext cx="14648974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3832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1185" y="8326438"/>
            <a:ext cx="5154269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64924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/>
            </a:lvl1pPr>
          </a:lstStyle>
          <a:p>
            <a:pPr>
              <a:defRPr/>
            </a:pPr>
            <a:fld id="{F4264759-E7CE-4A8C-955C-20DA2A50E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5pPr>
      <a:lvl6pPr marL="718444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6pPr>
      <a:lvl7pPr marL="1436888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7pPr>
      <a:lvl8pPr marL="2155332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8pPr>
      <a:lvl9pPr marL="2873776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9pPr>
    </p:titleStyle>
    <p:bodyStyle>
      <a:lvl1pPr marL="538163" indent="-538163" algn="l" rtl="0" eaLnBrk="0" fontAlgn="base" hangingPunct="0">
        <a:spcBef>
          <a:spcPct val="20000"/>
        </a:spcBef>
        <a:spcAft>
          <a:spcPct val="0"/>
        </a:spcAft>
        <a:buChar char="•"/>
        <a:defRPr sz="5000">
          <a:solidFill>
            <a:schemeClr val="tx1"/>
          </a:solidFill>
          <a:latin typeface="+mn-lt"/>
          <a:ea typeface="+mn-ea"/>
          <a:cs typeface="+mn-cs"/>
        </a:defRPr>
      </a:lvl1pPr>
      <a:lvl2pPr marL="1166813" indent="-447675" algn="l" rtl="0" eaLnBrk="0" fontAlgn="base" hangingPunct="0">
        <a:spcBef>
          <a:spcPct val="20000"/>
        </a:spcBef>
        <a:spcAft>
          <a:spcPct val="0"/>
        </a:spcAft>
        <a:buChar char="–"/>
        <a:defRPr sz="4400">
          <a:solidFill>
            <a:schemeClr val="tx1"/>
          </a:solidFill>
          <a:latin typeface="+mn-lt"/>
        </a:defRPr>
      </a:lvl2pPr>
      <a:lvl3pPr marL="1795463" indent="-358775" algn="l" rtl="0" eaLnBrk="0" fontAlgn="base" hangingPunct="0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</a:defRPr>
      </a:lvl3pPr>
      <a:lvl4pPr marL="2513013" indent="-358775" algn="l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4pPr>
      <a:lvl5pPr marL="3232150" indent="-358775" algn="l" rtl="0" eaLnBrk="0" fontAlgn="base" hangingPunct="0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5pPr>
      <a:lvl6pPr marL="3951442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6pPr>
      <a:lvl7pPr marL="4669887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7pPr>
      <a:lvl8pPr marL="5388331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8pPr>
      <a:lvl9pPr marL="6106775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844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36888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55332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3776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22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31066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029109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47553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3197197" y="723901"/>
            <a:ext cx="1003726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 dirty="0">
                <a:solidFill>
                  <a:srgbClr val="FF0066"/>
                </a:solidFill>
                <a:latin typeface="Times New Roman" pitchFamily="18" charset="0"/>
              </a:rPr>
              <a:t>TRƯỜNG TIỂU HỌC</a:t>
            </a:r>
            <a:r>
              <a:rPr lang="vi-VN" altLang="en-US" sz="3500" b="1" dirty="0">
                <a:solidFill>
                  <a:srgbClr val="FF0066"/>
                </a:solidFill>
                <a:latin typeface="Times New Roman" pitchFamily="18" charset="0"/>
              </a:rPr>
              <a:t> THANH TRÌ</a:t>
            </a:r>
            <a:endParaRPr lang="en-US" altLang="en-US" sz="3500" b="1" dirty="0">
              <a:solidFill>
                <a:srgbClr val="FF0066"/>
              </a:solidFill>
              <a:latin typeface="Times New Roman" pitchFamily="18" charset="0"/>
            </a:endParaRP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1127919" y="4343401"/>
            <a:ext cx="13944600" cy="2884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trải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nghiệm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ts val="1800"/>
              </a:spcBef>
              <a:defRPr/>
            </a:pP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 25</a:t>
            </a:r>
            <a:endParaRPr lang="vi-VN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ts val="1800"/>
              </a:spcBef>
              <a:defRPr/>
            </a:pP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QUAN TÂM, CHĂM SÓC NGƯỜI THÂN</a:t>
            </a:r>
          </a:p>
        </p:txBody>
      </p: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2347119" y="1905000"/>
            <a:ext cx="11471154" cy="199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CÔ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DỰ GIỜ THĂM LỚP</a:t>
            </a:r>
          </a:p>
        </p:txBody>
      </p:sp>
      <p:pic>
        <p:nvPicPr>
          <p:cNvPr id="32" name="Picture 22" descr="bd21315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672" y="6389846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Straight Connector 32"/>
          <p:cNvCxnSpPr/>
          <p:nvPr/>
        </p:nvCxnSpPr>
        <p:spPr>
          <a:xfrm flipV="1">
            <a:off x="5407784" y="14478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6" name="Picture 5" descr="POINSET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0379" y="6400800"/>
            <a:ext cx="2971800" cy="256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" descr="POINSET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135682" y="51483"/>
            <a:ext cx="1382714" cy="147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2919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iúp Mẹ - Bài Hát Vui Nhộn Cho Bé Yêu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9319" y="609601"/>
            <a:ext cx="14630400" cy="784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4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899319" y="1676400"/>
            <a:ext cx="14859000" cy="677108"/>
            <a:chOff x="1508918" y="1888664"/>
            <a:chExt cx="11245197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1124519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1.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Nhận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diện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việc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làm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thể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hiện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sự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quan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tâm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chăm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sóc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người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thân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2947" y="2565772"/>
              <a:ext cx="8593428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638344" y="2306193"/>
            <a:ext cx="13846319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chăm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sóc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947319" y="103853"/>
            <a:ext cx="8229600" cy="1569405"/>
            <a:chOff x="3947319" y="103853"/>
            <a:chExt cx="8229600" cy="1569405"/>
          </a:xfrm>
        </p:grpSpPr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3947319" y="1097280"/>
              <a:ext cx="82296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 err="1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</a:t>
              </a:r>
              <a:r>
                <a:rPr lang="en-US" sz="2800" b="1" dirty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 25: QUAN TÂM, CHĂM SÓC NGƯỜI THÂN</a:t>
              </a: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211494" y="103853"/>
              <a:ext cx="5580374" cy="994830"/>
              <a:chOff x="5063633" y="164812"/>
              <a:chExt cx="5486214" cy="994830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5063633" y="164812"/>
                <a:ext cx="5486214" cy="994830"/>
                <a:chOff x="5063633" y="164812"/>
                <a:chExt cx="5486214" cy="994830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5063633" y="164812"/>
                  <a:ext cx="5486214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vi-VN" sz="30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năm </a:t>
                  </a:r>
                  <a:r>
                    <a:rPr lang="en-US" sz="30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vi-VN" sz="30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9 </a:t>
                  </a:r>
                  <a:r>
                    <a:rPr lang="en-US" sz="30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vi-VN" sz="30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3 </a:t>
                  </a:r>
                  <a:r>
                    <a:rPr lang="en-US" sz="30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vi-VN" sz="30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2023</a:t>
                  </a:r>
                  <a:endParaRPr lang="en-US" sz="30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5468902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</a:p>
              </p:txBody>
            </p:sp>
          </p:grpSp>
          <p:cxnSp>
            <p:nvCxnSpPr>
              <p:cNvPr id="34" name="Straight Connector 33"/>
              <p:cNvCxnSpPr/>
              <p:nvPr/>
            </p:nvCxnSpPr>
            <p:spPr>
              <a:xfrm>
                <a:off x="5618731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6" name="TextBox 15"/>
          <p:cNvSpPr txBox="1"/>
          <p:nvPr/>
        </p:nvSpPr>
        <p:spPr>
          <a:xfrm>
            <a:off x="954421" y="3482250"/>
            <a:ext cx="648375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1,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0673" t="51042" r="25988" b="15625"/>
          <a:stretch/>
        </p:blipFill>
        <p:spPr>
          <a:xfrm>
            <a:off x="7496889" y="2983302"/>
            <a:ext cx="8261430" cy="547489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12922" y="4026863"/>
            <a:ext cx="6483758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1: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bà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già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qua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4176" y="5206831"/>
            <a:ext cx="648375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2,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5738" y="5747533"/>
            <a:ext cx="648375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2: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chải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tóc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5738" y="6445090"/>
            <a:ext cx="648375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3,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4509" y="6970692"/>
            <a:ext cx="661238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3: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bố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chuẩn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quà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tặng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74094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6" grpId="0" animBg="1"/>
      <p:bldP spid="23" grpId="0" animBg="1"/>
      <p:bldP spid="24" grpId="0" animBg="1"/>
      <p:bldP spid="26" grpId="0" animBg="1"/>
      <p:bldP spid="27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86584" y="602249"/>
            <a:ext cx="14859000" cy="677108"/>
            <a:chOff x="1508918" y="1888664"/>
            <a:chExt cx="11245197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1124519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1.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Nhận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diện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việc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làm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thể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hiện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sự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quan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tâm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chăm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sóc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người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thân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2947" y="2565772"/>
              <a:ext cx="1004315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686584" y="1458655"/>
            <a:ext cx="13846319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Chia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sẻ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chăm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sóc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6584" y="2580080"/>
            <a:ext cx="1464626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chăm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sóc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1680" y="3755931"/>
            <a:ext cx="1157179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nấu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cơm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dọn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dẹp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cửa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3326" y="4419154"/>
            <a:ext cx="1157179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đấm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lưng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ông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bà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3326" y="5065485"/>
            <a:ext cx="1157179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sắp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xếp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bàn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bố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3645" y="5683636"/>
            <a:ext cx="1157179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Trông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6345" y="6374914"/>
            <a:ext cx="1157179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truyện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ông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bà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rót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mời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bố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6345" y="7066192"/>
            <a:ext cx="1157179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thăm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bệnh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915035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6" grpId="0" animBg="1"/>
      <p:bldP spid="26" grpId="0" animBg="1"/>
      <p:bldP spid="21" grpId="0" animBg="1"/>
      <p:bldP spid="22" grpId="0" animBg="1"/>
      <p:bldP spid="29" grpId="0" animBg="1"/>
      <p:bldP spid="30" grpId="0" animBg="1"/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36374" y="503675"/>
            <a:ext cx="14859000" cy="677108"/>
            <a:chOff x="1508918" y="1888664"/>
            <a:chExt cx="11245197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1124519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1.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Nhận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diện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việc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làm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thể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hiện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sự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quan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tâm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chăm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sóc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người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thân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2947" y="2565772"/>
              <a:ext cx="1004315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663148" y="2719284"/>
            <a:ext cx="1451037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Chia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sẻ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chăm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sóc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0929" y="1399968"/>
            <a:ext cx="1451037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chăm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sóc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3148" y="3992899"/>
            <a:ext cx="6700489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gắn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bó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chăm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sóc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lẫn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cụ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phù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lứa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tuổi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chăm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sóc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/>
          <a:srcRect l="30673" t="51042" r="25988" b="15625"/>
          <a:stretch/>
        </p:blipFill>
        <p:spPr>
          <a:xfrm>
            <a:off x="7873071" y="3505200"/>
            <a:ext cx="7536623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47266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12647" y="566238"/>
            <a:ext cx="14859000" cy="677108"/>
            <a:chOff x="1508918" y="1888664"/>
            <a:chExt cx="11245197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1124519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2.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Thực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hành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quan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tâm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chăm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sóc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người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thân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(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theo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tổ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).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2947" y="2565772"/>
              <a:ext cx="854379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137319" y="1451854"/>
            <a:ext cx="1451037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0674" t="39584" r="26574" b="16666"/>
          <a:stretch/>
        </p:blipFill>
        <p:spPr>
          <a:xfrm>
            <a:off x="8285047" y="2209800"/>
            <a:ext cx="7086600" cy="636796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97566" y="2306692"/>
            <a:ext cx="7391400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1: Minh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dạo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Lâm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rủ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đá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Minh,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0511" y="4343400"/>
            <a:ext cx="7391400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2: Lan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lau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vẻ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mệt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mỏi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Lan,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6776043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10266" y="640002"/>
            <a:ext cx="14859000" cy="677108"/>
            <a:chOff x="1508918" y="1888664"/>
            <a:chExt cx="11245197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1124519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2.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Thực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hành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quan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tâm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chăm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sóc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người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thân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(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theo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tổ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).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2947" y="2565772"/>
              <a:ext cx="854379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213519" y="1671052"/>
            <a:ext cx="1451037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0674" t="39584" r="26574" b="16666"/>
          <a:stretch/>
        </p:blipFill>
        <p:spPr>
          <a:xfrm>
            <a:off x="8285047" y="2355483"/>
            <a:ext cx="7086600" cy="614851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13519" y="3555812"/>
            <a:ext cx="7391400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1: Minh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dạo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Lâm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rủ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đá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Minh,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3519" y="2355483"/>
            <a:ext cx="730565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đóng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vai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3838" y="5356305"/>
            <a:ext cx="7391400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1: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Minh,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chối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hẹn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dịp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bà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dạo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158844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9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12647" y="634763"/>
            <a:ext cx="14859000" cy="677108"/>
            <a:chOff x="1508918" y="1888664"/>
            <a:chExt cx="11245197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1124519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2.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Thực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hành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quan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tâm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chăm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sóc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người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thân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(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theo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tổ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).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2947" y="2565772"/>
              <a:ext cx="854379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289719" y="1576704"/>
            <a:ext cx="1451037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0674" t="39584" r="26574" b="16666"/>
          <a:stretch/>
        </p:blipFill>
        <p:spPr>
          <a:xfrm>
            <a:off x="8285047" y="2487867"/>
            <a:ext cx="7086600" cy="575134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00038" y="3487624"/>
            <a:ext cx="7391400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2: Lan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lau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vẻ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mệt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mỏi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Lan,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9719" y="2242465"/>
            <a:ext cx="7488448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đóng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vai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8243" y="5812970"/>
            <a:ext cx="7391400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2: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Lan,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đỡ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ngồi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nghỉ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dọn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dẹp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044795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0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08819" y="634461"/>
            <a:ext cx="14859000" cy="677108"/>
            <a:chOff x="1508918" y="1888664"/>
            <a:chExt cx="11245197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1124519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2.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Thực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hành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quan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tâm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chăm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sóc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người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thân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(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theo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tổ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).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2947" y="2565772"/>
              <a:ext cx="854379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370139" y="1597453"/>
            <a:ext cx="1451037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858" y="2424915"/>
            <a:ext cx="1264312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đóng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vai</a:t>
            </a:r>
            <a:r>
              <a:rPr lang="en-US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265" y="3417838"/>
            <a:ext cx="14510375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40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chăm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sóc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cực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cụ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phù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lứa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tuổi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chăm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sóc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bố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280047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6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nh dep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93" y="388938"/>
            <a:ext cx="14920252" cy="875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3642519" y="4114800"/>
            <a:ext cx="9220200" cy="1125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XIN CHÂN THÀNH CẢM ƠN </a:t>
            </a:r>
          </a:p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QUÝ THẦY CÔ GIÁO VÀ CÁC EM</a:t>
            </a:r>
            <a:endParaRPr lang="en-US" sz="5700" b="1" kern="1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339709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2&quot;/&gt;&lt;property id=&quot;20307&quot; value=&quot;293&quot;/&gt;&lt;/object&gt;&lt;object type=&quot;3&quot; unique_id=&quot;10006&quot;&gt;&lt;property id=&quot;20148&quot; value=&quot;5&quot;/&gt;&lt;property id=&quot;20300&quot; value=&quot;Slide 3&quot;/&gt;&lt;property id=&quot;20307&quot; value=&quot;317&quot;/&gt;&lt;/object&gt;&lt;object type=&quot;3&quot; unique_id=&quot;10008&quot;&gt;&lt;property id=&quot;20148&quot; value=&quot;5&quot;/&gt;&lt;property id=&quot;20300&quot; value=&quot;Slide 5&quot;/&gt;&lt;property id=&quot;20307&quot; value=&quot;325&quot;/&gt;&lt;/object&gt;&lt;object type=&quot;3&quot; unique_id=&quot;10009&quot;&gt;&lt;property id=&quot;20148&quot; value=&quot;5&quot;/&gt;&lt;property id=&quot;20300&quot; value=&quot;Slide 6&quot;/&gt;&lt;property id=&quot;20307&quot; value=&quot;298&quot;/&gt;&lt;/object&gt;&lt;object type=&quot;3&quot; unique_id=&quot;10010&quot;&gt;&lt;property id=&quot;20148&quot; value=&quot;5&quot;/&gt;&lt;property id=&quot;20300&quot; value=&quot;Slide 7&quot;/&gt;&lt;property id=&quot;20307&quot; value=&quot;323&quot;/&gt;&lt;/object&gt;&lt;object type=&quot;3&quot; unique_id=&quot;10011&quot;&gt;&lt;property id=&quot;20148&quot; value=&quot;5&quot;/&gt;&lt;property id=&quot;20300&quot; value=&quot;Slide 8&quot;/&gt;&lt;property id=&quot;20307&quot; value=&quot;299&quot;/&gt;&lt;/object&gt;&lt;object type=&quot;3&quot; unique_id=&quot;10012&quot;&gt;&lt;property id=&quot;20148&quot; value=&quot;5&quot;/&gt;&lt;property id=&quot;20300&quot; value=&quot;Slide 9 - &amp;quot;&amp;#x0D;&amp;#x0A;&amp;#x0D;&amp;#x0A; 1/ Phong traøo Ñoâng Du dieãn ra vaøo thôøi gian naøo? Ai laø ngöôøi laõnh ñaïo? Muïc ñích cuûa phong traøo laø &quot;/&gt;&lt;property id=&quot;20307&quot; value=&quot;318&quot;/&gt;&lt;/object&gt;&lt;object type=&quot;3&quot; unique_id=&quot;10013&quot;&gt;&lt;property id=&quot;20148&quot; value=&quot;5&quot;/&gt;&lt;property id=&quot;20300&quot; value=&quot;Slide 10 - &amp;quot;2. Nhaân daân trong nöôùc, ñaëc bieät laø thanh nieân yeâu nöôùc ñaõ höôûng öùng phong traøo Ñoâng Du nhö theá naø&quot;/&gt;&lt;property id=&quot;20307&quot; value=&quot;319&quot;/&gt;&lt;/object&gt;&lt;object type=&quot;3&quot; unique_id=&quot;10014&quot;&gt;&lt;property id=&quot;20148&quot; value=&quot;5&quot;/&gt;&lt;property id=&quot;20300&quot; value=&quot;Slide 11 - &amp;quot;3/ Keát quaû cuûa phong traøo Ñoâng Du vaø yù nghóa cuûa phong traøo laø gì?&amp;quot;&quot;/&gt;&lt;property id=&quot;20307&quot; value=&quot;320&quot;/&gt;&lt;/object&gt;&lt;object type=&quot;3&quot; unique_id=&quot;10015&quot;&gt;&lt;property id=&quot;20148&quot; value=&quot;5&quot;/&gt;&lt;property id=&quot;20300&quot; value=&quot;Slide 12&quot;/&gt;&lt;property id=&quot;20307&quot; value=&quot;300&quot;/&gt;&lt;/object&gt;&lt;object type=&quot;3&quot; unique_id=&quot;10016&quot;&gt;&lt;property id=&quot;20148&quot; value=&quot;5&quot;/&gt;&lt;property id=&quot;20300&quot; value=&quot;Slide 13 - &amp;quot;&amp;amp;#x09;Phan Boäi Chaâu laø nhaø yeâu nöôùc tieâu bieåu cuûa Vieät Nam ôû giai ñoaïn naøo ?&amp;quot;&quot;/&gt;&lt;property id=&quot;20307&quot; value=&quot;263&quot;/&gt;&lt;/object&gt;&lt;object type=&quot;3&quot; unique_id=&quot;10017&quot;&gt;&lt;property id=&quot;20148&quot; value=&quot;5&quot;/&gt;&lt;property id=&quot;20300&quot; value=&quot;Slide 14 - &amp;quot;&amp;#x0D;&amp;#x0A;BAØI HOÏC&amp;#x0D;&amp;#x0A;&amp;quot;&quot;/&gt;&lt;property id=&quot;20307&quot; value=&quot;271&quot;/&gt;&lt;/object&gt;&lt;object type=&quot;3&quot; unique_id=&quot;10050&quot;&gt;&lt;property id=&quot;20148&quot; value=&quot;5&quot;/&gt;&lt;property id=&quot;20300&quot; value=&quot;Slide 1&quot;/&gt;&lt;property id=&quot;20307&quot; value=&quot;327&quot;/&gt;&lt;/object&gt;&lt;object type=&quot;3&quot; unique_id=&quot;10149&quot;&gt;&lt;property id=&quot;20148&quot; value=&quot;5&quot;/&gt;&lt;property id=&quot;20300&quot; value=&quot;Slide 4&quot;/&gt;&lt;property id=&quot;20307&quot; value=&quot;32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10873</TotalTime>
  <Words>798</Words>
  <Application>Microsoft Office PowerPoint</Application>
  <PresentationFormat>Custom</PresentationFormat>
  <Paragraphs>50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 Hong Minh</dc:creator>
  <cp:lastModifiedBy>linh khanh</cp:lastModifiedBy>
  <cp:revision>1248</cp:revision>
  <dcterms:created xsi:type="dcterms:W3CDTF">2008-09-09T22:52:10Z</dcterms:created>
  <dcterms:modified xsi:type="dcterms:W3CDTF">2023-04-05T09:13:17Z</dcterms:modified>
</cp:coreProperties>
</file>