
<file path=[Content_Types].xml><?xml version="1.0" encoding="utf-8"?>
<Types xmlns="http://schemas.openxmlformats.org/package/2006/content-types">
  <Default Extension="jpeg" ContentType="image/jpeg"/>
  <Default Extension="jpg" ContentType="image/jpeg"/>
  <Default Extension="mp4" ContentType="video/mp4"/>
  <Default Extension="png" ContentType="image/png"/>
  <Default Extension="rels" ContentType="application/vnd.openxmlformats-package.relationships+xml"/>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3"/>
  </p:notesMasterIdLst>
  <p:sldIdLst>
    <p:sldId id="430" r:id="rId2"/>
    <p:sldId id="432" r:id="rId3"/>
    <p:sldId id="434" r:id="rId4"/>
    <p:sldId id="454" r:id="rId5"/>
    <p:sldId id="455" r:id="rId6"/>
    <p:sldId id="453" r:id="rId7"/>
    <p:sldId id="456" r:id="rId8"/>
    <p:sldId id="457" r:id="rId9"/>
    <p:sldId id="440" r:id="rId10"/>
    <p:sldId id="451" r:id="rId11"/>
    <p:sldId id="431" r:id="rId12"/>
  </p:sldIdLst>
  <p:sldSz cx="16276638" cy="9144000"/>
  <p:notesSz cx="6858000" cy="9144000"/>
  <p:custDataLst>
    <p:tags r:id="rId14"/>
  </p:custDataLst>
  <p:defaultTextStyle>
    <a:defPPr>
      <a:defRPr lang="en-US"/>
    </a:defPPr>
    <a:lvl1pPr algn="l" rtl="0" eaLnBrk="0" fontAlgn="base" hangingPunct="0">
      <a:spcBef>
        <a:spcPct val="0"/>
      </a:spcBef>
      <a:spcAft>
        <a:spcPct val="0"/>
      </a:spcAft>
      <a:defRPr kern="1200">
        <a:solidFill>
          <a:schemeClr val="tx1"/>
        </a:solidFill>
        <a:latin typeface="Arial" charset="0"/>
        <a:ea typeface="+mn-ea"/>
        <a:cs typeface="+mn-cs"/>
      </a:defRPr>
    </a:lvl1pPr>
    <a:lvl2pPr marL="717550" indent="-260350" algn="l" rtl="0" eaLnBrk="0" fontAlgn="base" hangingPunct="0">
      <a:spcBef>
        <a:spcPct val="0"/>
      </a:spcBef>
      <a:spcAft>
        <a:spcPct val="0"/>
      </a:spcAft>
      <a:defRPr kern="1200">
        <a:solidFill>
          <a:schemeClr val="tx1"/>
        </a:solidFill>
        <a:latin typeface="Arial" charset="0"/>
        <a:ea typeface="+mn-ea"/>
        <a:cs typeface="+mn-cs"/>
      </a:defRPr>
    </a:lvl2pPr>
    <a:lvl3pPr marL="1436688" indent="-522288" algn="l" rtl="0" eaLnBrk="0" fontAlgn="base" hangingPunct="0">
      <a:spcBef>
        <a:spcPct val="0"/>
      </a:spcBef>
      <a:spcAft>
        <a:spcPct val="0"/>
      </a:spcAft>
      <a:defRPr kern="1200">
        <a:solidFill>
          <a:schemeClr val="tx1"/>
        </a:solidFill>
        <a:latin typeface="Arial" charset="0"/>
        <a:ea typeface="+mn-ea"/>
        <a:cs typeface="+mn-cs"/>
      </a:defRPr>
    </a:lvl3pPr>
    <a:lvl4pPr marL="2154238" indent="-782638" algn="l" rtl="0" eaLnBrk="0" fontAlgn="base" hangingPunct="0">
      <a:spcBef>
        <a:spcPct val="0"/>
      </a:spcBef>
      <a:spcAft>
        <a:spcPct val="0"/>
      </a:spcAft>
      <a:defRPr kern="1200">
        <a:solidFill>
          <a:schemeClr val="tx1"/>
        </a:solidFill>
        <a:latin typeface="Arial" charset="0"/>
        <a:ea typeface="+mn-ea"/>
        <a:cs typeface="+mn-cs"/>
      </a:defRPr>
    </a:lvl4pPr>
    <a:lvl5pPr marL="2873375" indent="-1044575" algn="l" rtl="0" eaLnBrk="0" fontAlgn="base" hangingPunct="0">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extLst>
    <p:ext uri="{EFAFB233-063F-42B5-8137-9DF3F51BA10A}">
      <p15:sldGuideLst xmlns:p15="http://schemas.microsoft.com/office/powerpoint/2012/main">
        <p15:guide id="1" orient="horz" pos="2880">
          <p15:clr>
            <a:srgbClr val="A4A3A4"/>
          </p15:clr>
        </p15:guide>
        <p15:guide id="2" pos="5127">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CC"/>
    <a:srgbClr val="FF0066"/>
    <a:srgbClr val="FEDEEC"/>
    <a:srgbClr val="FDCFE3"/>
    <a:srgbClr val="FF7C80"/>
    <a:srgbClr val="FF6600"/>
    <a:srgbClr val="6600CC"/>
    <a:srgbClr val="3333FF"/>
    <a:srgbClr val="FF0000"/>
    <a:srgbClr val="0000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912" autoAdjust="0"/>
    <p:restoredTop sz="99290" autoAdjust="0"/>
  </p:normalViewPr>
  <p:slideViewPr>
    <p:cSldViewPr>
      <p:cViewPr varScale="1">
        <p:scale>
          <a:sx n="50" d="100"/>
          <a:sy n="50" d="100"/>
        </p:scale>
        <p:origin x="564" y="32"/>
      </p:cViewPr>
      <p:guideLst>
        <p:guide orient="horz" pos="2880"/>
        <p:guide pos="5127"/>
      </p:guideLst>
    </p:cSldViewPr>
  </p:slideViewPr>
  <p:notesTextViewPr>
    <p:cViewPr>
      <p:scale>
        <a:sx n="100" d="100"/>
        <a:sy n="100" d="100"/>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gs" Target="tags/tag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4514" name="Rectangle 2"/>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eaLnBrk="1" hangingPunct="1">
              <a:defRPr sz="1200">
                <a:latin typeface="Arial" charset="0"/>
              </a:defRPr>
            </a:lvl1pPr>
          </a:lstStyle>
          <a:p>
            <a:pPr>
              <a:defRPr/>
            </a:pPr>
            <a:endParaRPr lang="en-US"/>
          </a:p>
        </p:txBody>
      </p:sp>
      <p:sp>
        <p:nvSpPr>
          <p:cNvPr id="64515" name="Rectangle 3"/>
          <p:cNvSpPr>
            <a:spLocks noGrp="1" noChangeArrowheads="1"/>
          </p:cNvSpPr>
          <p:nvPr>
            <p:ph type="dt"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eaLnBrk="1" hangingPunct="1">
              <a:defRPr sz="1200">
                <a:latin typeface="Arial" charset="0"/>
              </a:defRPr>
            </a:lvl1pPr>
          </a:lstStyle>
          <a:p>
            <a:pPr>
              <a:defRPr/>
            </a:pPr>
            <a:endParaRPr lang="en-US"/>
          </a:p>
        </p:txBody>
      </p:sp>
      <p:sp>
        <p:nvSpPr>
          <p:cNvPr id="10244" name="Rectangle 4"/>
          <p:cNvSpPr>
            <a:spLocks noGrp="1" noRot="1" noChangeAspect="1" noChangeArrowheads="1" noTextEdit="1"/>
          </p:cNvSpPr>
          <p:nvPr>
            <p:ph type="sldImg" idx="2"/>
          </p:nvPr>
        </p:nvSpPr>
        <p:spPr bwMode="auto">
          <a:xfrm>
            <a:off x="377825" y="685800"/>
            <a:ext cx="6102350" cy="3429000"/>
          </a:xfrm>
          <a:prstGeom prst="rect">
            <a:avLst/>
          </a:prstGeom>
          <a:noFill/>
          <a:ln w="9525">
            <a:solidFill>
              <a:srgbClr val="000000"/>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64517" name="Rectangle 5"/>
          <p:cNvSpPr>
            <a:spLocks noGrp="1" noChangeArrowheads="1"/>
          </p:cNvSpPr>
          <p:nvPr>
            <p:ph type="body" sz="quarter" idx="3"/>
          </p:nvPr>
        </p:nvSpPr>
        <p:spPr bwMode="auto">
          <a:xfrm>
            <a:off x="685800" y="4343400"/>
            <a:ext cx="5486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4518" name="Rectangle 6"/>
          <p:cNvSpPr>
            <a:spLocks noGrp="1" noChangeArrowheads="1"/>
          </p:cNvSpPr>
          <p:nvPr>
            <p:ph type="ftr" sz="quarter" idx="4"/>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eaLnBrk="1" hangingPunct="1">
              <a:defRPr sz="1200">
                <a:latin typeface="Arial" charset="0"/>
              </a:defRPr>
            </a:lvl1pPr>
          </a:lstStyle>
          <a:p>
            <a:pPr>
              <a:defRPr/>
            </a:pPr>
            <a:endParaRPr lang="en-US"/>
          </a:p>
        </p:txBody>
      </p:sp>
      <p:sp>
        <p:nvSpPr>
          <p:cNvPr id="64519" name="Rectangle 7"/>
          <p:cNvSpPr>
            <a:spLocks noGrp="1" noChangeArrowheads="1"/>
          </p:cNvSpPr>
          <p:nvPr>
            <p:ph type="sldNum" sz="quarter" idx="5"/>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eaLnBrk="1" hangingPunct="1">
              <a:defRPr sz="1200"/>
            </a:lvl1pPr>
          </a:lstStyle>
          <a:p>
            <a:pPr>
              <a:defRPr/>
            </a:pPr>
            <a:fld id="{51C4FA25-5DD5-485C-BCD2-EF739D2A7194}" type="slidenum">
              <a:rPr lang="en-US" altLang="en-US"/>
              <a:pPr>
                <a:defRPr/>
              </a:pPr>
              <a:t>‹#›</a:t>
            </a:fld>
            <a:endParaRPr lang="en-US" altLang="en-US"/>
          </a:p>
        </p:txBody>
      </p:sp>
    </p:spTree>
    <p:extLst>
      <p:ext uri="{BB962C8B-B14F-4D97-AF65-F5344CB8AC3E}">
        <p14:creationId xmlns:p14="http://schemas.microsoft.com/office/powerpoint/2010/main" val="2213868171"/>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900" kern="1200">
        <a:solidFill>
          <a:schemeClr val="tx1"/>
        </a:solidFill>
        <a:latin typeface="Arial" charset="0"/>
        <a:ea typeface="+mn-ea"/>
        <a:cs typeface="+mn-cs"/>
      </a:defRPr>
    </a:lvl1pPr>
    <a:lvl2pPr marL="717550" algn="l" rtl="0" eaLnBrk="0" fontAlgn="base" hangingPunct="0">
      <a:spcBef>
        <a:spcPct val="30000"/>
      </a:spcBef>
      <a:spcAft>
        <a:spcPct val="0"/>
      </a:spcAft>
      <a:defRPr sz="1900" kern="1200">
        <a:solidFill>
          <a:schemeClr val="tx1"/>
        </a:solidFill>
        <a:latin typeface="Arial" charset="0"/>
        <a:ea typeface="+mn-ea"/>
        <a:cs typeface="+mn-cs"/>
      </a:defRPr>
    </a:lvl2pPr>
    <a:lvl3pPr marL="1436688" algn="l" rtl="0" eaLnBrk="0" fontAlgn="base" hangingPunct="0">
      <a:spcBef>
        <a:spcPct val="30000"/>
      </a:spcBef>
      <a:spcAft>
        <a:spcPct val="0"/>
      </a:spcAft>
      <a:defRPr sz="1900" kern="1200">
        <a:solidFill>
          <a:schemeClr val="tx1"/>
        </a:solidFill>
        <a:latin typeface="Arial" charset="0"/>
        <a:ea typeface="+mn-ea"/>
        <a:cs typeface="+mn-cs"/>
      </a:defRPr>
    </a:lvl3pPr>
    <a:lvl4pPr marL="2154238" algn="l" rtl="0" eaLnBrk="0" fontAlgn="base" hangingPunct="0">
      <a:spcBef>
        <a:spcPct val="30000"/>
      </a:spcBef>
      <a:spcAft>
        <a:spcPct val="0"/>
      </a:spcAft>
      <a:defRPr sz="1900" kern="1200">
        <a:solidFill>
          <a:schemeClr val="tx1"/>
        </a:solidFill>
        <a:latin typeface="Arial" charset="0"/>
        <a:ea typeface="+mn-ea"/>
        <a:cs typeface="+mn-cs"/>
      </a:defRPr>
    </a:lvl4pPr>
    <a:lvl5pPr marL="2873375" algn="l" rtl="0" eaLnBrk="0" fontAlgn="base" hangingPunct="0">
      <a:spcBef>
        <a:spcPct val="30000"/>
      </a:spcBef>
      <a:spcAft>
        <a:spcPct val="0"/>
      </a:spcAft>
      <a:defRPr sz="1900" kern="1200">
        <a:solidFill>
          <a:schemeClr val="tx1"/>
        </a:solidFill>
        <a:latin typeface="Arial" charset="0"/>
        <a:ea typeface="+mn-ea"/>
        <a:cs typeface="+mn-cs"/>
      </a:defRPr>
    </a:lvl5pPr>
    <a:lvl6pPr marL="3592220" algn="l" defTabSz="1436888" rtl="0" eaLnBrk="1" latinLnBrk="0" hangingPunct="1">
      <a:defRPr sz="1900" kern="1200">
        <a:solidFill>
          <a:schemeClr val="tx1"/>
        </a:solidFill>
        <a:latin typeface="+mn-lt"/>
        <a:ea typeface="+mn-ea"/>
        <a:cs typeface="+mn-cs"/>
      </a:defRPr>
    </a:lvl6pPr>
    <a:lvl7pPr marL="4310664" algn="l" defTabSz="1436888" rtl="0" eaLnBrk="1" latinLnBrk="0" hangingPunct="1">
      <a:defRPr sz="1900" kern="1200">
        <a:solidFill>
          <a:schemeClr val="tx1"/>
        </a:solidFill>
        <a:latin typeface="+mn-lt"/>
        <a:ea typeface="+mn-ea"/>
        <a:cs typeface="+mn-cs"/>
      </a:defRPr>
    </a:lvl7pPr>
    <a:lvl8pPr marL="5029109" algn="l" defTabSz="1436888" rtl="0" eaLnBrk="1" latinLnBrk="0" hangingPunct="1">
      <a:defRPr sz="1900" kern="1200">
        <a:solidFill>
          <a:schemeClr val="tx1"/>
        </a:solidFill>
        <a:latin typeface="+mn-lt"/>
        <a:ea typeface="+mn-ea"/>
        <a:cs typeface="+mn-cs"/>
      </a:defRPr>
    </a:lvl8pPr>
    <a:lvl9pPr marL="5747553" algn="l" defTabSz="1436888" rtl="0" eaLnBrk="1" latinLnBrk="0" hangingPunct="1">
      <a:defRPr sz="19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220748" y="2840569"/>
            <a:ext cx="13835142" cy="1960033"/>
          </a:xfrm>
        </p:spPr>
        <p:txBody>
          <a:bodyPr/>
          <a:lstStyle/>
          <a:p>
            <a:r>
              <a:rPr lang="en-US"/>
              <a:t>Click to edit Master title style</a:t>
            </a:r>
            <a:endParaRPr lang="vi-VN"/>
          </a:p>
        </p:txBody>
      </p:sp>
      <p:sp>
        <p:nvSpPr>
          <p:cNvPr id="3" name="Subtitle 2"/>
          <p:cNvSpPr>
            <a:spLocks noGrp="1"/>
          </p:cNvSpPr>
          <p:nvPr>
            <p:ph type="subTitle" idx="1"/>
          </p:nvPr>
        </p:nvSpPr>
        <p:spPr>
          <a:xfrm>
            <a:off x="2441496" y="5181600"/>
            <a:ext cx="11393647" cy="2336800"/>
          </a:xfrm>
        </p:spPr>
        <p:txBody>
          <a:bodyPr/>
          <a:lstStyle>
            <a:lvl1pPr marL="0" indent="0" algn="ctr">
              <a:buNone/>
              <a:defRPr/>
            </a:lvl1pPr>
            <a:lvl2pPr marL="718444" indent="0" algn="ctr">
              <a:buNone/>
              <a:defRPr/>
            </a:lvl2pPr>
            <a:lvl3pPr marL="1436888" indent="0" algn="ctr">
              <a:buNone/>
              <a:defRPr/>
            </a:lvl3pPr>
            <a:lvl4pPr marL="2155332" indent="0" algn="ctr">
              <a:buNone/>
              <a:defRPr/>
            </a:lvl4pPr>
            <a:lvl5pPr marL="2873776" indent="0" algn="ctr">
              <a:buNone/>
              <a:defRPr/>
            </a:lvl5pPr>
            <a:lvl6pPr marL="3592220" indent="0" algn="ctr">
              <a:buNone/>
              <a:defRPr/>
            </a:lvl6pPr>
            <a:lvl7pPr marL="4310664" indent="0" algn="ctr">
              <a:buNone/>
              <a:defRPr/>
            </a:lvl7pPr>
            <a:lvl8pPr marL="5029109" indent="0" algn="ctr">
              <a:buNone/>
              <a:defRPr/>
            </a:lvl8pPr>
            <a:lvl9pPr marL="5747553" indent="0" algn="ctr">
              <a:buNone/>
              <a:defRPr/>
            </a:lvl9pPr>
          </a:lstStyle>
          <a:p>
            <a:r>
              <a:rPr lang="en-US"/>
              <a:t>Click to edit Master subtitle style</a:t>
            </a:r>
            <a:endParaRPr lang="vi-VN"/>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FEB01423-D198-4896-B996-AF6CD71AA325}" type="slidenum">
              <a:rPr lang="en-US" altLang="en-US"/>
              <a:pPr>
                <a:defRPr/>
              </a:pPr>
              <a:t>‹#›</a:t>
            </a:fld>
            <a:endParaRPr lang="en-US" altLang="en-US"/>
          </a:p>
        </p:txBody>
      </p:sp>
    </p:spTree>
    <p:extLst>
      <p:ext uri="{BB962C8B-B14F-4D97-AF65-F5344CB8AC3E}">
        <p14:creationId xmlns:p14="http://schemas.microsoft.com/office/powerpoint/2010/main" val="39722546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vi-VN"/>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vi-VN"/>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F100BA3F-51CF-473C-BBC7-9F80CB3FD932}" type="slidenum">
              <a:rPr lang="en-US" altLang="en-US"/>
              <a:pPr>
                <a:defRPr/>
              </a:pPr>
              <a:t>‹#›</a:t>
            </a:fld>
            <a:endParaRPr lang="en-US" altLang="en-US"/>
          </a:p>
        </p:txBody>
      </p:sp>
    </p:spTree>
    <p:extLst>
      <p:ext uri="{BB962C8B-B14F-4D97-AF65-F5344CB8AC3E}">
        <p14:creationId xmlns:p14="http://schemas.microsoft.com/office/powerpoint/2010/main" val="126066916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285743" y="5875867"/>
            <a:ext cx="13835142" cy="1816100"/>
          </a:xfrm>
        </p:spPr>
        <p:txBody>
          <a:bodyPr anchor="t"/>
          <a:lstStyle>
            <a:lvl1pPr algn="l">
              <a:defRPr sz="6300" b="1" cap="all"/>
            </a:lvl1pPr>
          </a:lstStyle>
          <a:p>
            <a:r>
              <a:rPr lang="en-US"/>
              <a:t>Click to edit Master title style</a:t>
            </a:r>
            <a:endParaRPr lang="vi-VN"/>
          </a:p>
        </p:txBody>
      </p:sp>
      <p:sp>
        <p:nvSpPr>
          <p:cNvPr id="3" name="Text Placeholder 2"/>
          <p:cNvSpPr>
            <a:spLocks noGrp="1"/>
          </p:cNvSpPr>
          <p:nvPr>
            <p:ph type="body" idx="1"/>
          </p:nvPr>
        </p:nvSpPr>
        <p:spPr>
          <a:xfrm>
            <a:off x="1285743" y="3875619"/>
            <a:ext cx="13835142" cy="2000249"/>
          </a:xfrm>
        </p:spPr>
        <p:txBody>
          <a:bodyPr anchor="b"/>
          <a:lstStyle>
            <a:lvl1pPr marL="0" indent="0">
              <a:buNone/>
              <a:defRPr sz="3100"/>
            </a:lvl1pPr>
            <a:lvl2pPr marL="718444" indent="0">
              <a:buNone/>
              <a:defRPr sz="2800"/>
            </a:lvl2pPr>
            <a:lvl3pPr marL="1436888" indent="0">
              <a:buNone/>
              <a:defRPr sz="2500"/>
            </a:lvl3pPr>
            <a:lvl4pPr marL="2155332" indent="0">
              <a:buNone/>
              <a:defRPr sz="2200"/>
            </a:lvl4pPr>
            <a:lvl5pPr marL="2873776" indent="0">
              <a:buNone/>
              <a:defRPr sz="2200"/>
            </a:lvl5pPr>
            <a:lvl6pPr marL="3592220" indent="0">
              <a:buNone/>
              <a:defRPr sz="2200"/>
            </a:lvl6pPr>
            <a:lvl7pPr marL="4310664" indent="0">
              <a:buNone/>
              <a:defRPr sz="2200"/>
            </a:lvl7pPr>
            <a:lvl8pPr marL="5029109" indent="0">
              <a:buNone/>
              <a:defRPr sz="2200"/>
            </a:lvl8pPr>
            <a:lvl9pPr marL="5747553" indent="0">
              <a:buNone/>
              <a:defRPr sz="2200"/>
            </a:lvl9pPr>
          </a:lstStyle>
          <a:p>
            <a:pPr lvl="0"/>
            <a:r>
              <a:rPr lang="en-US"/>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E5E9DFC9-E0D6-4E70-95EC-EE956DA6257B}" type="slidenum">
              <a:rPr lang="en-US" altLang="en-US"/>
              <a:pPr>
                <a:defRPr/>
              </a:pPr>
              <a:t>‹#›</a:t>
            </a:fld>
            <a:endParaRPr lang="en-US" altLang="en-US"/>
          </a:p>
        </p:txBody>
      </p:sp>
    </p:spTree>
    <p:extLst>
      <p:ext uri="{BB962C8B-B14F-4D97-AF65-F5344CB8AC3E}">
        <p14:creationId xmlns:p14="http://schemas.microsoft.com/office/powerpoint/2010/main" val="154592160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vi-VN"/>
          </a:p>
        </p:txBody>
      </p:sp>
      <p:sp>
        <p:nvSpPr>
          <p:cNvPr id="3" name="Content Placeholder 2"/>
          <p:cNvSpPr>
            <a:spLocks noGrp="1"/>
          </p:cNvSpPr>
          <p:nvPr>
            <p:ph sz="half" idx="1"/>
          </p:nvPr>
        </p:nvSpPr>
        <p:spPr>
          <a:xfrm>
            <a:off x="813832" y="2133602"/>
            <a:ext cx="7188848" cy="6034617"/>
          </a:xfrm>
        </p:spPr>
        <p:txBody>
          <a:bodyPr/>
          <a:lstStyle>
            <a:lvl1pPr>
              <a:defRPr sz="4400"/>
            </a:lvl1pPr>
            <a:lvl2pPr>
              <a:defRPr sz="3800"/>
            </a:lvl2pPr>
            <a:lvl3pPr>
              <a:defRPr sz="3100"/>
            </a:lvl3pPr>
            <a:lvl4pPr>
              <a:defRPr sz="2800"/>
            </a:lvl4pPr>
            <a:lvl5pPr>
              <a:defRPr sz="2800"/>
            </a:lvl5pPr>
            <a:lvl6pPr>
              <a:defRPr sz="2800"/>
            </a:lvl6pPr>
            <a:lvl7pPr>
              <a:defRPr sz="2800"/>
            </a:lvl7pPr>
            <a:lvl8pPr>
              <a:defRPr sz="2800"/>
            </a:lvl8pPr>
            <a:lvl9pPr>
              <a:defRPr sz="2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vi-VN"/>
          </a:p>
        </p:txBody>
      </p:sp>
      <p:sp>
        <p:nvSpPr>
          <p:cNvPr id="4" name="Content Placeholder 3"/>
          <p:cNvSpPr>
            <a:spLocks noGrp="1"/>
          </p:cNvSpPr>
          <p:nvPr>
            <p:ph sz="half" idx="2"/>
          </p:nvPr>
        </p:nvSpPr>
        <p:spPr>
          <a:xfrm>
            <a:off x="8273958" y="2133602"/>
            <a:ext cx="7188848" cy="6034617"/>
          </a:xfrm>
        </p:spPr>
        <p:txBody>
          <a:bodyPr/>
          <a:lstStyle>
            <a:lvl1pPr>
              <a:defRPr sz="4400"/>
            </a:lvl1pPr>
            <a:lvl2pPr>
              <a:defRPr sz="3800"/>
            </a:lvl2pPr>
            <a:lvl3pPr>
              <a:defRPr sz="3100"/>
            </a:lvl3pPr>
            <a:lvl4pPr>
              <a:defRPr sz="2800"/>
            </a:lvl4pPr>
            <a:lvl5pPr>
              <a:defRPr sz="2800"/>
            </a:lvl5pPr>
            <a:lvl6pPr>
              <a:defRPr sz="2800"/>
            </a:lvl6pPr>
            <a:lvl7pPr>
              <a:defRPr sz="2800"/>
            </a:lvl7pPr>
            <a:lvl8pPr>
              <a:defRPr sz="2800"/>
            </a:lvl8pPr>
            <a:lvl9pPr>
              <a:defRPr sz="2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vi-VN"/>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5EEE0E17-1536-48C6-87E3-A861F0C00F04}" type="slidenum">
              <a:rPr lang="en-US" altLang="en-US"/>
              <a:pPr>
                <a:defRPr/>
              </a:pPr>
              <a:t>‹#›</a:t>
            </a:fld>
            <a:endParaRPr lang="en-US" altLang="en-US"/>
          </a:p>
        </p:txBody>
      </p:sp>
    </p:spTree>
    <p:extLst>
      <p:ext uri="{BB962C8B-B14F-4D97-AF65-F5344CB8AC3E}">
        <p14:creationId xmlns:p14="http://schemas.microsoft.com/office/powerpoint/2010/main" val="193175644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vi-VN"/>
          </a:p>
        </p:txBody>
      </p:sp>
      <p:sp>
        <p:nvSpPr>
          <p:cNvPr id="3" name="Text Placeholder 2"/>
          <p:cNvSpPr>
            <a:spLocks noGrp="1"/>
          </p:cNvSpPr>
          <p:nvPr>
            <p:ph type="body" idx="1"/>
          </p:nvPr>
        </p:nvSpPr>
        <p:spPr>
          <a:xfrm>
            <a:off x="813832" y="2046817"/>
            <a:ext cx="7191675" cy="853016"/>
          </a:xfrm>
        </p:spPr>
        <p:txBody>
          <a:bodyPr anchor="b"/>
          <a:lstStyle>
            <a:lvl1pPr marL="0" indent="0">
              <a:buNone/>
              <a:defRPr sz="3800" b="1"/>
            </a:lvl1pPr>
            <a:lvl2pPr marL="718444" indent="0">
              <a:buNone/>
              <a:defRPr sz="3100" b="1"/>
            </a:lvl2pPr>
            <a:lvl3pPr marL="1436888" indent="0">
              <a:buNone/>
              <a:defRPr sz="2800" b="1"/>
            </a:lvl3pPr>
            <a:lvl4pPr marL="2155332" indent="0">
              <a:buNone/>
              <a:defRPr sz="2500" b="1"/>
            </a:lvl4pPr>
            <a:lvl5pPr marL="2873776" indent="0">
              <a:buNone/>
              <a:defRPr sz="2500" b="1"/>
            </a:lvl5pPr>
            <a:lvl6pPr marL="3592220" indent="0">
              <a:buNone/>
              <a:defRPr sz="2500" b="1"/>
            </a:lvl6pPr>
            <a:lvl7pPr marL="4310664" indent="0">
              <a:buNone/>
              <a:defRPr sz="2500" b="1"/>
            </a:lvl7pPr>
            <a:lvl8pPr marL="5029109" indent="0">
              <a:buNone/>
              <a:defRPr sz="2500" b="1"/>
            </a:lvl8pPr>
            <a:lvl9pPr marL="5747553" indent="0">
              <a:buNone/>
              <a:defRPr sz="2500" b="1"/>
            </a:lvl9pPr>
          </a:lstStyle>
          <a:p>
            <a:pPr lvl="0"/>
            <a:r>
              <a:rPr lang="en-US"/>
              <a:t>Click to edit Master text styles</a:t>
            </a:r>
          </a:p>
        </p:txBody>
      </p:sp>
      <p:sp>
        <p:nvSpPr>
          <p:cNvPr id="4" name="Content Placeholder 3"/>
          <p:cNvSpPr>
            <a:spLocks noGrp="1"/>
          </p:cNvSpPr>
          <p:nvPr>
            <p:ph sz="half" idx="2"/>
          </p:nvPr>
        </p:nvSpPr>
        <p:spPr>
          <a:xfrm>
            <a:off x="813832" y="2899833"/>
            <a:ext cx="7191675" cy="5268384"/>
          </a:xfrm>
        </p:spPr>
        <p:txBody>
          <a:bodyPr/>
          <a:lstStyle>
            <a:lvl1pPr>
              <a:defRPr sz="3800"/>
            </a:lvl1pPr>
            <a:lvl2pPr>
              <a:defRPr sz="3100"/>
            </a:lvl2pPr>
            <a:lvl3pPr>
              <a:defRPr sz="2800"/>
            </a:lvl3pPr>
            <a:lvl4pPr>
              <a:defRPr sz="2500"/>
            </a:lvl4pPr>
            <a:lvl5pPr>
              <a:defRPr sz="2500"/>
            </a:lvl5pPr>
            <a:lvl6pPr>
              <a:defRPr sz="2500"/>
            </a:lvl6pPr>
            <a:lvl7pPr>
              <a:defRPr sz="2500"/>
            </a:lvl7pPr>
            <a:lvl8pPr>
              <a:defRPr sz="2500"/>
            </a:lvl8pPr>
            <a:lvl9pPr>
              <a:defRPr sz="2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vi-VN"/>
          </a:p>
        </p:txBody>
      </p:sp>
      <p:sp>
        <p:nvSpPr>
          <p:cNvPr id="5" name="Text Placeholder 4"/>
          <p:cNvSpPr>
            <a:spLocks noGrp="1"/>
          </p:cNvSpPr>
          <p:nvPr>
            <p:ph type="body" sz="quarter" idx="3"/>
          </p:nvPr>
        </p:nvSpPr>
        <p:spPr>
          <a:xfrm>
            <a:off x="8268307" y="2046817"/>
            <a:ext cx="7194500" cy="853016"/>
          </a:xfrm>
        </p:spPr>
        <p:txBody>
          <a:bodyPr anchor="b"/>
          <a:lstStyle>
            <a:lvl1pPr marL="0" indent="0">
              <a:buNone/>
              <a:defRPr sz="3800" b="1"/>
            </a:lvl1pPr>
            <a:lvl2pPr marL="718444" indent="0">
              <a:buNone/>
              <a:defRPr sz="3100" b="1"/>
            </a:lvl2pPr>
            <a:lvl3pPr marL="1436888" indent="0">
              <a:buNone/>
              <a:defRPr sz="2800" b="1"/>
            </a:lvl3pPr>
            <a:lvl4pPr marL="2155332" indent="0">
              <a:buNone/>
              <a:defRPr sz="2500" b="1"/>
            </a:lvl4pPr>
            <a:lvl5pPr marL="2873776" indent="0">
              <a:buNone/>
              <a:defRPr sz="2500" b="1"/>
            </a:lvl5pPr>
            <a:lvl6pPr marL="3592220" indent="0">
              <a:buNone/>
              <a:defRPr sz="2500" b="1"/>
            </a:lvl6pPr>
            <a:lvl7pPr marL="4310664" indent="0">
              <a:buNone/>
              <a:defRPr sz="2500" b="1"/>
            </a:lvl7pPr>
            <a:lvl8pPr marL="5029109" indent="0">
              <a:buNone/>
              <a:defRPr sz="2500" b="1"/>
            </a:lvl8pPr>
            <a:lvl9pPr marL="5747553" indent="0">
              <a:buNone/>
              <a:defRPr sz="2500" b="1"/>
            </a:lvl9pPr>
          </a:lstStyle>
          <a:p>
            <a:pPr lvl="0"/>
            <a:r>
              <a:rPr lang="en-US"/>
              <a:t>Click to edit Master text styles</a:t>
            </a:r>
          </a:p>
        </p:txBody>
      </p:sp>
      <p:sp>
        <p:nvSpPr>
          <p:cNvPr id="6" name="Content Placeholder 5"/>
          <p:cNvSpPr>
            <a:spLocks noGrp="1"/>
          </p:cNvSpPr>
          <p:nvPr>
            <p:ph sz="quarter" idx="4"/>
          </p:nvPr>
        </p:nvSpPr>
        <p:spPr>
          <a:xfrm>
            <a:off x="8268307" y="2899833"/>
            <a:ext cx="7194500" cy="5268384"/>
          </a:xfrm>
        </p:spPr>
        <p:txBody>
          <a:bodyPr/>
          <a:lstStyle>
            <a:lvl1pPr>
              <a:defRPr sz="3800"/>
            </a:lvl1pPr>
            <a:lvl2pPr>
              <a:defRPr sz="3100"/>
            </a:lvl2pPr>
            <a:lvl3pPr>
              <a:defRPr sz="2800"/>
            </a:lvl3pPr>
            <a:lvl4pPr>
              <a:defRPr sz="2500"/>
            </a:lvl4pPr>
            <a:lvl5pPr>
              <a:defRPr sz="2500"/>
            </a:lvl5pPr>
            <a:lvl6pPr>
              <a:defRPr sz="2500"/>
            </a:lvl6pPr>
            <a:lvl7pPr>
              <a:defRPr sz="2500"/>
            </a:lvl7pPr>
            <a:lvl8pPr>
              <a:defRPr sz="2500"/>
            </a:lvl8pPr>
            <a:lvl9pPr>
              <a:defRPr sz="2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vi-VN"/>
          </a:p>
        </p:txBody>
      </p:sp>
      <p:sp>
        <p:nvSpPr>
          <p:cNvPr id="7" name="Rectangle 4"/>
          <p:cNvSpPr>
            <a:spLocks noGrp="1" noChangeArrowheads="1"/>
          </p:cNvSpPr>
          <p:nvPr>
            <p:ph type="dt" sz="half" idx="10"/>
          </p:nvPr>
        </p:nvSpPr>
        <p:spPr>
          <a:ln/>
        </p:spPr>
        <p:txBody>
          <a:bodyPr/>
          <a:lstStyle>
            <a:lvl1pPr>
              <a:defRPr/>
            </a:lvl1pPr>
          </a:lstStyle>
          <a:p>
            <a:pPr>
              <a:defRPr/>
            </a:pPr>
            <a:endParaRPr lang="en-US"/>
          </a:p>
        </p:txBody>
      </p:sp>
      <p:sp>
        <p:nvSpPr>
          <p:cNvPr id="8" name="Rectangle 5"/>
          <p:cNvSpPr>
            <a:spLocks noGrp="1" noChangeArrowheads="1"/>
          </p:cNvSpPr>
          <p:nvPr>
            <p:ph type="ftr" sz="quarter" idx="11"/>
          </p:nvPr>
        </p:nvSpPr>
        <p:spPr>
          <a:ln/>
        </p:spPr>
        <p:txBody>
          <a:bodyPr/>
          <a:lstStyle>
            <a:lvl1pPr>
              <a:defRPr/>
            </a:lvl1pPr>
          </a:lstStyle>
          <a:p>
            <a:pPr>
              <a:defRPr/>
            </a:pPr>
            <a:endParaRPr lang="en-US"/>
          </a:p>
        </p:txBody>
      </p:sp>
      <p:sp>
        <p:nvSpPr>
          <p:cNvPr id="9" name="Rectangle 6"/>
          <p:cNvSpPr>
            <a:spLocks noGrp="1" noChangeArrowheads="1"/>
          </p:cNvSpPr>
          <p:nvPr>
            <p:ph type="sldNum" sz="quarter" idx="12"/>
          </p:nvPr>
        </p:nvSpPr>
        <p:spPr>
          <a:ln/>
        </p:spPr>
        <p:txBody>
          <a:bodyPr/>
          <a:lstStyle>
            <a:lvl1pPr>
              <a:defRPr/>
            </a:lvl1pPr>
          </a:lstStyle>
          <a:p>
            <a:pPr>
              <a:defRPr/>
            </a:pPr>
            <a:fld id="{8830A47B-B3AA-4408-B89E-78641CC5715A}" type="slidenum">
              <a:rPr lang="en-US" altLang="en-US"/>
              <a:pPr>
                <a:defRPr/>
              </a:pPr>
              <a:t>‹#›</a:t>
            </a:fld>
            <a:endParaRPr lang="en-US" altLang="en-US"/>
          </a:p>
        </p:txBody>
      </p:sp>
    </p:spTree>
    <p:extLst>
      <p:ext uri="{BB962C8B-B14F-4D97-AF65-F5344CB8AC3E}">
        <p14:creationId xmlns:p14="http://schemas.microsoft.com/office/powerpoint/2010/main" val="323128699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vi-VN"/>
          </a:p>
        </p:txBody>
      </p:sp>
      <p:sp>
        <p:nvSpPr>
          <p:cNvPr id="3" name="Rectangle 4"/>
          <p:cNvSpPr>
            <a:spLocks noGrp="1" noChangeArrowheads="1"/>
          </p:cNvSpPr>
          <p:nvPr>
            <p:ph type="dt" sz="half" idx="10"/>
          </p:nvPr>
        </p:nvSpPr>
        <p:spPr>
          <a:ln/>
        </p:spPr>
        <p:txBody>
          <a:bodyPr/>
          <a:lstStyle>
            <a:lvl1pPr>
              <a:defRPr/>
            </a:lvl1pPr>
          </a:lstStyle>
          <a:p>
            <a:pPr>
              <a:defRPr/>
            </a:pPr>
            <a:endParaRPr lang="en-US"/>
          </a:p>
        </p:txBody>
      </p:sp>
      <p:sp>
        <p:nvSpPr>
          <p:cNvPr id="4" name="Rectangle 5"/>
          <p:cNvSpPr>
            <a:spLocks noGrp="1" noChangeArrowheads="1"/>
          </p:cNvSpPr>
          <p:nvPr>
            <p:ph type="ftr" sz="quarter" idx="11"/>
          </p:nvPr>
        </p:nvSpPr>
        <p:spPr>
          <a:ln/>
        </p:spPr>
        <p:txBody>
          <a:bodyPr/>
          <a:lstStyle>
            <a:lvl1pPr>
              <a:defRPr/>
            </a:lvl1pPr>
          </a:lstStyle>
          <a:p>
            <a:pPr>
              <a:defRPr/>
            </a:pPr>
            <a:endParaRPr lang="en-US"/>
          </a:p>
        </p:txBody>
      </p:sp>
      <p:sp>
        <p:nvSpPr>
          <p:cNvPr id="5" name="Rectangle 6"/>
          <p:cNvSpPr>
            <a:spLocks noGrp="1" noChangeArrowheads="1"/>
          </p:cNvSpPr>
          <p:nvPr>
            <p:ph type="sldNum" sz="quarter" idx="12"/>
          </p:nvPr>
        </p:nvSpPr>
        <p:spPr>
          <a:ln/>
        </p:spPr>
        <p:txBody>
          <a:bodyPr/>
          <a:lstStyle>
            <a:lvl1pPr>
              <a:defRPr/>
            </a:lvl1pPr>
          </a:lstStyle>
          <a:p>
            <a:pPr>
              <a:defRPr/>
            </a:pPr>
            <a:fld id="{58D8FA65-B14B-4883-88C7-F7A3A55E9A2F}" type="slidenum">
              <a:rPr lang="en-US" altLang="en-US"/>
              <a:pPr>
                <a:defRPr/>
              </a:pPr>
              <a:t>‹#›</a:t>
            </a:fld>
            <a:endParaRPr lang="en-US" altLang="en-US"/>
          </a:p>
        </p:txBody>
      </p:sp>
    </p:spTree>
    <p:extLst>
      <p:ext uri="{BB962C8B-B14F-4D97-AF65-F5344CB8AC3E}">
        <p14:creationId xmlns:p14="http://schemas.microsoft.com/office/powerpoint/2010/main" val="163149732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p>
        </p:txBody>
      </p:sp>
      <p:sp>
        <p:nvSpPr>
          <p:cNvPr id="3" name="Rectangle 5"/>
          <p:cNvSpPr>
            <a:spLocks noGrp="1" noChangeArrowheads="1"/>
          </p:cNvSpPr>
          <p:nvPr>
            <p:ph type="ftr" sz="quarter" idx="11"/>
          </p:nvPr>
        </p:nvSpPr>
        <p:spPr>
          <a:ln/>
        </p:spPr>
        <p:txBody>
          <a:bodyPr/>
          <a:lstStyle>
            <a:lvl1pPr>
              <a:defRPr/>
            </a:lvl1pPr>
          </a:lstStyle>
          <a:p>
            <a:pPr>
              <a:defRPr/>
            </a:pPr>
            <a:endParaRPr lang="en-US"/>
          </a:p>
        </p:txBody>
      </p:sp>
      <p:sp>
        <p:nvSpPr>
          <p:cNvPr id="4" name="Rectangle 6"/>
          <p:cNvSpPr>
            <a:spLocks noGrp="1" noChangeArrowheads="1"/>
          </p:cNvSpPr>
          <p:nvPr>
            <p:ph type="sldNum" sz="quarter" idx="12"/>
          </p:nvPr>
        </p:nvSpPr>
        <p:spPr>
          <a:ln/>
        </p:spPr>
        <p:txBody>
          <a:bodyPr/>
          <a:lstStyle>
            <a:lvl1pPr>
              <a:defRPr/>
            </a:lvl1pPr>
          </a:lstStyle>
          <a:p>
            <a:pPr>
              <a:defRPr/>
            </a:pPr>
            <a:fld id="{C38BE4F5-A3A4-4A0F-A638-D990D725B4CA}" type="slidenum">
              <a:rPr lang="en-US" altLang="en-US"/>
              <a:pPr>
                <a:defRPr/>
              </a:pPr>
              <a:t>‹#›</a:t>
            </a:fld>
            <a:endParaRPr lang="en-US" altLang="en-US"/>
          </a:p>
        </p:txBody>
      </p:sp>
    </p:spTree>
    <p:extLst>
      <p:ext uri="{BB962C8B-B14F-4D97-AF65-F5344CB8AC3E}">
        <p14:creationId xmlns:p14="http://schemas.microsoft.com/office/powerpoint/2010/main" val="76872940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13833" y="364067"/>
            <a:ext cx="5354902" cy="1549400"/>
          </a:xfrm>
        </p:spPr>
        <p:txBody>
          <a:bodyPr anchor="b"/>
          <a:lstStyle>
            <a:lvl1pPr algn="l">
              <a:defRPr sz="3100" b="1"/>
            </a:lvl1pPr>
          </a:lstStyle>
          <a:p>
            <a:r>
              <a:rPr lang="en-US"/>
              <a:t>Click to edit Master title style</a:t>
            </a:r>
            <a:endParaRPr lang="vi-VN"/>
          </a:p>
        </p:txBody>
      </p:sp>
      <p:sp>
        <p:nvSpPr>
          <p:cNvPr id="3" name="Content Placeholder 2"/>
          <p:cNvSpPr>
            <a:spLocks noGrp="1"/>
          </p:cNvSpPr>
          <p:nvPr>
            <p:ph idx="1"/>
          </p:nvPr>
        </p:nvSpPr>
        <p:spPr>
          <a:xfrm>
            <a:off x="6363713" y="364068"/>
            <a:ext cx="9099093" cy="7804151"/>
          </a:xfrm>
        </p:spPr>
        <p:txBody>
          <a:bodyPr/>
          <a:lstStyle>
            <a:lvl1pPr>
              <a:defRPr sz="5000"/>
            </a:lvl1pPr>
            <a:lvl2pPr>
              <a:defRPr sz="4400"/>
            </a:lvl2pPr>
            <a:lvl3pPr>
              <a:defRPr sz="3800"/>
            </a:lvl3pPr>
            <a:lvl4pPr>
              <a:defRPr sz="3100"/>
            </a:lvl4pPr>
            <a:lvl5pPr>
              <a:defRPr sz="3100"/>
            </a:lvl5pPr>
            <a:lvl6pPr>
              <a:defRPr sz="3100"/>
            </a:lvl6pPr>
            <a:lvl7pPr>
              <a:defRPr sz="3100"/>
            </a:lvl7pPr>
            <a:lvl8pPr>
              <a:defRPr sz="3100"/>
            </a:lvl8pPr>
            <a:lvl9pPr>
              <a:defRPr sz="31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vi-VN"/>
          </a:p>
        </p:txBody>
      </p:sp>
      <p:sp>
        <p:nvSpPr>
          <p:cNvPr id="4" name="Text Placeholder 3"/>
          <p:cNvSpPr>
            <a:spLocks noGrp="1"/>
          </p:cNvSpPr>
          <p:nvPr>
            <p:ph type="body" sz="half" idx="2"/>
          </p:nvPr>
        </p:nvSpPr>
        <p:spPr>
          <a:xfrm>
            <a:off x="813833" y="1913468"/>
            <a:ext cx="5354902" cy="6254751"/>
          </a:xfrm>
        </p:spPr>
        <p:txBody>
          <a:bodyPr/>
          <a:lstStyle>
            <a:lvl1pPr marL="0" indent="0">
              <a:buNone/>
              <a:defRPr sz="2200"/>
            </a:lvl1pPr>
            <a:lvl2pPr marL="718444" indent="0">
              <a:buNone/>
              <a:defRPr sz="1900"/>
            </a:lvl2pPr>
            <a:lvl3pPr marL="1436888" indent="0">
              <a:buNone/>
              <a:defRPr sz="1600"/>
            </a:lvl3pPr>
            <a:lvl4pPr marL="2155332" indent="0">
              <a:buNone/>
              <a:defRPr sz="1400"/>
            </a:lvl4pPr>
            <a:lvl5pPr marL="2873776" indent="0">
              <a:buNone/>
              <a:defRPr sz="1400"/>
            </a:lvl5pPr>
            <a:lvl6pPr marL="3592220" indent="0">
              <a:buNone/>
              <a:defRPr sz="1400"/>
            </a:lvl6pPr>
            <a:lvl7pPr marL="4310664" indent="0">
              <a:buNone/>
              <a:defRPr sz="1400"/>
            </a:lvl7pPr>
            <a:lvl8pPr marL="5029109" indent="0">
              <a:buNone/>
              <a:defRPr sz="1400"/>
            </a:lvl8pPr>
            <a:lvl9pPr marL="5747553" indent="0">
              <a:buNone/>
              <a:defRPr sz="14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0C99C05A-73D7-488D-87AE-9FA1D515BA90}" type="slidenum">
              <a:rPr lang="en-US" altLang="en-US"/>
              <a:pPr>
                <a:defRPr/>
              </a:pPr>
              <a:t>‹#›</a:t>
            </a:fld>
            <a:endParaRPr lang="en-US" altLang="en-US"/>
          </a:p>
        </p:txBody>
      </p:sp>
    </p:spTree>
    <p:extLst>
      <p:ext uri="{BB962C8B-B14F-4D97-AF65-F5344CB8AC3E}">
        <p14:creationId xmlns:p14="http://schemas.microsoft.com/office/powerpoint/2010/main" val="183941078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190335" y="6400801"/>
            <a:ext cx="9765983" cy="755651"/>
          </a:xfrm>
        </p:spPr>
        <p:txBody>
          <a:bodyPr anchor="b"/>
          <a:lstStyle>
            <a:lvl1pPr algn="l">
              <a:defRPr sz="3100" b="1"/>
            </a:lvl1pPr>
          </a:lstStyle>
          <a:p>
            <a:r>
              <a:rPr lang="en-US"/>
              <a:t>Click to edit Master title style</a:t>
            </a:r>
            <a:endParaRPr lang="vi-VN"/>
          </a:p>
        </p:txBody>
      </p:sp>
      <p:sp>
        <p:nvSpPr>
          <p:cNvPr id="3" name="Picture Placeholder 2"/>
          <p:cNvSpPr>
            <a:spLocks noGrp="1"/>
          </p:cNvSpPr>
          <p:nvPr>
            <p:ph type="pic" idx="1"/>
          </p:nvPr>
        </p:nvSpPr>
        <p:spPr>
          <a:xfrm>
            <a:off x="3190335" y="817033"/>
            <a:ext cx="9765983" cy="5486400"/>
          </a:xfrm>
        </p:spPr>
        <p:txBody>
          <a:bodyPr/>
          <a:lstStyle>
            <a:lvl1pPr marL="0" indent="0">
              <a:buNone/>
              <a:defRPr sz="5000"/>
            </a:lvl1pPr>
            <a:lvl2pPr marL="718444" indent="0">
              <a:buNone/>
              <a:defRPr sz="4400"/>
            </a:lvl2pPr>
            <a:lvl3pPr marL="1436888" indent="0">
              <a:buNone/>
              <a:defRPr sz="3800"/>
            </a:lvl3pPr>
            <a:lvl4pPr marL="2155332" indent="0">
              <a:buNone/>
              <a:defRPr sz="3100"/>
            </a:lvl4pPr>
            <a:lvl5pPr marL="2873776" indent="0">
              <a:buNone/>
              <a:defRPr sz="3100"/>
            </a:lvl5pPr>
            <a:lvl6pPr marL="3592220" indent="0">
              <a:buNone/>
              <a:defRPr sz="3100"/>
            </a:lvl6pPr>
            <a:lvl7pPr marL="4310664" indent="0">
              <a:buNone/>
              <a:defRPr sz="3100"/>
            </a:lvl7pPr>
            <a:lvl8pPr marL="5029109" indent="0">
              <a:buNone/>
              <a:defRPr sz="3100"/>
            </a:lvl8pPr>
            <a:lvl9pPr marL="5747553" indent="0">
              <a:buNone/>
              <a:defRPr sz="3100"/>
            </a:lvl9pPr>
          </a:lstStyle>
          <a:p>
            <a:pPr lvl="0"/>
            <a:endParaRPr lang="vi-VN" noProof="0"/>
          </a:p>
        </p:txBody>
      </p:sp>
      <p:sp>
        <p:nvSpPr>
          <p:cNvPr id="4" name="Text Placeholder 3"/>
          <p:cNvSpPr>
            <a:spLocks noGrp="1"/>
          </p:cNvSpPr>
          <p:nvPr>
            <p:ph type="body" sz="half" idx="2"/>
          </p:nvPr>
        </p:nvSpPr>
        <p:spPr>
          <a:xfrm>
            <a:off x="3190335" y="7156452"/>
            <a:ext cx="9765983" cy="1073149"/>
          </a:xfrm>
        </p:spPr>
        <p:txBody>
          <a:bodyPr/>
          <a:lstStyle>
            <a:lvl1pPr marL="0" indent="0">
              <a:buNone/>
              <a:defRPr sz="2200"/>
            </a:lvl1pPr>
            <a:lvl2pPr marL="718444" indent="0">
              <a:buNone/>
              <a:defRPr sz="1900"/>
            </a:lvl2pPr>
            <a:lvl3pPr marL="1436888" indent="0">
              <a:buNone/>
              <a:defRPr sz="1600"/>
            </a:lvl3pPr>
            <a:lvl4pPr marL="2155332" indent="0">
              <a:buNone/>
              <a:defRPr sz="1400"/>
            </a:lvl4pPr>
            <a:lvl5pPr marL="2873776" indent="0">
              <a:buNone/>
              <a:defRPr sz="1400"/>
            </a:lvl5pPr>
            <a:lvl6pPr marL="3592220" indent="0">
              <a:buNone/>
              <a:defRPr sz="1400"/>
            </a:lvl6pPr>
            <a:lvl7pPr marL="4310664" indent="0">
              <a:buNone/>
              <a:defRPr sz="1400"/>
            </a:lvl7pPr>
            <a:lvl8pPr marL="5029109" indent="0">
              <a:buNone/>
              <a:defRPr sz="1400"/>
            </a:lvl8pPr>
            <a:lvl9pPr marL="5747553" indent="0">
              <a:buNone/>
              <a:defRPr sz="14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72090DF4-68DF-4AAF-98F9-EB3836BAB8B4}" type="slidenum">
              <a:rPr lang="en-US" altLang="en-US"/>
              <a:pPr>
                <a:defRPr/>
              </a:pPr>
              <a:t>‹#›</a:t>
            </a:fld>
            <a:endParaRPr lang="en-US" altLang="en-US"/>
          </a:p>
        </p:txBody>
      </p:sp>
    </p:spTree>
    <p:extLst>
      <p:ext uri="{BB962C8B-B14F-4D97-AF65-F5344CB8AC3E}">
        <p14:creationId xmlns:p14="http://schemas.microsoft.com/office/powerpoint/2010/main" val="125883372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vi-VN"/>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vi-VN"/>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29D28DD1-89CB-4A9B-8160-1008CEEB8C29}" type="slidenum">
              <a:rPr lang="en-US" altLang="en-US"/>
              <a:pPr>
                <a:defRPr/>
              </a:pPr>
              <a:t>‹#›</a:t>
            </a:fld>
            <a:endParaRPr lang="en-US" altLang="en-US"/>
          </a:p>
        </p:txBody>
      </p:sp>
    </p:spTree>
    <p:extLst>
      <p:ext uri="{BB962C8B-B14F-4D97-AF65-F5344CB8AC3E}">
        <p14:creationId xmlns:p14="http://schemas.microsoft.com/office/powerpoint/2010/main" val="139209283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1800562" y="366186"/>
            <a:ext cx="3662244" cy="7802033"/>
          </a:xfrm>
        </p:spPr>
        <p:txBody>
          <a:bodyPr vert="eaVert"/>
          <a:lstStyle/>
          <a:p>
            <a:r>
              <a:rPr lang="en-US"/>
              <a:t>Click to edit Master title style</a:t>
            </a:r>
            <a:endParaRPr lang="vi-VN"/>
          </a:p>
        </p:txBody>
      </p:sp>
      <p:sp>
        <p:nvSpPr>
          <p:cNvPr id="3" name="Vertical Text Placeholder 2"/>
          <p:cNvSpPr>
            <a:spLocks noGrp="1"/>
          </p:cNvSpPr>
          <p:nvPr>
            <p:ph type="body" orient="vert" idx="1"/>
          </p:nvPr>
        </p:nvSpPr>
        <p:spPr>
          <a:xfrm>
            <a:off x="813832" y="366186"/>
            <a:ext cx="10715453" cy="7802033"/>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vi-VN"/>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774A9502-423E-4957-ACD4-EFEAFA456813}" type="slidenum">
              <a:rPr lang="en-US" altLang="en-US"/>
              <a:pPr>
                <a:defRPr/>
              </a:pPr>
              <a:t>‹#›</a:t>
            </a:fld>
            <a:endParaRPr lang="en-US" altLang="en-US"/>
          </a:p>
        </p:txBody>
      </p:sp>
    </p:spTree>
    <p:extLst>
      <p:ext uri="{BB962C8B-B14F-4D97-AF65-F5344CB8AC3E}">
        <p14:creationId xmlns:p14="http://schemas.microsoft.com/office/powerpoint/2010/main" val="181383483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813832" y="366713"/>
            <a:ext cx="14648974" cy="1524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143689" tIns="71844" rIns="143689" bIns="71844" numCol="1" anchor="ctr" anchorCtr="0" compatLnSpc="1">
            <a:prstTxWarp prst="textNoShape">
              <a:avLst/>
            </a:prstTxWarp>
          </a:bodyPr>
          <a:lstStyle/>
          <a:p>
            <a:pPr lvl="0"/>
            <a:r>
              <a:rPr lang="en-US" altLang="en-US"/>
              <a:t>Click to edit Master title style</a:t>
            </a:r>
          </a:p>
        </p:txBody>
      </p:sp>
      <p:sp>
        <p:nvSpPr>
          <p:cNvPr id="1027" name="Rectangle 3"/>
          <p:cNvSpPr>
            <a:spLocks noGrp="1" noChangeArrowheads="1"/>
          </p:cNvSpPr>
          <p:nvPr>
            <p:ph type="body" idx="1"/>
          </p:nvPr>
        </p:nvSpPr>
        <p:spPr bwMode="auto">
          <a:xfrm>
            <a:off x="813832" y="2133600"/>
            <a:ext cx="14648974" cy="60340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143689" tIns="71844" rIns="143689" bIns="71844"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28" name="Rectangle 4"/>
          <p:cNvSpPr>
            <a:spLocks noGrp="1" noChangeArrowheads="1"/>
          </p:cNvSpPr>
          <p:nvPr>
            <p:ph type="dt" sz="half" idx="2"/>
          </p:nvPr>
        </p:nvSpPr>
        <p:spPr bwMode="auto">
          <a:xfrm>
            <a:off x="813832" y="8326438"/>
            <a:ext cx="3797882" cy="635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143689" tIns="71844" rIns="143689" bIns="71844" numCol="1" anchor="t" anchorCtr="0" compatLnSpc="1">
            <a:prstTxWarp prst="textNoShape">
              <a:avLst/>
            </a:prstTxWarp>
          </a:bodyPr>
          <a:lstStyle>
            <a:lvl1pPr eaLnBrk="1" hangingPunct="1">
              <a:defRPr sz="2200">
                <a:latin typeface="Arial" charset="0"/>
              </a:defRPr>
            </a:lvl1pPr>
          </a:lstStyle>
          <a:p>
            <a:pPr>
              <a:defRPr/>
            </a:pPr>
            <a:endParaRPr lang="en-US"/>
          </a:p>
        </p:txBody>
      </p:sp>
      <p:sp>
        <p:nvSpPr>
          <p:cNvPr id="1029" name="Rectangle 5"/>
          <p:cNvSpPr>
            <a:spLocks noGrp="1" noChangeArrowheads="1"/>
          </p:cNvSpPr>
          <p:nvPr>
            <p:ph type="ftr" sz="quarter" idx="3"/>
          </p:nvPr>
        </p:nvSpPr>
        <p:spPr bwMode="auto">
          <a:xfrm>
            <a:off x="5561185" y="8326438"/>
            <a:ext cx="5154269" cy="635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143689" tIns="71844" rIns="143689" bIns="71844" numCol="1" anchor="t" anchorCtr="0" compatLnSpc="1">
            <a:prstTxWarp prst="textNoShape">
              <a:avLst/>
            </a:prstTxWarp>
          </a:bodyPr>
          <a:lstStyle>
            <a:lvl1pPr algn="ctr" eaLnBrk="1" hangingPunct="1">
              <a:defRPr sz="2200">
                <a:latin typeface="Arial" charset="0"/>
              </a:defRPr>
            </a:lvl1pPr>
          </a:lstStyle>
          <a:p>
            <a:pPr>
              <a:defRPr/>
            </a:pPr>
            <a:endParaRPr lang="en-US"/>
          </a:p>
        </p:txBody>
      </p:sp>
      <p:sp>
        <p:nvSpPr>
          <p:cNvPr id="1030" name="Rectangle 6"/>
          <p:cNvSpPr>
            <a:spLocks noGrp="1" noChangeArrowheads="1"/>
          </p:cNvSpPr>
          <p:nvPr>
            <p:ph type="sldNum" sz="quarter" idx="4"/>
          </p:nvPr>
        </p:nvSpPr>
        <p:spPr bwMode="auto">
          <a:xfrm>
            <a:off x="11664924" y="8326438"/>
            <a:ext cx="3797882" cy="635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143689" tIns="71844" rIns="143689" bIns="71844" numCol="1" anchor="t" anchorCtr="0" compatLnSpc="1">
            <a:prstTxWarp prst="textNoShape">
              <a:avLst/>
            </a:prstTxWarp>
          </a:bodyPr>
          <a:lstStyle>
            <a:lvl1pPr algn="r" eaLnBrk="1" hangingPunct="1">
              <a:defRPr sz="2200"/>
            </a:lvl1pPr>
          </a:lstStyle>
          <a:p>
            <a:pPr>
              <a:defRPr/>
            </a:pPr>
            <a:fld id="{F4264759-E7CE-4A8C-955C-20DA2A50E45F}" type="slidenum">
              <a:rPr lang="en-US" altLang="en-US"/>
              <a:pPr>
                <a:defRPr/>
              </a:pPr>
              <a:t>‹#›</a:t>
            </a:fld>
            <a:endParaRPr lang="en-US"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rtl="0" eaLnBrk="0" fontAlgn="base" hangingPunct="0">
        <a:spcBef>
          <a:spcPct val="0"/>
        </a:spcBef>
        <a:spcAft>
          <a:spcPct val="0"/>
        </a:spcAft>
        <a:defRPr sz="6900">
          <a:solidFill>
            <a:schemeClr val="tx2"/>
          </a:solidFill>
          <a:latin typeface="+mj-lt"/>
          <a:ea typeface="+mj-ea"/>
          <a:cs typeface="+mj-cs"/>
        </a:defRPr>
      </a:lvl1pPr>
      <a:lvl2pPr algn="ctr" rtl="0" eaLnBrk="0" fontAlgn="base" hangingPunct="0">
        <a:spcBef>
          <a:spcPct val="0"/>
        </a:spcBef>
        <a:spcAft>
          <a:spcPct val="0"/>
        </a:spcAft>
        <a:defRPr sz="6900">
          <a:solidFill>
            <a:schemeClr val="tx2"/>
          </a:solidFill>
          <a:latin typeface="Arial" charset="0"/>
        </a:defRPr>
      </a:lvl2pPr>
      <a:lvl3pPr algn="ctr" rtl="0" eaLnBrk="0" fontAlgn="base" hangingPunct="0">
        <a:spcBef>
          <a:spcPct val="0"/>
        </a:spcBef>
        <a:spcAft>
          <a:spcPct val="0"/>
        </a:spcAft>
        <a:defRPr sz="6900">
          <a:solidFill>
            <a:schemeClr val="tx2"/>
          </a:solidFill>
          <a:latin typeface="Arial" charset="0"/>
        </a:defRPr>
      </a:lvl3pPr>
      <a:lvl4pPr algn="ctr" rtl="0" eaLnBrk="0" fontAlgn="base" hangingPunct="0">
        <a:spcBef>
          <a:spcPct val="0"/>
        </a:spcBef>
        <a:spcAft>
          <a:spcPct val="0"/>
        </a:spcAft>
        <a:defRPr sz="6900">
          <a:solidFill>
            <a:schemeClr val="tx2"/>
          </a:solidFill>
          <a:latin typeface="Arial" charset="0"/>
        </a:defRPr>
      </a:lvl4pPr>
      <a:lvl5pPr algn="ctr" rtl="0" eaLnBrk="0" fontAlgn="base" hangingPunct="0">
        <a:spcBef>
          <a:spcPct val="0"/>
        </a:spcBef>
        <a:spcAft>
          <a:spcPct val="0"/>
        </a:spcAft>
        <a:defRPr sz="6900">
          <a:solidFill>
            <a:schemeClr val="tx2"/>
          </a:solidFill>
          <a:latin typeface="Arial" charset="0"/>
        </a:defRPr>
      </a:lvl5pPr>
      <a:lvl6pPr marL="718444" algn="ctr" rtl="0" fontAlgn="base">
        <a:spcBef>
          <a:spcPct val="0"/>
        </a:spcBef>
        <a:spcAft>
          <a:spcPct val="0"/>
        </a:spcAft>
        <a:defRPr sz="6900">
          <a:solidFill>
            <a:schemeClr val="tx2"/>
          </a:solidFill>
          <a:latin typeface="Arial" charset="0"/>
        </a:defRPr>
      </a:lvl6pPr>
      <a:lvl7pPr marL="1436888" algn="ctr" rtl="0" fontAlgn="base">
        <a:spcBef>
          <a:spcPct val="0"/>
        </a:spcBef>
        <a:spcAft>
          <a:spcPct val="0"/>
        </a:spcAft>
        <a:defRPr sz="6900">
          <a:solidFill>
            <a:schemeClr val="tx2"/>
          </a:solidFill>
          <a:latin typeface="Arial" charset="0"/>
        </a:defRPr>
      </a:lvl7pPr>
      <a:lvl8pPr marL="2155332" algn="ctr" rtl="0" fontAlgn="base">
        <a:spcBef>
          <a:spcPct val="0"/>
        </a:spcBef>
        <a:spcAft>
          <a:spcPct val="0"/>
        </a:spcAft>
        <a:defRPr sz="6900">
          <a:solidFill>
            <a:schemeClr val="tx2"/>
          </a:solidFill>
          <a:latin typeface="Arial" charset="0"/>
        </a:defRPr>
      </a:lvl8pPr>
      <a:lvl9pPr marL="2873776" algn="ctr" rtl="0" fontAlgn="base">
        <a:spcBef>
          <a:spcPct val="0"/>
        </a:spcBef>
        <a:spcAft>
          <a:spcPct val="0"/>
        </a:spcAft>
        <a:defRPr sz="6900">
          <a:solidFill>
            <a:schemeClr val="tx2"/>
          </a:solidFill>
          <a:latin typeface="Arial" charset="0"/>
        </a:defRPr>
      </a:lvl9pPr>
    </p:titleStyle>
    <p:bodyStyle>
      <a:lvl1pPr marL="538163" indent="-538163" algn="l" rtl="0" eaLnBrk="0" fontAlgn="base" hangingPunct="0">
        <a:spcBef>
          <a:spcPct val="20000"/>
        </a:spcBef>
        <a:spcAft>
          <a:spcPct val="0"/>
        </a:spcAft>
        <a:buChar char="•"/>
        <a:defRPr sz="5000">
          <a:solidFill>
            <a:schemeClr val="tx1"/>
          </a:solidFill>
          <a:latin typeface="+mn-lt"/>
          <a:ea typeface="+mn-ea"/>
          <a:cs typeface="+mn-cs"/>
        </a:defRPr>
      </a:lvl1pPr>
      <a:lvl2pPr marL="1166813" indent="-447675" algn="l" rtl="0" eaLnBrk="0" fontAlgn="base" hangingPunct="0">
        <a:spcBef>
          <a:spcPct val="20000"/>
        </a:spcBef>
        <a:spcAft>
          <a:spcPct val="0"/>
        </a:spcAft>
        <a:buChar char="–"/>
        <a:defRPr sz="4400">
          <a:solidFill>
            <a:schemeClr val="tx1"/>
          </a:solidFill>
          <a:latin typeface="+mn-lt"/>
        </a:defRPr>
      </a:lvl2pPr>
      <a:lvl3pPr marL="1795463" indent="-358775" algn="l" rtl="0" eaLnBrk="0" fontAlgn="base" hangingPunct="0">
        <a:spcBef>
          <a:spcPct val="20000"/>
        </a:spcBef>
        <a:spcAft>
          <a:spcPct val="0"/>
        </a:spcAft>
        <a:buChar char="•"/>
        <a:defRPr sz="3800">
          <a:solidFill>
            <a:schemeClr val="tx1"/>
          </a:solidFill>
          <a:latin typeface="+mn-lt"/>
        </a:defRPr>
      </a:lvl3pPr>
      <a:lvl4pPr marL="2513013" indent="-358775" algn="l" rtl="0" eaLnBrk="0" fontAlgn="base" hangingPunct="0">
        <a:spcBef>
          <a:spcPct val="20000"/>
        </a:spcBef>
        <a:spcAft>
          <a:spcPct val="0"/>
        </a:spcAft>
        <a:buChar char="–"/>
        <a:defRPr sz="3100">
          <a:solidFill>
            <a:schemeClr val="tx1"/>
          </a:solidFill>
          <a:latin typeface="+mn-lt"/>
        </a:defRPr>
      </a:lvl4pPr>
      <a:lvl5pPr marL="3232150" indent="-358775" algn="l" rtl="0" eaLnBrk="0" fontAlgn="base" hangingPunct="0">
        <a:spcBef>
          <a:spcPct val="20000"/>
        </a:spcBef>
        <a:spcAft>
          <a:spcPct val="0"/>
        </a:spcAft>
        <a:buChar char="»"/>
        <a:defRPr sz="3100">
          <a:solidFill>
            <a:schemeClr val="tx1"/>
          </a:solidFill>
          <a:latin typeface="+mn-lt"/>
        </a:defRPr>
      </a:lvl5pPr>
      <a:lvl6pPr marL="3951442" indent="-359222" algn="l" rtl="0" fontAlgn="base">
        <a:spcBef>
          <a:spcPct val="20000"/>
        </a:spcBef>
        <a:spcAft>
          <a:spcPct val="0"/>
        </a:spcAft>
        <a:buChar char="»"/>
        <a:defRPr sz="3100">
          <a:solidFill>
            <a:schemeClr val="tx1"/>
          </a:solidFill>
          <a:latin typeface="+mn-lt"/>
        </a:defRPr>
      </a:lvl6pPr>
      <a:lvl7pPr marL="4669887" indent="-359222" algn="l" rtl="0" fontAlgn="base">
        <a:spcBef>
          <a:spcPct val="20000"/>
        </a:spcBef>
        <a:spcAft>
          <a:spcPct val="0"/>
        </a:spcAft>
        <a:buChar char="»"/>
        <a:defRPr sz="3100">
          <a:solidFill>
            <a:schemeClr val="tx1"/>
          </a:solidFill>
          <a:latin typeface="+mn-lt"/>
        </a:defRPr>
      </a:lvl7pPr>
      <a:lvl8pPr marL="5388331" indent="-359222" algn="l" rtl="0" fontAlgn="base">
        <a:spcBef>
          <a:spcPct val="20000"/>
        </a:spcBef>
        <a:spcAft>
          <a:spcPct val="0"/>
        </a:spcAft>
        <a:buChar char="»"/>
        <a:defRPr sz="3100">
          <a:solidFill>
            <a:schemeClr val="tx1"/>
          </a:solidFill>
          <a:latin typeface="+mn-lt"/>
        </a:defRPr>
      </a:lvl8pPr>
      <a:lvl9pPr marL="6106775" indent="-359222" algn="l" rtl="0" fontAlgn="base">
        <a:spcBef>
          <a:spcPct val="20000"/>
        </a:spcBef>
        <a:spcAft>
          <a:spcPct val="0"/>
        </a:spcAft>
        <a:buChar char="»"/>
        <a:defRPr sz="3100">
          <a:solidFill>
            <a:schemeClr val="tx1"/>
          </a:solidFill>
          <a:latin typeface="+mn-lt"/>
        </a:defRPr>
      </a:lvl9pPr>
    </p:bodyStyle>
    <p:otherStyle>
      <a:defPPr>
        <a:defRPr lang="vi-VN"/>
      </a:defPPr>
      <a:lvl1pPr marL="0" algn="l" defTabSz="1436888" rtl="0" eaLnBrk="1" latinLnBrk="0" hangingPunct="1">
        <a:defRPr sz="2800" kern="1200">
          <a:solidFill>
            <a:schemeClr val="tx1"/>
          </a:solidFill>
          <a:latin typeface="+mn-lt"/>
          <a:ea typeface="+mn-ea"/>
          <a:cs typeface="+mn-cs"/>
        </a:defRPr>
      </a:lvl1pPr>
      <a:lvl2pPr marL="718444" algn="l" defTabSz="1436888" rtl="0" eaLnBrk="1" latinLnBrk="0" hangingPunct="1">
        <a:defRPr sz="2800" kern="1200">
          <a:solidFill>
            <a:schemeClr val="tx1"/>
          </a:solidFill>
          <a:latin typeface="+mn-lt"/>
          <a:ea typeface="+mn-ea"/>
          <a:cs typeface="+mn-cs"/>
        </a:defRPr>
      </a:lvl2pPr>
      <a:lvl3pPr marL="1436888" algn="l" defTabSz="1436888" rtl="0" eaLnBrk="1" latinLnBrk="0" hangingPunct="1">
        <a:defRPr sz="2800" kern="1200">
          <a:solidFill>
            <a:schemeClr val="tx1"/>
          </a:solidFill>
          <a:latin typeface="+mn-lt"/>
          <a:ea typeface="+mn-ea"/>
          <a:cs typeface="+mn-cs"/>
        </a:defRPr>
      </a:lvl3pPr>
      <a:lvl4pPr marL="2155332" algn="l" defTabSz="1436888" rtl="0" eaLnBrk="1" latinLnBrk="0" hangingPunct="1">
        <a:defRPr sz="2800" kern="1200">
          <a:solidFill>
            <a:schemeClr val="tx1"/>
          </a:solidFill>
          <a:latin typeface="+mn-lt"/>
          <a:ea typeface="+mn-ea"/>
          <a:cs typeface="+mn-cs"/>
        </a:defRPr>
      </a:lvl4pPr>
      <a:lvl5pPr marL="2873776" algn="l" defTabSz="1436888" rtl="0" eaLnBrk="1" latinLnBrk="0" hangingPunct="1">
        <a:defRPr sz="2800" kern="1200">
          <a:solidFill>
            <a:schemeClr val="tx1"/>
          </a:solidFill>
          <a:latin typeface="+mn-lt"/>
          <a:ea typeface="+mn-ea"/>
          <a:cs typeface="+mn-cs"/>
        </a:defRPr>
      </a:lvl5pPr>
      <a:lvl6pPr marL="3592220" algn="l" defTabSz="1436888" rtl="0" eaLnBrk="1" latinLnBrk="0" hangingPunct="1">
        <a:defRPr sz="2800" kern="1200">
          <a:solidFill>
            <a:schemeClr val="tx1"/>
          </a:solidFill>
          <a:latin typeface="+mn-lt"/>
          <a:ea typeface="+mn-ea"/>
          <a:cs typeface="+mn-cs"/>
        </a:defRPr>
      </a:lvl6pPr>
      <a:lvl7pPr marL="4310664" algn="l" defTabSz="1436888" rtl="0" eaLnBrk="1" latinLnBrk="0" hangingPunct="1">
        <a:defRPr sz="2800" kern="1200">
          <a:solidFill>
            <a:schemeClr val="tx1"/>
          </a:solidFill>
          <a:latin typeface="+mn-lt"/>
          <a:ea typeface="+mn-ea"/>
          <a:cs typeface="+mn-cs"/>
        </a:defRPr>
      </a:lvl7pPr>
      <a:lvl8pPr marL="5029109" algn="l" defTabSz="1436888" rtl="0" eaLnBrk="1" latinLnBrk="0" hangingPunct="1">
        <a:defRPr sz="2800" kern="1200">
          <a:solidFill>
            <a:schemeClr val="tx1"/>
          </a:solidFill>
          <a:latin typeface="+mn-lt"/>
          <a:ea typeface="+mn-ea"/>
          <a:cs typeface="+mn-cs"/>
        </a:defRPr>
      </a:lvl8pPr>
      <a:lvl9pPr marL="5747553" algn="l" defTabSz="1436888" rtl="0" eaLnBrk="1" latinLnBrk="0" hangingPunct="1">
        <a:defRPr sz="2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g"/><Relationship Id="rId1" Type="http://schemas.openxmlformats.org/officeDocument/2006/relationships/slideLayout" Target="../slideLayouts/slideLayout2.xml"/><Relationship Id="rId5" Type="http://schemas.openxmlformats.org/officeDocument/2006/relationships/image" Target="../media/image5.wmf"/><Relationship Id="rId4" Type="http://schemas.openxmlformats.org/officeDocument/2006/relationships/image" Target="../media/image4.wmf"/></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1.mp4"/><Relationship Id="rId1" Type="http://schemas.microsoft.com/office/2007/relationships/media" Target="../media/media1.mp4"/><Relationship Id="rId4" Type="http://schemas.openxmlformats.org/officeDocument/2006/relationships/image" Target="../media/image6.png"/></Relationships>
</file>

<file path=ppt/slides/_rels/slide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9" name="Text Box 3"/>
          <p:cNvSpPr txBox="1">
            <a:spLocks noChangeArrowheads="1"/>
          </p:cNvSpPr>
          <p:nvPr/>
        </p:nvSpPr>
        <p:spPr bwMode="auto">
          <a:xfrm>
            <a:off x="3119689" y="723901"/>
            <a:ext cx="10037260" cy="6842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143689" tIns="71844" rIns="143689" bIns="71844">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spcBef>
                <a:spcPct val="50000"/>
              </a:spcBef>
            </a:pPr>
            <a:r>
              <a:rPr lang="en-US" altLang="en-US" sz="3500" b="1" dirty="0">
                <a:solidFill>
                  <a:srgbClr val="FF0066"/>
                </a:solidFill>
                <a:latin typeface="Times New Roman" pitchFamily="18" charset="0"/>
              </a:rPr>
              <a:t>TRƯỜNG TIỂU </a:t>
            </a:r>
            <a:r>
              <a:rPr lang="vi-VN" altLang="en-US" sz="3500" b="1" dirty="0">
                <a:solidFill>
                  <a:srgbClr val="FF0066"/>
                </a:solidFill>
                <a:latin typeface="Times New Roman" pitchFamily="18" charset="0"/>
              </a:rPr>
              <a:t>HỌC THANH TRÌ</a:t>
            </a:r>
            <a:endParaRPr lang="en-US" altLang="en-US" sz="3500" b="1" dirty="0">
              <a:solidFill>
                <a:srgbClr val="FF0066"/>
              </a:solidFill>
              <a:latin typeface="Times New Roman" pitchFamily="18" charset="0"/>
            </a:endParaRPr>
          </a:p>
        </p:txBody>
      </p:sp>
      <p:sp>
        <p:nvSpPr>
          <p:cNvPr id="30" name="Text Box 14"/>
          <p:cNvSpPr txBox="1">
            <a:spLocks noChangeArrowheads="1"/>
          </p:cNvSpPr>
          <p:nvPr/>
        </p:nvSpPr>
        <p:spPr bwMode="auto">
          <a:xfrm>
            <a:off x="1166019" y="4129665"/>
            <a:ext cx="13944600" cy="288430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143689" tIns="71844" rIns="143689" bIns="71844">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spcBef>
                <a:spcPts val="1800"/>
              </a:spcBef>
              <a:defRPr/>
            </a:pPr>
            <a:r>
              <a:rPr lang="en-US" sz="4000" b="1" dirty="0" err="1">
                <a:solidFill>
                  <a:srgbClr val="FF0000"/>
                </a:solidFill>
                <a:effectLst>
                  <a:outerShdw blurRad="38100" dist="38100" dir="2700000" algn="tl">
                    <a:srgbClr val="000000">
                      <a:alpha val="43137"/>
                    </a:srgbClr>
                  </a:outerShdw>
                </a:effectLst>
                <a:latin typeface="Times New Roman" pitchFamily="18" charset="0"/>
                <a:cs typeface="Times New Roman" pitchFamily="18" charset="0"/>
              </a:rPr>
              <a:t>Hoạt</a:t>
            </a:r>
            <a:r>
              <a:rPr lang="en-US" sz="4000" b="1" dirty="0">
                <a:solidFill>
                  <a:srgbClr val="FF0000"/>
                </a:solidFill>
                <a:effectLst>
                  <a:outerShdw blurRad="38100" dist="38100" dir="2700000" algn="tl">
                    <a:srgbClr val="000000">
                      <a:alpha val="43137"/>
                    </a:srgbClr>
                  </a:outerShdw>
                </a:effectLst>
                <a:latin typeface="Times New Roman" pitchFamily="18" charset="0"/>
                <a:cs typeface="Times New Roman" pitchFamily="18" charset="0"/>
              </a:rPr>
              <a:t> </a:t>
            </a:r>
            <a:r>
              <a:rPr lang="en-US" sz="4000" b="1" dirty="0" err="1">
                <a:solidFill>
                  <a:srgbClr val="FF0000"/>
                </a:solidFill>
                <a:effectLst>
                  <a:outerShdw blurRad="38100" dist="38100" dir="2700000" algn="tl">
                    <a:srgbClr val="000000">
                      <a:alpha val="43137"/>
                    </a:srgbClr>
                  </a:outerShdw>
                </a:effectLst>
                <a:latin typeface="Times New Roman" pitchFamily="18" charset="0"/>
                <a:cs typeface="Times New Roman" pitchFamily="18" charset="0"/>
              </a:rPr>
              <a:t>động</a:t>
            </a:r>
            <a:r>
              <a:rPr lang="en-US" sz="4000" b="1" dirty="0">
                <a:solidFill>
                  <a:srgbClr val="FF0000"/>
                </a:solidFill>
                <a:effectLst>
                  <a:outerShdw blurRad="38100" dist="38100" dir="2700000" algn="tl">
                    <a:srgbClr val="000000">
                      <a:alpha val="43137"/>
                    </a:srgbClr>
                  </a:outerShdw>
                </a:effectLst>
                <a:latin typeface="Times New Roman" pitchFamily="18" charset="0"/>
                <a:cs typeface="Times New Roman" pitchFamily="18" charset="0"/>
              </a:rPr>
              <a:t> </a:t>
            </a:r>
            <a:r>
              <a:rPr lang="en-US" sz="4000" b="1" dirty="0" err="1">
                <a:solidFill>
                  <a:srgbClr val="FF0000"/>
                </a:solidFill>
                <a:effectLst>
                  <a:outerShdw blurRad="38100" dist="38100" dir="2700000" algn="tl">
                    <a:srgbClr val="000000">
                      <a:alpha val="43137"/>
                    </a:srgbClr>
                  </a:outerShdw>
                </a:effectLst>
                <a:latin typeface="Times New Roman" pitchFamily="18" charset="0"/>
                <a:cs typeface="Times New Roman" pitchFamily="18" charset="0"/>
              </a:rPr>
              <a:t>trải</a:t>
            </a:r>
            <a:r>
              <a:rPr lang="en-US" sz="4000" b="1" dirty="0">
                <a:solidFill>
                  <a:srgbClr val="FF0000"/>
                </a:solidFill>
                <a:effectLst>
                  <a:outerShdw blurRad="38100" dist="38100" dir="2700000" algn="tl">
                    <a:srgbClr val="000000">
                      <a:alpha val="43137"/>
                    </a:srgbClr>
                  </a:outerShdw>
                </a:effectLst>
                <a:latin typeface="Times New Roman" pitchFamily="18" charset="0"/>
                <a:cs typeface="Times New Roman" pitchFamily="18" charset="0"/>
              </a:rPr>
              <a:t> </a:t>
            </a:r>
            <a:r>
              <a:rPr lang="en-US" sz="4000" b="1" dirty="0" err="1">
                <a:solidFill>
                  <a:srgbClr val="FF0000"/>
                </a:solidFill>
                <a:effectLst>
                  <a:outerShdw blurRad="38100" dist="38100" dir="2700000" algn="tl">
                    <a:srgbClr val="000000">
                      <a:alpha val="43137"/>
                    </a:srgbClr>
                  </a:outerShdw>
                </a:effectLst>
                <a:latin typeface="Times New Roman" pitchFamily="18" charset="0"/>
                <a:cs typeface="Times New Roman" pitchFamily="18" charset="0"/>
              </a:rPr>
              <a:t>nghiệm</a:t>
            </a:r>
            <a:endParaRPr lang="en-US" sz="4000" b="1" dirty="0">
              <a:solidFill>
                <a:srgbClr val="FF0000"/>
              </a:solidFill>
              <a:effectLst>
                <a:outerShdw blurRad="38100" dist="38100" dir="2700000" algn="tl">
                  <a:srgbClr val="000000">
                    <a:alpha val="43137"/>
                  </a:srgbClr>
                </a:outerShdw>
              </a:effectLst>
              <a:latin typeface="Times New Roman" pitchFamily="18" charset="0"/>
              <a:cs typeface="Times New Roman" pitchFamily="18" charset="0"/>
            </a:endParaRPr>
          </a:p>
          <a:p>
            <a:pPr algn="ctr" eaLnBrk="1" hangingPunct="1">
              <a:spcBef>
                <a:spcPts val="1800"/>
              </a:spcBef>
              <a:defRPr/>
            </a:pPr>
            <a:r>
              <a:rPr lang="en-US" sz="5400" b="1" dirty="0">
                <a:solidFill>
                  <a:srgbClr val="FF0000"/>
                </a:solidFill>
                <a:effectLst>
                  <a:outerShdw blurRad="38100" dist="38100" dir="2700000" algn="tl">
                    <a:srgbClr val="000000">
                      <a:alpha val="43137"/>
                    </a:srgbClr>
                  </a:outerShdw>
                </a:effectLst>
                <a:latin typeface="Times New Roman" pitchFamily="18" charset="0"/>
                <a:cs typeface="Times New Roman" pitchFamily="18" charset="0"/>
              </a:rPr>
              <a:t>BÀI 19 </a:t>
            </a:r>
          </a:p>
          <a:p>
            <a:pPr algn="ctr" eaLnBrk="1" hangingPunct="1">
              <a:spcBef>
                <a:spcPts val="1800"/>
              </a:spcBef>
              <a:defRPr/>
            </a:pPr>
            <a:r>
              <a:rPr lang="en-US" sz="5400" b="1" dirty="0">
                <a:solidFill>
                  <a:srgbClr val="FF0000"/>
                </a:solidFill>
                <a:effectLst>
                  <a:outerShdw blurRad="38100" dist="38100" dir="2700000" algn="tl">
                    <a:srgbClr val="000000">
                      <a:alpha val="43137"/>
                    </a:srgbClr>
                  </a:outerShdw>
                </a:effectLst>
                <a:latin typeface="Times New Roman" pitchFamily="18" charset="0"/>
                <a:cs typeface="Times New Roman" pitchFamily="18" charset="0"/>
              </a:rPr>
              <a:t>MUA SẮM TIẾT KIỆM</a:t>
            </a:r>
          </a:p>
        </p:txBody>
      </p:sp>
      <p:sp>
        <p:nvSpPr>
          <p:cNvPr id="31" name="Text Box 17"/>
          <p:cNvSpPr txBox="1">
            <a:spLocks noChangeArrowheads="1"/>
          </p:cNvSpPr>
          <p:nvPr/>
        </p:nvSpPr>
        <p:spPr bwMode="auto">
          <a:xfrm>
            <a:off x="2402742" y="1905000"/>
            <a:ext cx="11471154" cy="19923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143689" tIns="71844" rIns="143689" bIns="71844">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spcBef>
                <a:spcPts val="0"/>
              </a:spcBef>
              <a:defRPr/>
            </a:pPr>
            <a:r>
              <a:rPr lang="en-US" sz="6000" b="1" dirty="0">
                <a:solidFill>
                  <a:srgbClr val="0000CC"/>
                </a:solidFill>
                <a:effectLst>
                  <a:outerShdw blurRad="38100" dist="38100" dir="2700000" algn="tl">
                    <a:srgbClr val="000000">
                      <a:alpha val="43137"/>
                    </a:srgbClr>
                  </a:outerShdw>
                </a:effectLst>
                <a:latin typeface="Times New Roman" pitchFamily="18" charset="0"/>
              </a:rPr>
              <a:t>CHÀO MỪNG QUÝ THẦY CÔ</a:t>
            </a:r>
          </a:p>
          <a:p>
            <a:pPr algn="ctr" eaLnBrk="1" hangingPunct="1">
              <a:spcBef>
                <a:spcPts val="0"/>
              </a:spcBef>
              <a:defRPr/>
            </a:pPr>
            <a:r>
              <a:rPr lang="en-US" sz="6000" b="1" dirty="0">
                <a:solidFill>
                  <a:srgbClr val="0000CC"/>
                </a:solidFill>
                <a:effectLst>
                  <a:outerShdw blurRad="38100" dist="38100" dir="2700000" algn="tl">
                    <a:srgbClr val="000000">
                      <a:alpha val="43137"/>
                    </a:srgbClr>
                  </a:outerShdw>
                </a:effectLst>
                <a:latin typeface="Times New Roman" pitchFamily="18" charset="0"/>
              </a:rPr>
              <a:t>VỀ DỰ GIỜ THĂM LỚP</a:t>
            </a:r>
          </a:p>
        </p:txBody>
      </p:sp>
      <p:pic>
        <p:nvPicPr>
          <p:cNvPr id="32" name="Picture 22" descr="bd21315_"/>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30276" y="7262813"/>
            <a:ext cx="5616086" cy="204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33" name="Straight Connector 32"/>
          <p:cNvCxnSpPr/>
          <p:nvPr/>
        </p:nvCxnSpPr>
        <p:spPr>
          <a:xfrm flipV="1">
            <a:off x="5145388" y="1447800"/>
            <a:ext cx="5985862" cy="0"/>
          </a:xfrm>
          <a:prstGeom prst="line">
            <a:avLst/>
          </a:prstGeom>
          <a:ln>
            <a:solidFill>
              <a:srgbClr val="FF0066"/>
            </a:solidFill>
          </a:ln>
        </p:spPr>
        <p:style>
          <a:lnRef idx="2">
            <a:schemeClr val="dk1"/>
          </a:lnRef>
          <a:fillRef idx="0">
            <a:schemeClr val="dk1"/>
          </a:fillRef>
          <a:effectRef idx="1">
            <a:schemeClr val="dk1"/>
          </a:effectRef>
          <a:fontRef idx="minor">
            <a:schemeClr val="tx1"/>
          </a:fontRef>
        </p:style>
      </p:cxnSp>
      <p:pic>
        <p:nvPicPr>
          <p:cNvPr id="36" name="Picture 5" descr="POINSET3"/>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3190379" y="6400800"/>
            <a:ext cx="2971800" cy="25610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7" name="Picture 5" descr="POINSET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rot="5400000" flipV="1">
            <a:off x="135682" y="51483"/>
            <a:ext cx="1382714" cy="14708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05291919"/>
      </p:ext>
    </p:extLst>
  </p:cSld>
  <p:clrMapOvr>
    <a:masterClrMapping/>
  </p:clrMapOvr>
  <p:transition spd="slow">
    <p:split orient="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mph" presetSubtype="2" repeatCount="1000000" accel="36000" decel="20000" fill="hold" grpId="0" nodeType="withEffect">
                                  <p:stCondLst>
                                    <p:cond delay="0"/>
                                  </p:stCondLst>
                                  <p:childTnLst>
                                    <p:animClr clrSpc="rgb" dir="cw">
                                      <p:cBhvr override="childStyle">
                                        <p:cTn id="6" dur="4750" fill="hold"/>
                                        <p:tgtEl>
                                          <p:spTgt spid="31"/>
                                        </p:tgtEl>
                                        <p:attrNameLst>
                                          <p:attrName>style.color</p:attrName>
                                        </p:attrNameLst>
                                      </p:cBhvr>
                                      <p:to>
                                        <a:srgbClr val="0000FF"/>
                                      </p:to>
                                    </p:animClr>
                                  </p:childTnLst>
                                </p:cTn>
                              </p:par>
                              <p:par>
                                <p:cTn id="7" presetID="21" presetClass="emph" presetSubtype="0" repeatCount="200000" fill="hold" grpId="1" nodeType="withEffect">
                                  <p:stCondLst>
                                    <p:cond delay="0"/>
                                  </p:stCondLst>
                                  <p:childTnLst>
                                    <p:animClr clrSpc="hsl" dir="cw">
                                      <p:cBhvr override="childStyle">
                                        <p:cTn id="8" dur="2000" fill="hold"/>
                                        <p:tgtEl>
                                          <p:spTgt spid="31"/>
                                        </p:tgtEl>
                                        <p:attrNameLst>
                                          <p:attrName>style.color</p:attrName>
                                        </p:attrNameLst>
                                      </p:cBhvr>
                                      <p:by>
                                        <p:hsl h="7200000" s="0" l="0"/>
                                      </p:by>
                                    </p:animClr>
                                    <p:animClr clrSpc="hsl" dir="cw">
                                      <p:cBhvr>
                                        <p:cTn id="9" dur="2000" fill="hold"/>
                                        <p:tgtEl>
                                          <p:spTgt spid="31"/>
                                        </p:tgtEl>
                                        <p:attrNameLst>
                                          <p:attrName>fillcolor</p:attrName>
                                        </p:attrNameLst>
                                      </p:cBhvr>
                                      <p:by>
                                        <p:hsl h="7200000" s="0" l="0"/>
                                      </p:by>
                                    </p:animClr>
                                    <p:animClr clrSpc="hsl" dir="cw">
                                      <p:cBhvr>
                                        <p:cTn id="10" dur="2000" fill="hold"/>
                                        <p:tgtEl>
                                          <p:spTgt spid="31"/>
                                        </p:tgtEl>
                                        <p:attrNameLst>
                                          <p:attrName>stroke.color</p:attrName>
                                        </p:attrNameLst>
                                      </p:cBhvr>
                                      <p:by>
                                        <p:hsl h="7200000" s="0" l="0"/>
                                      </p:by>
                                    </p:animClr>
                                    <p:set>
                                      <p:cBhvr>
                                        <p:cTn id="11" dur="2000" fill="hold"/>
                                        <p:tgtEl>
                                          <p:spTgt spid="31"/>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p:bldP spid="31" grpId="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Lop chung ta doan ket.mp4">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975519" y="594360"/>
            <a:ext cx="14249400" cy="8007468"/>
          </a:xfrm>
          <a:prstGeom prst="rect">
            <a:avLst/>
          </a:prstGeom>
        </p:spPr>
      </p:pic>
    </p:spTree>
    <p:extLst>
      <p:ext uri="{BB962C8B-B14F-4D97-AF65-F5344CB8AC3E}">
        <p14:creationId xmlns:p14="http://schemas.microsoft.com/office/powerpoint/2010/main" val="2432748071"/>
      </p:ext>
    </p:extLst>
  </p:cSld>
  <p:clrMapOvr>
    <a:masterClrMapping/>
  </p:clrMapOvr>
  <p:transition spd="slow">
    <p:split orient="vert"/>
  </p:transition>
  <p:timing>
    <p:tnLst>
      <p:par>
        <p:cTn id="1" dur="indefinite" restart="never" nodeType="tmRoot">
          <p:childTnLst>
            <p:seq concurrent="1" nextAc="seek">
              <p:cTn id="2" restart="whenNotActive" fill="hold" evtFilter="cancelBubble" nodeType="interactiveSeq">
                <p:stCondLst>
                  <p:cond evt="onClick" delay="0">
                    <p:tgtEl>
                      <p:spTgt spid="3"/>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3"/>
                                        </p:tgtEl>
                                      </p:cBhvr>
                                    </p:cmd>
                                  </p:childTnLst>
                                </p:cTn>
                              </p:par>
                            </p:childTnLst>
                          </p:cTn>
                        </p:par>
                      </p:childTnLst>
                    </p:cTn>
                  </p:par>
                </p:childTnLst>
              </p:cTn>
              <p:nextCondLst>
                <p:cond evt="onClick" delay="0">
                  <p:tgtEl>
                    <p:spTgt spid="3"/>
                  </p:tgtEl>
                </p:cond>
              </p:nextCondLst>
            </p:seq>
            <p:video>
              <p:cMediaNode vol="80000">
                <p:cTn id="7" fill="hold" display="0">
                  <p:stCondLst>
                    <p:cond delay="indefinite"/>
                  </p:stCondLst>
                </p:cTn>
                <p:tgtEl>
                  <p:spTgt spid="3"/>
                </p:tgtEl>
              </p:cMediaNode>
            </p:vide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p:cNvGrpSpPr/>
          <p:nvPr/>
        </p:nvGrpSpPr>
        <p:grpSpPr>
          <a:xfrm>
            <a:off x="4061619" y="103853"/>
            <a:ext cx="8153401" cy="1569405"/>
            <a:chOff x="4061619" y="103853"/>
            <a:chExt cx="8153401" cy="1569405"/>
          </a:xfrm>
        </p:grpSpPr>
        <p:sp>
          <p:nvSpPr>
            <p:cNvPr id="31" name="Text Box 14"/>
            <p:cNvSpPr txBox="1">
              <a:spLocks noChangeArrowheads="1"/>
            </p:cNvSpPr>
            <p:nvPr/>
          </p:nvSpPr>
          <p:spPr bwMode="auto">
            <a:xfrm>
              <a:off x="4061619" y="1097280"/>
              <a:ext cx="8153401" cy="57597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143689" tIns="71844" rIns="143689" bIns="71844">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spcBef>
                  <a:spcPts val="0"/>
                </a:spcBef>
                <a:defRPr/>
              </a:pPr>
              <a:r>
                <a:rPr lang="en-US" sz="2800" b="1" dirty="0" err="1">
                  <a:solidFill>
                    <a:srgbClr val="0000CC"/>
                  </a:solidFill>
                  <a:effectLst>
                    <a:outerShdw blurRad="38100" dist="38100" dir="2700000" algn="tl">
                      <a:srgbClr val="000000">
                        <a:alpha val="43137"/>
                      </a:srgbClr>
                    </a:outerShdw>
                  </a:effectLst>
                  <a:latin typeface="Times New Roman" pitchFamily="18" charset="0"/>
                </a:rPr>
                <a:t>Bài</a:t>
              </a:r>
              <a:r>
                <a:rPr lang="en-US" sz="2800" b="1" dirty="0">
                  <a:solidFill>
                    <a:srgbClr val="0000CC"/>
                  </a:solidFill>
                  <a:effectLst>
                    <a:outerShdw blurRad="38100" dist="38100" dir="2700000" algn="tl">
                      <a:srgbClr val="000000">
                        <a:alpha val="43137"/>
                      </a:srgbClr>
                    </a:outerShdw>
                  </a:effectLst>
                  <a:latin typeface="Times New Roman" pitchFamily="18" charset="0"/>
                </a:rPr>
                <a:t> 19: MUA SẮM TIẾT KIỆM</a:t>
              </a:r>
            </a:p>
          </p:txBody>
        </p:sp>
        <p:grpSp>
          <p:nvGrpSpPr>
            <p:cNvPr id="32" name="Group 31"/>
            <p:cNvGrpSpPr/>
            <p:nvPr/>
          </p:nvGrpSpPr>
          <p:grpSpPr>
            <a:xfrm>
              <a:off x="5199053" y="103853"/>
              <a:ext cx="5580374" cy="994830"/>
              <a:chOff x="5051402" y="164812"/>
              <a:chExt cx="5486216" cy="994830"/>
            </a:xfrm>
          </p:grpSpPr>
          <p:grpSp>
            <p:nvGrpSpPr>
              <p:cNvPr id="33" name="Group 32"/>
              <p:cNvGrpSpPr/>
              <p:nvPr/>
            </p:nvGrpSpPr>
            <p:grpSpPr>
              <a:xfrm>
                <a:off x="5051402" y="164812"/>
                <a:ext cx="5486216" cy="994830"/>
                <a:chOff x="5051402" y="164812"/>
                <a:chExt cx="5486216" cy="994830"/>
              </a:xfrm>
            </p:grpSpPr>
            <p:sp>
              <p:nvSpPr>
                <p:cNvPr id="35" name="TextBox 34"/>
                <p:cNvSpPr txBox="1"/>
                <p:nvPr/>
              </p:nvSpPr>
              <p:spPr>
                <a:xfrm>
                  <a:off x="5051402" y="164812"/>
                  <a:ext cx="5486216" cy="553998"/>
                </a:xfrm>
                <a:prstGeom prst="rect">
                  <a:avLst/>
                </a:prstGeom>
                <a:solidFill>
                  <a:schemeClr val="bg1"/>
                </a:solidFill>
              </p:spPr>
              <p:txBody>
                <a:bodyPr wrap="none" rtlCol="0">
                  <a:spAutoFit/>
                </a:bodyPr>
                <a:lstStyle/>
                <a:p>
                  <a:r>
                    <a:rPr lang="vi-VN" sz="3000" dirty="0">
                      <a:solidFill>
                        <a:srgbClr val="0000CC"/>
                      </a:solidFill>
                      <a:latin typeface="Times New Roman" pitchFamily="18" charset="0"/>
                      <a:cs typeface="Times New Roman" pitchFamily="18" charset="0"/>
                    </a:rPr>
                    <a:t>Thứ năm ngày 2 </a:t>
                  </a:r>
                  <a:r>
                    <a:rPr lang="en-US" sz="3000" dirty="0" err="1">
                      <a:solidFill>
                        <a:srgbClr val="0000CC"/>
                      </a:solidFill>
                      <a:latin typeface="Times New Roman" pitchFamily="18" charset="0"/>
                      <a:cs typeface="Times New Roman" pitchFamily="18" charset="0"/>
                    </a:rPr>
                    <a:t>tháng</a:t>
                  </a:r>
                  <a:r>
                    <a:rPr lang="vi-VN" sz="3000" dirty="0">
                      <a:solidFill>
                        <a:srgbClr val="0000CC"/>
                      </a:solidFill>
                      <a:latin typeface="Times New Roman" pitchFamily="18" charset="0"/>
                      <a:cs typeface="Times New Roman" pitchFamily="18" charset="0"/>
                    </a:rPr>
                    <a:t> 2 </a:t>
                  </a:r>
                  <a:r>
                    <a:rPr lang="en-US" sz="3000" dirty="0" err="1">
                      <a:solidFill>
                        <a:srgbClr val="0000CC"/>
                      </a:solidFill>
                      <a:latin typeface="Times New Roman" pitchFamily="18" charset="0"/>
                      <a:cs typeface="Times New Roman" pitchFamily="18" charset="0"/>
                    </a:rPr>
                    <a:t>năm</a:t>
                  </a:r>
                  <a:r>
                    <a:rPr lang="vi-VN" sz="3000" dirty="0">
                      <a:solidFill>
                        <a:srgbClr val="0000CC"/>
                      </a:solidFill>
                      <a:latin typeface="Times New Roman" pitchFamily="18" charset="0"/>
                      <a:cs typeface="Times New Roman" pitchFamily="18" charset="0"/>
                    </a:rPr>
                    <a:t> 2023</a:t>
                  </a:r>
                  <a:endParaRPr lang="en-US" sz="3000" dirty="0">
                    <a:solidFill>
                      <a:srgbClr val="0000CC"/>
                    </a:solidFill>
                    <a:latin typeface="Times New Roman" pitchFamily="18" charset="0"/>
                    <a:cs typeface="Times New Roman" pitchFamily="18" charset="0"/>
                  </a:endParaRPr>
                </a:p>
              </p:txBody>
            </p:sp>
            <p:sp>
              <p:nvSpPr>
                <p:cNvPr id="36" name="TextBox 35"/>
                <p:cNvSpPr txBox="1"/>
                <p:nvPr/>
              </p:nvSpPr>
              <p:spPr>
                <a:xfrm>
                  <a:off x="5480125" y="636422"/>
                  <a:ext cx="4921898" cy="523220"/>
                </a:xfrm>
                <a:prstGeom prst="rect">
                  <a:avLst/>
                </a:prstGeom>
                <a:noFill/>
              </p:spPr>
              <p:txBody>
                <a:bodyPr wrap="none" rtlCol="0">
                  <a:spAutoFit/>
                </a:bodyPr>
                <a:lstStyle/>
                <a:p>
                  <a:r>
                    <a:rPr lang="en-US" sz="2800" b="1" dirty="0">
                      <a:solidFill>
                        <a:srgbClr val="FF0066"/>
                      </a:solidFill>
                      <a:latin typeface="Times New Roman" pitchFamily="18" charset="0"/>
                      <a:cs typeface="Times New Roman" pitchFamily="18" charset="0"/>
                    </a:rPr>
                    <a:t>HOẠT ĐỘNG TRẢI NGHIỆM</a:t>
                  </a:r>
                </a:p>
              </p:txBody>
            </p:sp>
          </p:grpSp>
          <p:cxnSp>
            <p:nvCxnSpPr>
              <p:cNvPr id="34" name="Straight Connector 33"/>
              <p:cNvCxnSpPr/>
              <p:nvPr/>
            </p:nvCxnSpPr>
            <p:spPr>
              <a:xfrm>
                <a:off x="5656188" y="1136154"/>
                <a:ext cx="4569771" cy="0"/>
              </a:xfrm>
              <a:prstGeom prst="line">
                <a:avLst/>
              </a:prstGeom>
              <a:ln>
                <a:solidFill>
                  <a:srgbClr val="FF0066"/>
                </a:solidFill>
              </a:ln>
            </p:spPr>
            <p:style>
              <a:lnRef idx="2">
                <a:schemeClr val="dk1"/>
              </a:lnRef>
              <a:fillRef idx="0">
                <a:schemeClr val="dk1"/>
              </a:fillRef>
              <a:effectRef idx="1">
                <a:schemeClr val="dk1"/>
              </a:effectRef>
              <a:fontRef idx="minor">
                <a:schemeClr val="tx1"/>
              </a:fontRef>
            </p:style>
          </p:cxnSp>
        </p:grpSp>
      </p:grpSp>
      <p:sp>
        <p:nvSpPr>
          <p:cNvPr id="21" name="TextBox 20"/>
          <p:cNvSpPr txBox="1"/>
          <p:nvPr/>
        </p:nvSpPr>
        <p:spPr>
          <a:xfrm>
            <a:off x="1312356" y="2311670"/>
            <a:ext cx="2749263" cy="812530"/>
          </a:xfrm>
          <a:prstGeom prst="rect">
            <a:avLst/>
          </a:prstGeom>
          <a:solidFill>
            <a:schemeClr val="bg1"/>
          </a:solidFill>
        </p:spPr>
        <p:txBody>
          <a:bodyPr wrap="square" rtlCol="0">
            <a:spAutoFit/>
          </a:bodyPr>
          <a:lstStyle/>
          <a:p>
            <a:pPr algn="just">
              <a:lnSpc>
                <a:spcPct val="130000"/>
              </a:lnSpc>
            </a:pPr>
            <a:r>
              <a:rPr lang="en-US" sz="3600" b="1" i="1" dirty="0">
                <a:solidFill>
                  <a:srgbClr val="0000CC"/>
                </a:solidFill>
                <a:latin typeface="Times New Roman" pitchFamily="18" charset="0"/>
                <a:cs typeface="Times New Roman" pitchFamily="18" charset="0"/>
              </a:rPr>
              <a:t>* </a:t>
            </a:r>
            <a:r>
              <a:rPr lang="en-US" sz="3600" b="1" i="1" dirty="0" err="1">
                <a:solidFill>
                  <a:srgbClr val="0000CC"/>
                </a:solidFill>
                <a:latin typeface="Times New Roman" pitchFamily="18" charset="0"/>
                <a:cs typeface="Times New Roman" pitchFamily="18" charset="0"/>
              </a:rPr>
              <a:t>Chuẩn</a:t>
            </a:r>
            <a:r>
              <a:rPr lang="en-US" sz="3600" b="1" i="1" dirty="0">
                <a:solidFill>
                  <a:srgbClr val="0000CC"/>
                </a:solidFill>
                <a:latin typeface="Times New Roman" pitchFamily="18" charset="0"/>
                <a:cs typeface="Times New Roman" pitchFamily="18" charset="0"/>
              </a:rPr>
              <a:t> </a:t>
            </a:r>
            <a:r>
              <a:rPr lang="en-US" sz="3600" b="1" i="1" dirty="0" err="1">
                <a:solidFill>
                  <a:srgbClr val="0000CC"/>
                </a:solidFill>
                <a:latin typeface="Times New Roman" pitchFamily="18" charset="0"/>
                <a:cs typeface="Times New Roman" pitchFamily="18" charset="0"/>
              </a:rPr>
              <a:t>bị</a:t>
            </a:r>
            <a:r>
              <a:rPr lang="en-US" sz="3600" b="1" i="1" dirty="0">
                <a:solidFill>
                  <a:srgbClr val="0000CC"/>
                </a:solidFill>
                <a:latin typeface="Times New Roman" pitchFamily="18" charset="0"/>
                <a:cs typeface="Times New Roman" pitchFamily="18" charset="0"/>
              </a:rPr>
              <a:t>:</a:t>
            </a:r>
            <a:endParaRPr lang="en-US" sz="3600" b="1" dirty="0">
              <a:solidFill>
                <a:srgbClr val="0000CC"/>
              </a:solidFill>
              <a:latin typeface="Times New Roman" pitchFamily="18" charset="0"/>
              <a:cs typeface="Times New Roman" pitchFamily="18" charset="0"/>
            </a:endParaRPr>
          </a:p>
        </p:txBody>
      </p:sp>
      <p:grpSp>
        <p:nvGrpSpPr>
          <p:cNvPr id="20" name="Group 19"/>
          <p:cNvGrpSpPr/>
          <p:nvPr/>
        </p:nvGrpSpPr>
        <p:grpSpPr>
          <a:xfrm>
            <a:off x="899319" y="1524000"/>
            <a:ext cx="14016831" cy="677108"/>
            <a:chOff x="1508917" y="1888664"/>
            <a:chExt cx="12487722" cy="677108"/>
          </a:xfrm>
        </p:grpSpPr>
        <p:sp>
          <p:nvSpPr>
            <p:cNvPr id="22" name="Rectangle 21"/>
            <p:cNvSpPr/>
            <p:nvPr/>
          </p:nvSpPr>
          <p:spPr>
            <a:xfrm>
              <a:off x="1508917" y="1888664"/>
              <a:ext cx="12487722" cy="677108"/>
            </a:xfrm>
            <a:prstGeom prst="rect">
              <a:avLst/>
            </a:prstGeom>
          </p:spPr>
          <p:txBody>
            <a:bodyPr wrap="square">
              <a:spAutoFit/>
            </a:bodyPr>
            <a:lstStyle/>
            <a:p>
              <a:r>
                <a:rPr lang="en-US" sz="3800" b="1" dirty="0">
                  <a:solidFill>
                    <a:srgbClr val="FF0066"/>
                  </a:solidFill>
                  <a:latin typeface="Times New Roman" pitchFamily="18" charset="0"/>
                  <a:cs typeface="Times New Roman" pitchFamily="18" charset="0"/>
                </a:rPr>
                <a:t>1. </a:t>
              </a:r>
              <a:r>
                <a:rPr lang="en-US" sz="3800" b="1" dirty="0" err="1">
                  <a:solidFill>
                    <a:srgbClr val="FF0066"/>
                  </a:solidFill>
                  <a:latin typeface="Times New Roman" pitchFamily="18" charset="0"/>
                  <a:cs typeface="Times New Roman" pitchFamily="18" charset="0"/>
                </a:rPr>
                <a:t>Cùng</a:t>
              </a:r>
              <a:r>
                <a:rPr lang="en-US" sz="3800" b="1" dirty="0">
                  <a:solidFill>
                    <a:srgbClr val="FF0066"/>
                  </a:solidFill>
                  <a:latin typeface="Times New Roman" pitchFamily="18" charset="0"/>
                  <a:cs typeface="Times New Roman" pitchFamily="18" charset="0"/>
                </a:rPr>
                <a:t> </a:t>
              </a:r>
              <a:r>
                <a:rPr lang="en-US" sz="3800" b="1" dirty="0" err="1">
                  <a:solidFill>
                    <a:srgbClr val="FF0066"/>
                  </a:solidFill>
                  <a:latin typeface="Times New Roman" pitchFamily="18" charset="0"/>
                  <a:cs typeface="Times New Roman" pitchFamily="18" charset="0"/>
                </a:rPr>
                <a:t>chơi</a:t>
              </a:r>
              <a:r>
                <a:rPr lang="en-US" sz="3800" b="1" dirty="0">
                  <a:solidFill>
                    <a:srgbClr val="FF0066"/>
                  </a:solidFill>
                  <a:latin typeface="Times New Roman" pitchFamily="18" charset="0"/>
                  <a:cs typeface="Times New Roman" pitchFamily="18" charset="0"/>
                </a:rPr>
                <a:t> </a:t>
              </a:r>
              <a:r>
                <a:rPr lang="en-US" sz="3800" b="1" i="1" dirty="0" err="1">
                  <a:solidFill>
                    <a:srgbClr val="FF0066"/>
                  </a:solidFill>
                  <a:latin typeface="Times New Roman" pitchFamily="18" charset="0"/>
                  <a:cs typeface="Times New Roman" pitchFamily="18" charset="0"/>
                </a:rPr>
                <a:t>Mua</a:t>
              </a:r>
              <a:r>
                <a:rPr lang="en-US" sz="3800" b="1" i="1" dirty="0">
                  <a:solidFill>
                    <a:srgbClr val="FF0066"/>
                  </a:solidFill>
                  <a:latin typeface="Times New Roman" pitchFamily="18" charset="0"/>
                  <a:cs typeface="Times New Roman" pitchFamily="18" charset="0"/>
                </a:rPr>
                <a:t> </a:t>
              </a:r>
              <a:r>
                <a:rPr lang="en-US" sz="3800" b="1" i="1" dirty="0" err="1">
                  <a:solidFill>
                    <a:srgbClr val="FF0066"/>
                  </a:solidFill>
                  <a:latin typeface="Times New Roman" pitchFamily="18" charset="0"/>
                  <a:cs typeface="Times New Roman" pitchFamily="18" charset="0"/>
                </a:rPr>
                <a:t>sắm</a:t>
              </a:r>
              <a:r>
                <a:rPr lang="en-US" sz="3800" b="1" dirty="0">
                  <a:solidFill>
                    <a:srgbClr val="FF0066"/>
                  </a:solidFill>
                  <a:latin typeface="Times New Roman" pitchFamily="18" charset="0"/>
                  <a:cs typeface="Times New Roman" pitchFamily="18" charset="0"/>
                </a:rPr>
                <a:t>.</a:t>
              </a:r>
            </a:p>
          </p:txBody>
        </p:sp>
        <p:cxnSp>
          <p:nvCxnSpPr>
            <p:cNvPr id="23" name="Straight Connector 22"/>
            <p:cNvCxnSpPr/>
            <p:nvPr/>
          </p:nvCxnSpPr>
          <p:spPr>
            <a:xfrm>
              <a:off x="1673234" y="2519755"/>
              <a:ext cx="4214412" cy="0"/>
            </a:xfrm>
            <a:prstGeom prst="line">
              <a:avLst/>
            </a:prstGeom>
            <a:ln>
              <a:solidFill>
                <a:srgbClr val="FF0066"/>
              </a:solidFill>
            </a:ln>
          </p:spPr>
          <p:style>
            <a:lnRef idx="3">
              <a:schemeClr val="dk1"/>
            </a:lnRef>
            <a:fillRef idx="0">
              <a:schemeClr val="dk1"/>
            </a:fillRef>
            <a:effectRef idx="2">
              <a:schemeClr val="dk1"/>
            </a:effectRef>
            <a:fontRef idx="minor">
              <a:schemeClr val="tx1"/>
            </a:fontRef>
          </p:style>
        </p:cxnSp>
      </p:gr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137694" y="5267325"/>
            <a:ext cx="10001250" cy="37242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4" name="TextBox 23"/>
          <p:cNvSpPr txBox="1"/>
          <p:nvPr/>
        </p:nvSpPr>
        <p:spPr>
          <a:xfrm>
            <a:off x="2118519" y="3983748"/>
            <a:ext cx="11013932" cy="740652"/>
          </a:xfrm>
          <a:prstGeom prst="rect">
            <a:avLst/>
          </a:prstGeom>
          <a:solidFill>
            <a:schemeClr val="bg1"/>
          </a:solidFill>
        </p:spPr>
        <p:txBody>
          <a:bodyPr wrap="square" rtlCol="0">
            <a:spAutoFit/>
          </a:bodyPr>
          <a:lstStyle/>
          <a:p>
            <a:pPr algn="just">
              <a:lnSpc>
                <a:spcPct val="130000"/>
              </a:lnSpc>
            </a:pPr>
            <a:r>
              <a:rPr lang="en-US" sz="3600" i="1" dirty="0">
                <a:solidFill>
                  <a:srgbClr val="0000CC"/>
                </a:solidFill>
                <a:latin typeface="Times New Roman" pitchFamily="18" charset="0"/>
                <a:cs typeface="Times New Roman" pitchFamily="18" charset="0"/>
              </a:rPr>
              <a:t>- </a:t>
            </a:r>
            <a:r>
              <a:rPr lang="en-US" sz="3600" dirty="0" err="1">
                <a:solidFill>
                  <a:srgbClr val="0000CC"/>
                </a:solidFill>
                <a:latin typeface="Times New Roman" pitchFamily="18" charset="0"/>
                <a:cs typeface="Times New Roman" pitchFamily="18" charset="0"/>
              </a:rPr>
              <a:t>Các</a:t>
            </a:r>
            <a:r>
              <a:rPr lang="en-US" sz="3600" dirty="0">
                <a:solidFill>
                  <a:srgbClr val="0000CC"/>
                </a:solidFill>
                <a:latin typeface="Times New Roman" pitchFamily="18" charset="0"/>
                <a:cs typeface="Times New Roman" pitchFamily="18" charset="0"/>
              </a:rPr>
              <a:t> </a:t>
            </a:r>
            <a:r>
              <a:rPr lang="en-US" sz="3600" dirty="0" err="1">
                <a:solidFill>
                  <a:srgbClr val="0000CC"/>
                </a:solidFill>
                <a:latin typeface="Times New Roman" pitchFamily="18" charset="0"/>
                <a:cs typeface="Times New Roman" pitchFamily="18" charset="0"/>
              </a:rPr>
              <a:t>phiều</a:t>
            </a:r>
            <a:r>
              <a:rPr lang="en-US" sz="3600" dirty="0">
                <a:solidFill>
                  <a:srgbClr val="0000CC"/>
                </a:solidFill>
                <a:latin typeface="Times New Roman" pitchFamily="18" charset="0"/>
                <a:cs typeface="Times New Roman" pitchFamily="18" charset="0"/>
              </a:rPr>
              <a:t> </a:t>
            </a:r>
            <a:r>
              <a:rPr lang="en-US" sz="3600" dirty="0" err="1">
                <a:solidFill>
                  <a:srgbClr val="0000CC"/>
                </a:solidFill>
                <a:latin typeface="Times New Roman" pitchFamily="18" charset="0"/>
                <a:cs typeface="Times New Roman" pitchFamily="18" charset="0"/>
              </a:rPr>
              <a:t>mua</a:t>
            </a:r>
            <a:r>
              <a:rPr lang="en-US" sz="3600" dirty="0">
                <a:solidFill>
                  <a:srgbClr val="0000CC"/>
                </a:solidFill>
                <a:latin typeface="Times New Roman" pitchFamily="18" charset="0"/>
                <a:cs typeface="Times New Roman" pitchFamily="18" charset="0"/>
              </a:rPr>
              <a:t> </a:t>
            </a:r>
            <a:r>
              <a:rPr lang="en-US" sz="3600" dirty="0" err="1">
                <a:solidFill>
                  <a:srgbClr val="0000CC"/>
                </a:solidFill>
                <a:latin typeface="Times New Roman" pitchFamily="18" charset="0"/>
                <a:cs typeface="Times New Roman" pitchFamily="18" charset="0"/>
              </a:rPr>
              <a:t>hàng</a:t>
            </a:r>
            <a:r>
              <a:rPr lang="en-US" sz="3600" dirty="0">
                <a:solidFill>
                  <a:srgbClr val="0000CC"/>
                </a:solidFill>
                <a:latin typeface="Times New Roman" pitchFamily="18" charset="0"/>
                <a:cs typeface="Times New Roman" pitchFamily="18" charset="0"/>
              </a:rPr>
              <a:t> </a:t>
            </a:r>
            <a:r>
              <a:rPr lang="en-US" sz="3600" dirty="0" err="1">
                <a:solidFill>
                  <a:srgbClr val="0000CC"/>
                </a:solidFill>
                <a:latin typeface="Times New Roman" pitchFamily="18" charset="0"/>
                <a:cs typeface="Times New Roman" pitchFamily="18" charset="0"/>
              </a:rPr>
              <a:t>với</a:t>
            </a:r>
            <a:r>
              <a:rPr lang="en-US" sz="3600" dirty="0">
                <a:solidFill>
                  <a:srgbClr val="0000CC"/>
                </a:solidFill>
                <a:latin typeface="Times New Roman" pitchFamily="18" charset="0"/>
                <a:cs typeface="Times New Roman" pitchFamily="18" charset="0"/>
              </a:rPr>
              <a:t> </a:t>
            </a:r>
            <a:r>
              <a:rPr lang="en-US" sz="3600" dirty="0" err="1">
                <a:solidFill>
                  <a:srgbClr val="0000CC"/>
                </a:solidFill>
                <a:latin typeface="Times New Roman" pitchFamily="18" charset="0"/>
                <a:cs typeface="Times New Roman" pitchFamily="18" charset="0"/>
              </a:rPr>
              <a:t>mệnh</a:t>
            </a:r>
            <a:r>
              <a:rPr lang="en-US" sz="3600" dirty="0">
                <a:solidFill>
                  <a:srgbClr val="0000CC"/>
                </a:solidFill>
                <a:latin typeface="Times New Roman" pitchFamily="18" charset="0"/>
                <a:cs typeface="Times New Roman" pitchFamily="18" charset="0"/>
              </a:rPr>
              <a:t> </a:t>
            </a:r>
            <a:r>
              <a:rPr lang="en-US" sz="3600" dirty="0" err="1">
                <a:solidFill>
                  <a:srgbClr val="0000CC"/>
                </a:solidFill>
                <a:latin typeface="Times New Roman" pitchFamily="18" charset="0"/>
                <a:cs typeface="Times New Roman" pitchFamily="18" charset="0"/>
              </a:rPr>
              <a:t>giá</a:t>
            </a:r>
            <a:r>
              <a:rPr lang="en-US" sz="3600" dirty="0">
                <a:solidFill>
                  <a:srgbClr val="0000CC"/>
                </a:solidFill>
                <a:latin typeface="Times New Roman" pitchFamily="18" charset="0"/>
                <a:cs typeface="Times New Roman" pitchFamily="18" charset="0"/>
              </a:rPr>
              <a:t> </a:t>
            </a:r>
            <a:r>
              <a:rPr lang="en-US" sz="3600" dirty="0" err="1">
                <a:solidFill>
                  <a:srgbClr val="0000CC"/>
                </a:solidFill>
                <a:latin typeface="Times New Roman" pitchFamily="18" charset="0"/>
                <a:cs typeface="Times New Roman" pitchFamily="18" charset="0"/>
              </a:rPr>
              <a:t>khác</a:t>
            </a:r>
            <a:r>
              <a:rPr lang="en-US" sz="3600" dirty="0">
                <a:solidFill>
                  <a:srgbClr val="0000CC"/>
                </a:solidFill>
                <a:latin typeface="Times New Roman" pitchFamily="18" charset="0"/>
                <a:cs typeface="Times New Roman" pitchFamily="18" charset="0"/>
              </a:rPr>
              <a:t> </a:t>
            </a:r>
            <a:r>
              <a:rPr lang="en-US" sz="3600" dirty="0" err="1">
                <a:solidFill>
                  <a:srgbClr val="0000CC"/>
                </a:solidFill>
                <a:latin typeface="Times New Roman" pitchFamily="18" charset="0"/>
                <a:cs typeface="Times New Roman" pitchFamily="18" charset="0"/>
              </a:rPr>
              <a:t>nhau</a:t>
            </a:r>
            <a:r>
              <a:rPr lang="en-US" sz="3600" dirty="0">
                <a:solidFill>
                  <a:srgbClr val="0000CC"/>
                </a:solidFill>
                <a:latin typeface="Times New Roman" pitchFamily="18" charset="0"/>
                <a:cs typeface="Times New Roman" pitchFamily="18" charset="0"/>
              </a:rPr>
              <a:t>.</a:t>
            </a:r>
          </a:p>
        </p:txBody>
      </p:sp>
      <p:sp>
        <p:nvSpPr>
          <p:cNvPr id="18" name="TextBox 17"/>
          <p:cNvSpPr txBox="1"/>
          <p:nvPr/>
        </p:nvSpPr>
        <p:spPr>
          <a:xfrm>
            <a:off x="2118519" y="3200400"/>
            <a:ext cx="11013932" cy="740652"/>
          </a:xfrm>
          <a:prstGeom prst="rect">
            <a:avLst/>
          </a:prstGeom>
          <a:solidFill>
            <a:schemeClr val="bg1"/>
          </a:solidFill>
        </p:spPr>
        <p:txBody>
          <a:bodyPr wrap="square" rtlCol="0">
            <a:spAutoFit/>
          </a:bodyPr>
          <a:lstStyle/>
          <a:p>
            <a:pPr algn="just">
              <a:lnSpc>
                <a:spcPct val="130000"/>
              </a:lnSpc>
            </a:pPr>
            <a:r>
              <a:rPr lang="en-US" sz="3600" i="1" dirty="0">
                <a:solidFill>
                  <a:srgbClr val="0000CC"/>
                </a:solidFill>
                <a:latin typeface="Times New Roman" pitchFamily="18" charset="0"/>
                <a:cs typeface="Times New Roman" pitchFamily="18" charset="0"/>
              </a:rPr>
              <a:t>- </a:t>
            </a:r>
            <a:r>
              <a:rPr lang="en-US" sz="3600" dirty="0" err="1">
                <a:solidFill>
                  <a:srgbClr val="0000CC"/>
                </a:solidFill>
                <a:latin typeface="Times New Roman" pitchFamily="18" charset="0"/>
                <a:cs typeface="Times New Roman" pitchFamily="18" charset="0"/>
              </a:rPr>
              <a:t>Hình</a:t>
            </a:r>
            <a:r>
              <a:rPr lang="en-US" sz="3600" dirty="0">
                <a:solidFill>
                  <a:srgbClr val="0000CC"/>
                </a:solidFill>
                <a:latin typeface="Times New Roman" pitchFamily="18" charset="0"/>
                <a:cs typeface="Times New Roman" pitchFamily="18" charset="0"/>
              </a:rPr>
              <a:t> </a:t>
            </a:r>
            <a:r>
              <a:rPr lang="en-US" sz="3600" dirty="0" err="1">
                <a:solidFill>
                  <a:srgbClr val="0000CC"/>
                </a:solidFill>
                <a:latin typeface="Times New Roman" pitchFamily="18" charset="0"/>
                <a:cs typeface="Times New Roman" pitchFamily="18" charset="0"/>
              </a:rPr>
              <a:t>ảnh</a:t>
            </a:r>
            <a:r>
              <a:rPr lang="en-US" sz="3600" dirty="0">
                <a:solidFill>
                  <a:srgbClr val="0000CC"/>
                </a:solidFill>
                <a:latin typeface="Times New Roman" pitchFamily="18" charset="0"/>
                <a:cs typeface="Times New Roman" pitchFamily="18" charset="0"/>
              </a:rPr>
              <a:t> </a:t>
            </a:r>
            <a:r>
              <a:rPr lang="en-US" sz="3600" dirty="0" err="1">
                <a:solidFill>
                  <a:srgbClr val="0000CC"/>
                </a:solidFill>
                <a:latin typeface="Times New Roman" pitchFamily="18" charset="0"/>
                <a:cs typeface="Times New Roman" pitchFamily="18" charset="0"/>
              </a:rPr>
              <a:t>các</a:t>
            </a:r>
            <a:r>
              <a:rPr lang="en-US" sz="3600" dirty="0">
                <a:solidFill>
                  <a:srgbClr val="0000CC"/>
                </a:solidFill>
                <a:latin typeface="Times New Roman" pitchFamily="18" charset="0"/>
                <a:cs typeface="Times New Roman" pitchFamily="18" charset="0"/>
              </a:rPr>
              <a:t> </a:t>
            </a:r>
            <a:r>
              <a:rPr lang="en-US" sz="3600" dirty="0" err="1">
                <a:solidFill>
                  <a:srgbClr val="0000CC"/>
                </a:solidFill>
                <a:latin typeface="Times New Roman" pitchFamily="18" charset="0"/>
                <a:cs typeface="Times New Roman" pitchFamily="18" charset="0"/>
              </a:rPr>
              <a:t>sản</a:t>
            </a:r>
            <a:r>
              <a:rPr lang="en-US" sz="3600" dirty="0">
                <a:solidFill>
                  <a:srgbClr val="0000CC"/>
                </a:solidFill>
                <a:latin typeface="Times New Roman" pitchFamily="18" charset="0"/>
                <a:cs typeface="Times New Roman" pitchFamily="18" charset="0"/>
              </a:rPr>
              <a:t> </a:t>
            </a:r>
            <a:r>
              <a:rPr lang="en-US" sz="3600" dirty="0" err="1">
                <a:solidFill>
                  <a:srgbClr val="0000CC"/>
                </a:solidFill>
                <a:latin typeface="Times New Roman" pitchFamily="18" charset="0"/>
                <a:cs typeface="Times New Roman" pitchFamily="18" charset="0"/>
              </a:rPr>
              <a:t>phẩm</a:t>
            </a:r>
            <a:r>
              <a:rPr lang="en-US" sz="3600" dirty="0">
                <a:solidFill>
                  <a:srgbClr val="0000CC"/>
                </a:solidFill>
                <a:latin typeface="Times New Roman" pitchFamily="18" charset="0"/>
                <a:cs typeface="Times New Roman" pitchFamily="18" charset="0"/>
              </a:rPr>
              <a:t>, </a:t>
            </a:r>
            <a:r>
              <a:rPr lang="en-US" sz="3600" dirty="0" err="1">
                <a:solidFill>
                  <a:srgbClr val="0000CC"/>
                </a:solidFill>
                <a:latin typeface="Times New Roman" pitchFamily="18" charset="0"/>
                <a:cs typeface="Times New Roman" pitchFamily="18" charset="0"/>
              </a:rPr>
              <a:t>hàng</a:t>
            </a:r>
            <a:r>
              <a:rPr lang="en-US" sz="3600" dirty="0">
                <a:solidFill>
                  <a:srgbClr val="0000CC"/>
                </a:solidFill>
                <a:latin typeface="Times New Roman" pitchFamily="18" charset="0"/>
                <a:cs typeface="Times New Roman" pitchFamily="18" charset="0"/>
              </a:rPr>
              <a:t> </a:t>
            </a:r>
            <a:r>
              <a:rPr lang="en-US" sz="3600" dirty="0" err="1">
                <a:solidFill>
                  <a:srgbClr val="0000CC"/>
                </a:solidFill>
                <a:latin typeface="Times New Roman" pitchFamily="18" charset="0"/>
                <a:cs typeface="Times New Roman" pitchFamily="18" charset="0"/>
              </a:rPr>
              <a:t>hóa</a:t>
            </a:r>
            <a:r>
              <a:rPr lang="en-US" sz="3600" dirty="0">
                <a:solidFill>
                  <a:srgbClr val="0000CC"/>
                </a:solidFill>
                <a:latin typeface="Times New Roman" pitchFamily="18" charset="0"/>
                <a:cs typeface="Times New Roman" pitchFamily="18" charset="0"/>
              </a:rPr>
              <a:t> </a:t>
            </a:r>
            <a:r>
              <a:rPr lang="en-US" sz="3600" dirty="0" err="1">
                <a:solidFill>
                  <a:srgbClr val="0000CC"/>
                </a:solidFill>
                <a:latin typeface="Times New Roman" pitchFamily="18" charset="0"/>
                <a:cs typeface="Times New Roman" pitchFamily="18" charset="0"/>
              </a:rPr>
              <a:t>kèm</a:t>
            </a:r>
            <a:r>
              <a:rPr lang="en-US" sz="3600" dirty="0">
                <a:solidFill>
                  <a:srgbClr val="0000CC"/>
                </a:solidFill>
                <a:latin typeface="Times New Roman" pitchFamily="18" charset="0"/>
                <a:cs typeface="Times New Roman" pitchFamily="18" charset="0"/>
              </a:rPr>
              <a:t> </a:t>
            </a:r>
            <a:r>
              <a:rPr lang="en-US" sz="3600" dirty="0" err="1">
                <a:solidFill>
                  <a:srgbClr val="0000CC"/>
                </a:solidFill>
                <a:latin typeface="Times New Roman" pitchFamily="18" charset="0"/>
                <a:cs typeface="Times New Roman" pitchFamily="18" charset="0"/>
              </a:rPr>
              <a:t>theo</a:t>
            </a:r>
            <a:r>
              <a:rPr lang="en-US" sz="3600" dirty="0">
                <a:solidFill>
                  <a:srgbClr val="0000CC"/>
                </a:solidFill>
                <a:latin typeface="Times New Roman" pitchFamily="18" charset="0"/>
                <a:cs typeface="Times New Roman" pitchFamily="18" charset="0"/>
              </a:rPr>
              <a:t> </a:t>
            </a:r>
            <a:r>
              <a:rPr lang="en-US" sz="3600" dirty="0" err="1">
                <a:solidFill>
                  <a:srgbClr val="0000CC"/>
                </a:solidFill>
                <a:latin typeface="Times New Roman" pitchFamily="18" charset="0"/>
                <a:cs typeface="Times New Roman" pitchFamily="18" charset="0"/>
              </a:rPr>
              <a:t>giá</a:t>
            </a:r>
            <a:r>
              <a:rPr lang="en-US" sz="3600" dirty="0">
                <a:solidFill>
                  <a:srgbClr val="0000CC"/>
                </a:solidFill>
                <a:latin typeface="Times New Roman" pitchFamily="18" charset="0"/>
                <a:cs typeface="Times New Roman" pitchFamily="18" charset="0"/>
              </a:rPr>
              <a:t> </a:t>
            </a:r>
            <a:r>
              <a:rPr lang="en-US" sz="3600" dirty="0" err="1">
                <a:solidFill>
                  <a:srgbClr val="0000CC"/>
                </a:solidFill>
                <a:latin typeface="Times New Roman" pitchFamily="18" charset="0"/>
                <a:cs typeface="Times New Roman" pitchFamily="18" charset="0"/>
              </a:rPr>
              <a:t>tiền</a:t>
            </a:r>
            <a:r>
              <a:rPr lang="en-US" sz="3600" dirty="0">
                <a:solidFill>
                  <a:srgbClr val="0000CC"/>
                </a:solidFill>
                <a:latin typeface="Times New Roman" pitchFamily="18" charset="0"/>
                <a:cs typeface="Times New Roman" pitchFamily="18" charset="0"/>
              </a:rPr>
              <a:t>.</a:t>
            </a:r>
          </a:p>
        </p:txBody>
      </p:sp>
    </p:spTree>
    <p:extLst>
      <p:ext uri="{BB962C8B-B14F-4D97-AF65-F5344CB8AC3E}">
        <p14:creationId xmlns:p14="http://schemas.microsoft.com/office/powerpoint/2010/main" val="1447409419"/>
      </p:ext>
    </p:extLst>
  </p:cSld>
  <p:clrMapOvr>
    <a:masterClrMapping/>
  </p:clrMapOvr>
  <p:transition spd="slow">
    <p:split orient="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fade">
                                      <p:cBhvr>
                                        <p:cTn id="7" dur="500"/>
                                        <p:tgtEl>
                                          <p:spTgt spid="20"/>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1"/>
                                        </p:tgtEl>
                                        <p:attrNameLst>
                                          <p:attrName>style.visibility</p:attrName>
                                        </p:attrNameLst>
                                      </p:cBhvr>
                                      <p:to>
                                        <p:strVal val="visible"/>
                                      </p:to>
                                    </p:set>
                                    <p:animEffect transition="in" filter="fade">
                                      <p:cBhvr>
                                        <p:cTn id="12" dur="500"/>
                                        <p:tgtEl>
                                          <p:spTgt spid="21"/>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8"/>
                                        </p:tgtEl>
                                        <p:attrNameLst>
                                          <p:attrName>style.visibility</p:attrName>
                                        </p:attrNameLst>
                                      </p:cBhvr>
                                      <p:to>
                                        <p:strVal val="visible"/>
                                      </p:to>
                                    </p:set>
                                    <p:animEffect transition="in" filter="fade">
                                      <p:cBhvr>
                                        <p:cTn id="17" dur="500"/>
                                        <p:tgtEl>
                                          <p:spTgt spid="18"/>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24"/>
                                        </p:tgtEl>
                                        <p:attrNameLst>
                                          <p:attrName>style.visibility</p:attrName>
                                        </p:attrNameLst>
                                      </p:cBhvr>
                                      <p:to>
                                        <p:strVal val="visible"/>
                                      </p:to>
                                    </p:set>
                                    <p:animEffect transition="in" filter="fade">
                                      <p:cBhvr>
                                        <p:cTn id="22" dur="500"/>
                                        <p:tgtEl>
                                          <p:spTgt spid="24"/>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1026"/>
                                        </p:tgtEl>
                                        <p:attrNameLst>
                                          <p:attrName>style.visibility</p:attrName>
                                        </p:attrNameLst>
                                      </p:cBhvr>
                                      <p:to>
                                        <p:strVal val="visible"/>
                                      </p:to>
                                    </p:set>
                                    <p:animEffect transition="in" filter="fade">
                                      <p:cBhvr>
                                        <p:cTn id="27" dur="500"/>
                                        <p:tgtEl>
                                          <p:spTgt spid="10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24" grpId="0" animBg="1"/>
      <p:bldP spid="18"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TextBox 24"/>
          <p:cNvSpPr txBox="1"/>
          <p:nvPr/>
        </p:nvSpPr>
        <p:spPr>
          <a:xfrm>
            <a:off x="1051719" y="1548080"/>
            <a:ext cx="8001000" cy="646331"/>
          </a:xfrm>
          <a:prstGeom prst="rect">
            <a:avLst/>
          </a:prstGeom>
          <a:solidFill>
            <a:schemeClr val="bg1"/>
          </a:solidFill>
        </p:spPr>
        <p:txBody>
          <a:bodyPr wrap="square" rtlCol="0">
            <a:spAutoFit/>
          </a:bodyPr>
          <a:lstStyle/>
          <a:p>
            <a:pPr algn="just"/>
            <a:r>
              <a:rPr lang="en-US" sz="3600" b="1" i="1" dirty="0">
                <a:solidFill>
                  <a:srgbClr val="0000CC"/>
                </a:solidFill>
                <a:latin typeface="Times New Roman" pitchFamily="18" charset="0"/>
                <a:cs typeface="Times New Roman" pitchFamily="18" charset="0"/>
              </a:rPr>
              <a:t>* </a:t>
            </a:r>
            <a:r>
              <a:rPr lang="en-US" sz="3600" b="1" i="1" dirty="0" err="1">
                <a:solidFill>
                  <a:srgbClr val="0000CC"/>
                </a:solidFill>
                <a:latin typeface="Times New Roman" pitchFamily="18" charset="0"/>
                <a:cs typeface="Times New Roman" pitchFamily="18" charset="0"/>
              </a:rPr>
              <a:t>Tiến</a:t>
            </a:r>
            <a:r>
              <a:rPr lang="en-US" sz="3600" b="1" i="1" dirty="0">
                <a:solidFill>
                  <a:srgbClr val="0000CC"/>
                </a:solidFill>
                <a:latin typeface="Times New Roman" pitchFamily="18" charset="0"/>
                <a:cs typeface="Times New Roman" pitchFamily="18" charset="0"/>
              </a:rPr>
              <a:t> </a:t>
            </a:r>
            <a:r>
              <a:rPr lang="en-US" sz="3600" b="1" i="1" dirty="0" err="1">
                <a:solidFill>
                  <a:srgbClr val="0000CC"/>
                </a:solidFill>
                <a:latin typeface="Times New Roman" pitchFamily="18" charset="0"/>
                <a:cs typeface="Times New Roman" pitchFamily="18" charset="0"/>
              </a:rPr>
              <a:t>hành</a:t>
            </a:r>
            <a:r>
              <a:rPr lang="en-US" sz="3600" b="1" i="1" dirty="0">
                <a:solidFill>
                  <a:srgbClr val="0000CC"/>
                </a:solidFill>
                <a:latin typeface="Times New Roman" pitchFamily="18" charset="0"/>
                <a:cs typeface="Times New Roman" pitchFamily="18" charset="0"/>
              </a:rPr>
              <a:t>:</a:t>
            </a:r>
          </a:p>
        </p:txBody>
      </p:sp>
      <p:grpSp>
        <p:nvGrpSpPr>
          <p:cNvPr id="20" name="Group 19"/>
          <p:cNvGrpSpPr/>
          <p:nvPr/>
        </p:nvGrpSpPr>
        <p:grpSpPr>
          <a:xfrm>
            <a:off x="945802" y="660738"/>
            <a:ext cx="14016831" cy="677108"/>
            <a:chOff x="1550329" y="1025402"/>
            <a:chExt cx="12487722" cy="677108"/>
          </a:xfrm>
        </p:grpSpPr>
        <p:sp>
          <p:nvSpPr>
            <p:cNvPr id="22" name="Rectangle 21"/>
            <p:cNvSpPr/>
            <p:nvPr/>
          </p:nvSpPr>
          <p:spPr>
            <a:xfrm>
              <a:off x="1550329" y="1025402"/>
              <a:ext cx="12487722" cy="677108"/>
            </a:xfrm>
            <a:prstGeom prst="rect">
              <a:avLst/>
            </a:prstGeom>
          </p:spPr>
          <p:txBody>
            <a:bodyPr wrap="square">
              <a:spAutoFit/>
            </a:bodyPr>
            <a:lstStyle/>
            <a:p>
              <a:r>
                <a:rPr lang="en-US" sz="3800" b="1" dirty="0">
                  <a:solidFill>
                    <a:srgbClr val="FF0066"/>
                  </a:solidFill>
                  <a:latin typeface="Times New Roman" pitchFamily="18" charset="0"/>
                  <a:cs typeface="Times New Roman" pitchFamily="18" charset="0"/>
                </a:rPr>
                <a:t>1. </a:t>
              </a:r>
              <a:r>
                <a:rPr lang="en-US" sz="3800" b="1" dirty="0" err="1">
                  <a:solidFill>
                    <a:srgbClr val="FF0066"/>
                  </a:solidFill>
                  <a:latin typeface="Times New Roman" pitchFamily="18" charset="0"/>
                  <a:cs typeface="Times New Roman" pitchFamily="18" charset="0"/>
                </a:rPr>
                <a:t>Cùng</a:t>
              </a:r>
              <a:r>
                <a:rPr lang="en-US" sz="3800" b="1" dirty="0">
                  <a:solidFill>
                    <a:srgbClr val="FF0066"/>
                  </a:solidFill>
                  <a:latin typeface="Times New Roman" pitchFamily="18" charset="0"/>
                  <a:cs typeface="Times New Roman" pitchFamily="18" charset="0"/>
                </a:rPr>
                <a:t> </a:t>
              </a:r>
              <a:r>
                <a:rPr lang="en-US" sz="3800" b="1" dirty="0" err="1">
                  <a:solidFill>
                    <a:srgbClr val="FF0066"/>
                  </a:solidFill>
                  <a:latin typeface="Times New Roman" pitchFamily="18" charset="0"/>
                  <a:cs typeface="Times New Roman" pitchFamily="18" charset="0"/>
                </a:rPr>
                <a:t>chơi</a:t>
              </a:r>
              <a:r>
                <a:rPr lang="en-US" sz="3800" b="1" dirty="0">
                  <a:solidFill>
                    <a:srgbClr val="FF0066"/>
                  </a:solidFill>
                  <a:latin typeface="Times New Roman" pitchFamily="18" charset="0"/>
                  <a:cs typeface="Times New Roman" pitchFamily="18" charset="0"/>
                </a:rPr>
                <a:t> </a:t>
              </a:r>
              <a:r>
                <a:rPr lang="en-US" sz="3800" b="1" i="1" dirty="0" err="1">
                  <a:solidFill>
                    <a:srgbClr val="FF0066"/>
                  </a:solidFill>
                  <a:latin typeface="Times New Roman" pitchFamily="18" charset="0"/>
                  <a:cs typeface="Times New Roman" pitchFamily="18" charset="0"/>
                </a:rPr>
                <a:t>Mua</a:t>
              </a:r>
              <a:r>
                <a:rPr lang="en-US" sz="3800" b="1" i="1" dirty="0">
                  <a:solidFill>
                    <a:srgbClr val="FF0066"/>
                  </a:solidFill>
                  <a:latin typeface="Times New Roman" pitchFamily="18" charset="0"/>
                  <a:cs typeface="Times New Roman" pitchFamily="18" charset="0"/>
                </a:rPr>
                <a:t> </a:t>
              </a:r>
              <a:r>
                <a:rPr lang="en-US" sz="3800" b="1" i="1" dirty="0" err="1">
                  <a:solidFill>
                    <a:srgbClr val="FF0066"/>
                  </a:solidFill>
                  <a:latin typeface="Times New Roman" pitchFamily="18" charset="0"/>
                  <a:cs typeface="Times New Roman" pitchFamily="18" charset="0"/>
                </a:rPr>
                <a:t>sắm</a:t>
              </a:r>
              <a:r>
                <a:rPr lang="en-US" sz="3800" b="1" dirty="0">
                  <a:solidFill>
                    <a:srgbClr val="FF0066"/>
                  </a:solidFill>
                  <a:latin typeface="Times New Roman" pitchFamily="18" charset="0"/>
                  <a:cs typeface="Times New Roman" pitchFamily="18" charset="0"/>
                </a:rPr>
                <a:t>.</a:t>
              </a:r>
            </a:p>
          </p:txBody>
        </p:sp>
        <p:cxnSp>
          <p:nvCxnSpPr>
            <p:cNvPr id="23" name="Straight Connector 22"/>
            <p:cNvCxnSpPr/>
            <p:nvPr/>
          </p:nvCxnSpPr>
          <p:spPr>
            <a:xfrm>
              <a:off x="1644691" y="1660501"/>
              <a:ext cx="4214412" cy="0"/>
            </a:xfrm>
            <a:prstGeom prst="line">
              <a:avLst/>
            </a:prstGeom>
            <a:ln>
              <a:solidFill>
                <a:srgbClr val="FF0066"/>
              </a:solidFill>
            </a:ln>
          </p:spPr>
          <p:style>
            <a:lnRef idx="3">
              <a:schemeClr val="dk1"/>
            </a:lnRef>
            <a:fillRef idx="0">
              <a:schemeClr val="dk1"/>
            </a:fillRef>
            <a:effectRef idx="2">
              <a:schemeClr val="dk1"/>
            </a:effectRef>
            <a:fontRef idx="minor">
              <a:schemeClr val="tx1"/>
            </a:fontRef>
          </p:style>
        </p:cxnSp>
      </p:grpSp>
      <p:sp>
        <p:nvSpPr>
          <p:cNvPr id="19" name="TextBox 18"/>
          <p:cNvSpPr txBox="1"/>
          <p:nvPr/>
        </p:nvSpPr>
        <p:spPr>
          <a:xfrm>
            <a:off x="1051719" y="2140160"/>
            <a:ext cx="7251128" cy="2086725"/>
          </a:xfrm>
          <a:prstGeom prst="rect">
            <a:avLst/>
          </a:prstGeom>
          <a:solidFill>
            <a:schemeClr val="bg1"/>
          </a:solidFill>
        </p:spPr>
        <p:txBody>
          <a:bodyPr wrap="square" rtlCol="0">
            <a:spAutoFit/>
          </a:bodyPr>
          <a:lstStyle/>
          <a:p>
            <a:pPr algn="just">
              <a:lnSpc>
                <a:spcPct val="120000"/>
              </a:lnSpc>
            </a:pPr>
            <a:r>
              <a:rPr lang="en-US" sz="3600" dirty="0">
                <a:solidFill>
                  <a:srgbClr val="0000CC"/>
                </a:solidFill>
                <a:latin typeface="Times New Roman" pitchFamily="18" charset="0"/>
                <a:cs typeface="Times New Roman" pitchFamily="18" charset="0"/>
              </a:rPr>
              <a:t>- Chia </a:t>
            </a:r>
            <a:r>
              <a:rPr lang="en-US" sz="3600" dirty="0" err="1">
                <a:solidFill>
                  <a:srgbClr val="0000CC"/>
                </a:solidFill>
                <a:latin typeface="Times New Roman" pitchFamily="18" charset="0"/>
                <a:cs typeface="Times New Roman" pitchFamily="18" charset="0"/>
              </a:rPr>
              <a:t>lớp</a:t>
            </a:r>
            <a:r>
              <a:rPr lang="en-US" sz="3600" dirty="0">
                <a:solidFill>
                  <a:srgbClr val="0000CC"/>
                </a:solidFill>
                <a:latin typeface="Times New Roman" pitchFamily="18" charset="0"/>
                <a:cs typeface="Times New Roman" pitchFamily="18" charset="0"/>
              </a:rPr>
              <a:t> </a:t>
            </a:r>
            <a:r>
              <a:rPr lang="en-US" sz="3600" dirty="0" err="1">
                <a:solidFill>
                  <a:srgbClr val="0000CC"/>
                </a:solidFill>
                <a:latin typeface="Times New Roman" pitchFamily="18" charset="0"/>
                <a:cs typeface="Times New Roman" pitchFamily="18" charset="0"/>
              </a:rPr>
              <a:t>thành</a:t>
            </a:r>
            <a:r>
              <a:rPr lang="en-US" sz="3600" dirty="0">
                <a:solidFill>
                  <a:srgbClr val="0000CC"/>
                </a:solidFill>
                <a:latin typeface="Times New Roman" pitchFamily="18" charset="0"/>
                <a:cs typeface="Times New Roman" pitchFamily="18" charset="0"/>
              </a:rPr>
              <a:t> </a:t>
            </a:r>
            <a:r>
              <a:rPr lang="en-US" sz="3600" dirty="0" err="1">
                <a:solidFill>
                  <a:srgbClr val="0000CC"/>
                </a:solidFill>
                <a:latin typeface="Times New Roman" pitchFamily="18" charset="0"/>
                <a:cs typeface="Times New Roman" pitchFamily="18" charset="0"/>
              </a:rPr>
              <a:t>các</a:t>
            </a:r>
            <a:r>
              <a:rPr lang="en-US" sz="3600" dirty="0">
                <a:solidFill>
                  <a:srgbClr val="0000CC"/>
                </a:solidFill>
                <a:latin typeface="Times New Roman" pitchFamily="18" charset="0"/>
                <a:cs typeface="Times New Roman" pitchFamily="18" charset="0"/>
              </a:rPr>
              <a:t> </a:t>
            </a:r>
            <a:r>
              <a:rPr lang="en-US" sz="3600" dirty="0" err="1">
                <a:solidFill>
                  <a:srgbClr val="0000CC"/>
                </a:solidFill>
                <a:latin typeface="Times New Roman" pitchFamily="18" charset="0"/>
                <a:cs typeface="Times New Roman" pitchFamily="18" charset="0"/>
              </a:rPr>
              <a:t>đội</a:t>
            </a:r>
            <a:r>
              <a:rPr lang="en-US" sz="3600" dirty="0">
                <a:solidFill>
                  <a:srgbClr val="0000CC"/>
                </a:solidFill>
                <a:latin typeface="Times New Roman" pitchFamily="18" charset="0"/>
                <a:cs typeface="Times New Roman" pitchFamily="18" charset="0"/>
              </a:rPr>
              <a:t> </a:t>
            </a:r>
            <a:r>
              <a:rPr lang="en-US" sz="3600" dirty="0" err="1">
                <a:solidFill>
                  <a:srgbClr val="0000CC"/>
                </a:solidFill>
                <a:latin typeface="Times New Roman" pitchFamily="18" charset="0"/>
                <a:cs typeface="Times New Roman" pitchFamily="18" charset="0"/>
              </a:rPr>
              <a:t>chơi</a:t>
            </a:r>
            <a:r>
              <a:rPr lang="en-US" sz="3600" dirty="0">
                <a:solidFill>
                  <a:srgbClr val="0000CC"/>
                </a:solidFill>
                <a:latin typeface="Times New Roman" pitchFamily="18" charset="0"/>
                <a:cs typeface="Times New Roman" pitchFamily="18" charset="0"/>
              </a:rPr>
              <a:t>.</a:t>
            </a:r>
          </a:p>
          <a:p>
            <a:pPr algn="just">
              <a:lnSpc>
                <a:spcPct val="120000"/>
              </a:lnSpc>
            </a:pPr>
            <a:r>
              <a:rPr lang="en-US" sz="3600" dirty="0">
                <a:solidFill>
                  <a:srgbClr val="0000CC"/>
                </a:solidFill>
                <a:latin typeface="Times New Roman" pitchFamily="18" charset="0"/>
                <a:cs typeface="Times New Roman" pitchFamily="18" charset="0"/>
              </a:rPr>
              <a:t>- </a:t>
            </a:r>
            <a:r>
              <a:rPr lang="en-US" sz="3600" dirty="0" err="1">
                <a:solidFill>
                  <a:srgbClr val="0000CC"/>
                </a:solidFill>
                <a:latin typeface="Times New Roman" pitchFamily="18" charset="0"/>
                <a:cs typeface="Times New Roman" pitchFamily="18" charset="0"/>
              </a:rPr>
              <a:t>Mỗi</a:t>
            </a:r>
            <a:r>
              <a:rPr lang="en-US" sz="3600" dirty="0">
                <a:solidFill>
                  <a:srgbClr val="0000CC"/>
                </a:solidFill>
                <a:latin typeface="Times New Roman" pitchFamily="18" charset="0"/>
                <a:cs typeface="Times New Roman" pitchFamily="18" charset="0"/>
              </a:rPr>
              <a:t> </a:t>
            </a:r>
            <a:r>
              <a:rPr lang="en-US" sz="3600" dirty="0" err="1">
                <a:solidFill>
                  <a:srgbClr val="0000CC"/>
                </a:solidFill>
                <a:latin typeface="Times New Roman" pitchFamily="18" charset="0"/>
                <a:cs typeface="Times New Roman" pitchFamily="18" charset="0"/>
              </a:rPr>
              <a:t>đội</a:t>
            </a:r>
            <a:r>
              <a:rPr lang="en-US" sz="3600" dirty="0">
                <a:solidFill>
                  <a:srgbClr val="0000CC"/>
                </a:solidFill>
                <a:latin typeface="Times New Roman" pitchFamily="18" charset="0"/>
                <a:cs typeface="Times New Roman" pitchFamily="18" charset="0"/>
              </a:rPr>
              <a:t> </a:t>
            </a:r>
            <a:r>
              <a:rPr lang="en-US" sz="3600" dirty="0" err="1">
                <a:solidFill>
                  <a:srgbClr val="0000CC"/>
                </a:solidFill>
                <a:latin typeface="Times New Roman" pitchFamily="18" charset="0"/>
                <a:cs typeface="Times New Roman" pitchFamily="18" charset="0"/>
              </a:rPr>
              <a:t>được</a:t>
            </a:r>
            <a:r>
              <a:rPr lang="en-US" sz="3600" dirty="0">
                <a:solidFill>
                  <a:srgbClr val="0000CC"/>
                </a:solidFill>
                <a:latin typeface="Times New Roman" pitchFamily="18" charset="0"/>
                <a:cs typeface="Times New Roman" pitchFamily="18" charset="0"/>
              </a:rPr>
              <a:t> </a:t>
            </a:r>
            <a:r>
              <a:rPr lang="en-US" sz="3600" dirty="0" err="1">
                <a:solidFill>
                  <a:srgbClr val="0000CC"/>
                </a:solidFill>
                <a:latin typeface="Times New Roman" pitchFamily="18" charset="0"/>
                <a:cs typeface="Times New Roman" pitchFamily="18" charset="0"/>
              </a:rPr>
              <a:t>cấp</a:t>
            </a:r>
            <a:r>
              <a:rPr lang="en-US" sz="3600" dirty="0">
                <a:solidFill>
                  <a:srgbClr val="0000CC"/>
                </a:solidFill>
                <a:latin typeface="Times New Roman" pitchFamily="18" charset="0"/>
                <a:cs typeface="Times New Roman" pitchFamily="18" charset="0"/>
              </a:rPr>
              <a:t> </a:t>
            </a:r>
            <a:r>
              <a:rPr lang="en-US" sz="3600" dirty="0" err="1">
                <a:solidFill>
                  <a:srgbClr val="0000CC"/>
                </a:solidFill>
                <a:latin typeface="Times New Roman" pitchFamily="18" charset="0"/>
                <a:cs typeface="Times New Roman" pitchFamily="18" charset="0"/>
              </a:rPr>
              <a:t>một</a:t>
            </a:r>
            <a:r>
              <a:rPr lang="en-US" sz="3600" dirty="0">
                <a:solidFill>
                  <a:srgbClr val="0000CC"/>
                </a:solidFill>
                <a:latin typeface="Times New Roman" pitchFamily="18" charset="0"/>
                <a:cs typeface="Times New Roman" pitchFamily="18" charset="0"/>
              </a:rPr>
              <a:t> </a:t>
            </a:r>
            <a:r>
              <a:rPr lang="en-US" sz="3600" dirty="0" err="1">
                <a:solidFill>
                  <a:srgbClr val="0000CC"/>
                </a:solidFill>
                <a:latin typeface="Times New Roman" pitchFamily="18" charset="0"/>
                <a:cs typeface="Times New Roman" pitchFamily="18" charset="0"/>
              </a:rPr>
              <a:t>số</a:t>
            </a:r>
            <a:r>
              <a:rPr lang="en-US" sz="3600" dirty="0">
                <a:solidFill>
                  <a:srgbClr val="0000CC"/>
                </a:solidFill>
                <a:latin typeface="Times New Roman" pitchFamily="18" charset="0"/>
                <a:cs typeface="Times New Roman" pitchFamily="18" charset="0"/>
              </a:rPr>
              <a:t> </a:t>
            </a:r>
            <a:r>
              <a:rPr lang="en-US" sz="3600" dirty="0" err="1">
                <a:solidFill>
                  <a:srgbClr val="0000CC"/>
                </a:solidFill>
                <a:latin typeface="Times New Roman" pitchFamily="18" charset="0"/>
                <a:cs typeface="Times New Roman" pitchFamily="18" charset="0"/>
              </a:rPr>
              <a:t>phiếu</a:t>
            </a:r>
            <a:r>
              <a:rPr lang="en-US" sz="3600" dirty="0">
                <a:solidFill>
                  <a:srgbClr val="0000CC"/>
                </a:solidFill>
                <a:latin typeface="Times New Roman" pitchFamily="18" charset="0"/>
                <a:cs typeface="Times New Roman" pitchFamily="18" charset="0"/>
              </a:rPr>
              <a:t> </a:t>
            </a:r>
            <a:r>
              <a:rPr lang="en-US" sz="3600" dirty="0" err="1">
                <a:solidFill>
                  <a:srgbClr val="0000CC"/>
                </a:solidFill>
                <a:latin typeface="Times New Roman" pitchFamily="18" charset="0"/>
                <a:cs typeface="Times New Roman" pitchFamily="18" charset="0"/>
              </a:rPr>
              <a:t>mua</a:t>
            </a:r>
            <a:r>
              <a:rPr lang="en-US" sz="3600" dirty="0">
                <a:solidFill>
                  <a:srgbClr val="0000CC"/>
                </a:solidFill>
                <a:latin typeface="Times New Roman" pitchFamily="18" charset="0"/>
                <a:cs typeface="Times New Roman" pitchFamily="18" charset="0"/>
              </a:rPr>
              <a:t> </a:t>
            </a:r>
            <a:r>
              <a:rPr lang="en-US" sz="3600" dirty="0" err="1">
                <a:solidFill>
                  <a:srgbClr val="0000CC"/>
                </a:solidFill>
                <a:latin typeface="Times New Roman" pitchFamily="18" charset="0"/>
                <a:cs typeface="Times New Roman" pitchFamily="18" charset="0"/>
              </a:rPr>
              <a:t>hàng</a:t>
            </a:r>
            <a:r>
              <a:rPr lang="en-US" sz="3600" dirty="0">
                <a:solidFill>
                  <a:srgbClr val="0000CC"/>
                </a:solidFill>
                <a:latin typeface="Times New Roman" pitchFamily="18" charset="0"/>
                <a:cs typeface="Times New Roman" pitchFamily="18" charset="0"/>
              </a:rPr>
              <a:t>.</a:t>
            </a:r>
          </a:p>
        </p:txBody>
      </p:sp>
      <p:pic>
        <p:nvPicPr>
          <p:cNvPr id="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052719" y="2002423"/>
            <a:ext cx="6934200" cy="3810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7" name="TextBox 26"/>
          <p:cNvSpPr txBox="1"/>
          <p:nvPr/>
        </p:nvSpPr>
        <p:spPr>
          <a:xfrm>
            <a:off x="1049338" y="4226885"/>
            <a:ext cx="9378664" cy="2086725"/>
          </a:xfrm>
          <a:prstGeom prst="rect">
            <a:avLst/>
          </a:prstGeom>
          <a:solidFill>
            <a:schemeClr val="bg1"/>
          </a:solidFill>
        </p:spPr>
        <p:txBody>
          <a:bodyPr wrap="square" rtlCol="0">
            <a:spAutoFit/>
          </a:bodyPr>
          <a:lstStyle/>
          <a:p>
            <a:pPr algn="just">
              <a:lnSpc>
                <a:spcPct val="120000"/>
              </a:lnSpc>
            </a:pPr>
            <a:r>
              <a:rPr lang="en-US" sz="3600" dirty="0">
                <a:solidFill>
                  <a:srgbClr val="0000CC"/>
                </a:solidFill>
                <a:latin typeface="Times New Roman" pitchFamily="18" charset="0"/>
                <a:cs typeface="Times New Roman" pitchFamily="18" charset="0"/>
              </a:rPr>
              <a:t>- </a:t>
            </a:r>
            <a:r>
              <a:rPr lang="en-US" sz="3600" dirty="0" err="1">
                <a:solidFill>
                  <a:srgbClr val="0000CC"/>
                </a:solidFill>
                <a:latin typeface="Times New Roman" pitchFamily="18" charset="0"/>
                <a:cs typeface="Times New Roman" pitchFamily="18" charset="0"/>
              </a:rPr>
              <a:t>Tiến</a:t>
            </a:r>
            <a:r>
              <a:rPr lang="en-US" sz="3600" dirty="0">
                <a:solidFill>
                  <a:srgbClr val="0000CC"/>
                </a:solidFill>
                <a:latin typeface="Times New Roman" pitchFamily="18" charset="0"/>
                <a:cs typeface="Times New Roman" pitchFamily="18" charset="0"/>
              </a:rPr>
              <a:t> </a:t>
            </a:r>
            <a:r>
              <a:rPr lang="en-US" sz="3600" dirty="0" err="1">
                <a:solidFill>
                  <a:srgbClr val="0000CC"/>
                </a:solidFill>
                <a:latin typeface="Times New Roman" pitchFamily="18" charset="0"/>
                <a:cs typeface="Times New Roman" pitchFamily="18" charset="0"/>
              </a:rPr>
              <a:t>hành</a:t>
            </a:r>
            <a:r>
              <a:rPr lang="en-US" sz="3600" dirty="0">
                <a:solidFill>
                  <a:srgbClr val="0000CC"/>
                </a:solidFill>
                <a:latin typeface="Times New Roman" pitchFamily="18" charset="0"/>
                <a:cs typeface="Times New Roman" pitchFamily="18" charset="0"/>
              </a:rPr>
              <a:t> </a:t>
            </a:r>
            <a:r>
              <a:rPr lang="en-US" sz="3600" dirty="0" err="1">
                <a:solidFill>
                  <a:srgbClr val="0000CC"/>
                </a:solidFill>
                <a:latin typeface="Times New Roman" pitchFamily="18" charset="0"/>
                <a:cs typeface="Times New Roman" pitchFamily="18" charset="0"/>
              </a:rPr>
              <a:t>lựa</a:t>
            </a:r>
            <a:r>
              <a:rPr lang="en-US" sz="3600" dirty="0">
                <a:solidFill>
                  <a:srgbClr val="0000CC"/>
                </a:solidFill>
                <a:latin typeface="Times New Roman" pitchFamily="18" charset="0"/>
                <a:cs typeface="Times New Roman" pitchFamily="18" charset="0"/>
              </a:rPr>
              <a:t> </a:t>
            </a:r>
            <a:r>
              <a:rPr lang="en-US" sz="3600" dirty="0" err="1">
                <a:solidFill>
                  <a:srgbClr val="0000CC"/>
                </a:solidFill>
                <a:latin typeface="Times New Roman" pitchFamily="18" charset="0"/>
                <a:cs typeface="Times New Roman" pitchFamily="18" charset="0"/>
              </a:rPr>
              <a:t>chọn</a:t>
            </a:r>
            <a:r>
              <a:rPr lang="en-US" sz="3600" dirty="0">
                <a:solidFill>
                  <a:srgbClr val="0000CC"/>
                </a:solidFill>
                <a:latin typeface="Times New Roman" pitchFamily="18" charset="0"/>
                <a:cs typeface="Times New Roman" pitchFamily="18" charset="0"/>
              </a:rPr>
              <a:t> </a:t>
            </a:r>
            <a:r>
              <a:rPr lang="en-US" sz="3600" dirty="0" err="1">
                <a:solidFill>
                  <a:srgbClr val="0000CC"/>
                </a:solidFill>
                <a:latin typeface="Times New Roman" pitchFamily="18" charset="0"/>
                <a:cs typeface="Times New Roman" pitchFamily="18" charset="0"/>
              </a:rPr>
              <a:t>mua</a:t>
            </a:r>
            <a:r>
              <a:rPr lang="en-US" sz="3600" dirty="0">
                <a:solidFill>
                  <a:srgbClr val="0000CC"/>
                </a:solidFill>
                <a:latin typeface="Times New Roman" pitchFamily="18" charset="0"/>
                <a:cs typeface="Times New Roman" pitchFamily="18" charset="0"/>
              </a:rPr>
              <a:t> </a:t>
            </a:r>
            <a:r>
              <a:rPr lang="en-US" sz="3600" dirty="0" err="1">
                <a:solidFill>
                  <a:srgbClr val="0000CC"/>
                </a:solidFill>
                <a:latin typeface="Times New Roman" pitchFamily="18" charset="0"/>
                <a:cs typeface="Times New Roman" pitchFamily="18" charset="0"/>
              </a:rPr>
              <a:t>sản</a:t>
            </a:r>
            <a:r>
              <a:rPr lang="en-US" sz="3600" dirty="0">
                <a:solidFill>
                  <a:srgbClr val="0000CC"/>
                </a:solidFill>
                <a:latin typeface="Times New Roman" pitchFamily="18" charset="0"/>
                <a:cs typeface="Times New Roman" pitchFamily="18" charset="0"/>
              </a:rPr>
              <a:t> </a:t>
            </a:r>
            <a:r>
              <a:rPr lang="en-US" sz="3600" dirty="0" err="1">
                <a:solidFill>
                  <a:srgbClr val="0000CC"/>
                </a:solidFill>
                <a:latin typeface="Times New Roman" pitchFamily="18" charset="0"/>
                <a:cs typeface="Times New Roman" pitchFamily="18" charset="0"/>
              </a:rPr>
              <a:t>phẩm</a:t>
            </a:r>
            <a:r>
              <a:rPr lang="en-US" sz="3600" dirty="0">
                <a:solidFill>
                  <a:srgbClr val="0000CC"/>
                </a:solidFill>
                <a:latin typeface="Times New Roman" pitchFamily="18" charset="0"/>
                <a:cs typeface="Times New Roman" pitchFamily="18" charset="0"/>
              </a:rPr>
              <a:t> </a:t>
            </a:r>
            <a:r>
              <a:rPr lang="en-US" sz="3600" dirty="0" err="1">
                <a:solidFill>
                  <a:srgbClr val="0000CC"/>
                </a:solidFill>
                <a:latin typeface="Times New Roman" pitchFamily="18" charset="0"/>
                <a:cs typeface="Times New Roman" pitchFamily="18" charset="0"/>
              </a:rPr>
              <a:t>liên</a:t>
            </a:r>
            <a:r>
              <a:rPr lang="en-US" sz="3600" dirty="0">
                <a:solidFill>
                  <a:srgbClr val="0000CC"/>
                </a:solidFill>
                <a:latin typeface="Times New Roman" pitchFamily="18" charset="0"/>
                <a:cs typeface="Times New Roman" pitchFamily="18" charset="0"/>
              </a:rPr>
              <a:t> </a:t>
            </a:r>
            <a:r>
              <a:rPr lang="en-US" sz="3600" dirty="0" err="1">
                <a:solidFill>
                  <a:srgbClr val="0000CC"/>
                </a:solidFill>
                <a:latin typeface="Times New Roman" pitchFamily="18" charset="0"/>
                <a:cs typeface="Times New Roman" pitchFamily="18" charset="0"/>
              </a:rPr>
              <a:t>quan</a:t>
            </a:r>
            <a:r>
              <a:rPr lang="en-US" sz="3600" dirty="0">
                <a:solidFill>
                  <a:srgbClr val="0000CC"/>
                </a:solidFill>
                <a:latin typeface="Times New Roman" pitchFamily="18" charset="0"/>
                <a:cs typeface="Times New Roman" pitchFamily="18" charset="0"/>
              </a:rPr>
              <a:t> </a:t>
            </a:r>
            <a:r>
              <a:rPr lang="en-US" sz="3600" dirty="0" err="1">
                <a:solidFill>
                  <a:srgbClr val="0000CC"/>
                </a:solidFill>
                <a:latin typeface="Times New Roman" pitchFamily="18" charset="0"/>
                <a:cs typeface="Times New Roman" pitchFamily="18" charset="0"/>
              </a:rPr>
              <a:t>tới</a:t>
            </a:r>
            <a:r>
              <a:rPr lang="en-US" sz="3600" dirty="0">
                <a:solidFill>
                  <a:srgbClr val="0000CC"/>
                </a:solidFill>
                <a:latin typeface="Times New Roman" pitchFamily="18" charset="0"/>
                <a:cs typeface="Times New Roman" pitchFamily="18" charset="0"/>
              </a:rPr>
              <a:t> </a:t>
            </a:r>
            <a:r>
              <a:rPr lang="en-US" sz="3600" dirty="0" err="1">
                <a:solidFill>
                  <a:srgbClr val="0000CC"/>
                </a:solidFill>
                <a:latin typeface="Times New Roman" pitchFamily="18" charset="0"/>
                <a:cs typeface="Times New Roman" pitchFamily="18" charset="0"/>
              </a:rPr>
              <a:t>chủ</a:t>
            </a:r>
            <a:r>
              <a:rPr lang="en-US" sz="3600" dirty="0">
                <a:solidFill>
                  <a:srgbClr val="0000CC"/>
                </a:solidFill>
                <a:latin typeface="Times New Roman" pitchFamily="18" charset="0"/>
                <a:cs typeface="Times New Roman" pitchFamily="18" charset="0"/>
              </a:rPr>
              <a:t> </a:t>
            </a:r>
            <a:r>
              <a:rPr lang="en-US" sz="3600" dirty="0" err="1">
                <a:solidFill>
                  <a:srgbClr val="0000CC"/>
                </a:solidFill>
                <a:latin typeface="Times New Roman" pitchFamily="18" charset="0"/>
                <a:cs typeface="Times New Roman" pitchFamily="18" charset="0"/>
              </a:rPr>
              <a:t>đề</a:t>
            </a:r>
            <a:r>
              <a:rPr lang="en-US" sz="3600" dirty="0">
                <a:solidFill>
                  <a:srgbClr val="0000CC"/>
                </a:solidFill>
                <a:latin typeface="Times New Roman" pitchFamily="18" charset="0"/>
                <a:cs typeface="Times New Roman" pitchFamily="18" charset="0"/>
              </a:rPr>
              <a:t> </a:t>
            </a:r>
            <a:r>
              <a:rPr lang="en-US" sz="3600" dirty="0" err="1">
                <a:solidFill>
                  <a:srgbClr val="0000CC"/>
                </a:solidFill>
                <a:latin typeface="Times New Roman" pitchFamily="18" charset="0"/>
                <a:cs typeface="Times New Roman" pitchFamily="18" charset="0"/>
              </a:rPr>
              <a:t>cho</a:t>
            </a:r>
            <a:r>
              <a:rPr lang="en-US" sz="3600" dirty="0">
                <a:solidFill>
                  <a:srgbClr val="0000CC"/>
                </a:solidFill>
                <a:latin typeface="Times New Roman" pitchFamily="18" charset="0"/>
                <a:cs typeface="Times New Roman" pitchFamily="18" charset="0"/>
              </a:rPr>
              <a:t> </a:t>
            </a:r>
            <a:r>
              <a:rPr lang="en-US" sz="3600" dirty="0" err="1">
                <a:solidFill>
                  <a:srgbClr val="0000CC"/>
                </a:solidFill>
                <a:latin typeface="Times New Roman" pitchFamily="18" charset="0"/>
                <a:cs typeface="Times New Roman" pitchFamily="18" charset="0"/>
              </a:rPr>
              <a:t>trước</a:t>
            </a:r>
            <a:r>
              <a:rPr lang="en-US" sz="3600" dirty="0">
                <a:solidFill>
                  <a:srgbClr val="0000CC"/>
                </a:solidFill>
                <a:latin typeface="Times New Roman" pitchFamily="18" charset="0"/>
                <a:cs typeface="Times New Roman" pitchFamily="18" charset="0"/>
              </a:rPr>
              <a:t> </a:t>
            </a:r>
            <a:r>
              <a:rPr lang="en-US" sz="3600" dirty="0" err="1">
                <a:solidFill>
                  <a:srgbClr val="0000CC"/>
                </a:solidFill>
                <a:latin typeface="Times New Roman" pitchFamily="18" charset="0"/>
                <a:cs typeface="Times New Roman" pitchFamily="18" charset="0"/>
              </a:rPr>
              <a:t>theo</a:t>
            </a:r>
            <a:r>
              <a:rPr lang="en-US" sz="3600" dirty="0">
                <a:solidFill>
                  <a:srgbClr val="0000CC"/>
                </a:solidFill>
                <a:latin typeface="Times New Roman" pitchFamily="18" charset="0"/>
                <a:cs typeface="Times New Roman" pitchFamily="18" charset="0"/>
              </a:rPr>
              <a:t> </a:t>
            </a:r>
            <a:r>
              <a:rPr lang="en-US" sz="3600" dirty="0" err="1">
                <a:solidFill>
                  <a:srgbClr val="0000CC"/>
                </a:solidFill>
                <a:latin typeface="Times New Roman" pitchFamily="18" charset="0"/>
                <a:cs typeface="Times New Roman" pitchFamily="18" charset="0"/>
              </a:rPr>
              <a:t>hình</a:t>
            </a:r>
            <a:r>
              <a:rPr lang="en-US" sz="3600" dirty="0">
                <a:solidFill>
                  <a:srgbClr val="0000CC"/>
                </a:solidFill>
                <a:latin typeface="Times New Roman" pitchFamily="18" charset="0"/>
                <a:cs typeface="Times New Roman" pitchFamily="18" charset="0"/>
              </a:rPr>
              <a:t> </a:t>
            </a:r>
            <a:r>
              <a:rPr lang="en-US" sz="3600" dirty="0" err="1">
                <a:solidFill>
                  <a:srgbClr val="0000CC"/>
                </a:solidFill>
                <a:latin typeface="Times New Roman" pitchFamily="18" charset="0"/>
                <a:cs typeface="Times New Roman" pitchFamily="18" charset="0"/>
              </a:rPr>
              <a:t>thức</a:t>
            </a:r>
            <a:r>
              <a:rPr lang="en-US" sz="3600" dirty="0">
                <a:solidFill>
                  <a:srgbClr val="0000CC"/>
                </a:solidFill>
                <a:latin typeface="Times New Roman" pitchFamily="18" charset="0"/>
                <a:cs typeface="Times New Roman" pitchFamily="18" charset="0"/>
              </a:rPr>
              <a:t> </a:t>
            </a:r>
            <a:r>
              <a:rPr lang="en-US" sz="3600" dirty="0" err="1">
                <a:solidFill>
                  <a:srgbClr val="0000CC"/>
                </a:solidFill>
                <a:latin typeface="Times New Roman" pitchFamily="18" charset="0"/>
                <a:cs typeface="Times New Roman" pitchFamily="18" charset="0"/>
              </a:rPr>
              <a:t>tiếp</a:t>
            </a:r>
            <a:r>
              <a:rPr lang="en-US" sz="3600" dirty="0">
                <a:solidFill>
                  <a:srgbClr val="0000CC"/>
                </a:solidFill>
                <a:latin typeface="Times New Roman" pitchFamily="18" charset="0"/>
                <a:cs typeface="Times New Roman" pitchFamily="18" charset="0"/>
              </a:rPr>
              <a:t> </a:t>
            </a:r>
            <a:r>
              <a:rPr lang="en-US" sz="3600" dirty="0" err="1">
                <a:solidFill>
                  <a:srgbClr val="0000CC"/>
                </a:solidFill>
                <a:latin typeface="Times New Roman" pitchFamily="18" charset="0"/>
                <a:cs typeface="Times New Roman" pitchFamily="18" charset="0"/>
              </a:rPr>
              <a:t>sức</a:t>
            </a:r>
            <a:r>
              <a:rPr lang="en-US" sz="3600" dirty="0">
                <a:solidFill>
                  <a:srgbClr val="0000CC"/>
                </a:solidFill>
                <a:latin typeface="Times New Roman" pitchFamily="18" charset="0"/>
                <a:cs typeface="Times New Roman" pitchFamily="18" charset="0"/>
              </a:rPr>
              <a:t>. </a:t>
            </a:r>
            <a:r>
              <a:rPr lang="vi-VN" sz="3600" dirty="0">
                <a:solidFill>
                  <a:srgbClr val="0000CC"/>
                </a:solidFill>
                <a:latin typeface="Times New Roman" pitchFamily="18" charset="0"/>
                <a:cs typeface="Times New Roman" pitchFamily="18" charset="0"/>
              </a:rPr>
              <a:t>Ví dụ: chủ đề Đồ dùng học tập, chủ đề thực phẩm,...</a:t>
            </a:r>
            <a:endParaRPr lang="en-US" sz="3600" dirty="0">
              <a:solidFill>
                <a:srgbClr val="0000CC"/>
              </a:solidFill>
              <a:latin typeface="Times New Roman" pitchFamily="18" charset="0"/>
              <a:cs typeface="Times New Roman" pitchFamily="18" charset="0"/>
            </a:endParaRPr>
          </a:p>
        </p:txBody>
      </p:sp>
      <p:sp>
        <p:nvSpPr>
          <p:cNvPr id="28" name="TextBox 27"/>
          <p:cNvSpPr txBox="1"/>
          <p:nvPr/>
        </p:nvSpPr>
        <p:spPr>
          <a:xfrm>
            <a:off x="953437" y="6477000"/>
            <a:ext cx="14369764" cy="1421928"/>
          </a:xfrm>
          <a:prstGeom prst="rect">
            <a:avLst/>
          </a:prstGeom>
          <a:noFill/>
        </p:spPr>
        <p:txBody>
          <a:bodyPr wrap="square" rtlCol="0">
            <a:spAutoFit/>
          </a:bodyPr>
          <a:lstStyle/>
          <a:p>
            <a:pPr algn="just">
              <a:lnSpc>
                <a:spcPct val="120000"/>
              </a:lnSpc>
            </a:pPr>
            <a:r>
              <a:rPr lang="en-US" sz="3600" dirty="0">
                <a:solidFill>
                  <a:srgbClr val="0000CC"/>
                </a:solidFill>
                <a:latin typeface="Times New Roman" pitchFamily="18" charset="0"/>
                <a:cs typeface="Times New Roman" pitchFamily="18" charset="0"/>
              </a:rPr>
              <a:t>- </a:t>
            </a:r>
            <a:r>
              <a:rPr lang="en-US" sz="3600" dirty="0" err="1">
                <a:solidFill>
                  <a:srgbClr val="0000CC"/>
                </a:solidFill>
                <a:latin typeface="Times New Roman" pitchFamily="18" charset="0"/>
                <a:cs typeface="Times New Roman" pitchFamily="18" charset="0"/>
              </a:rPr>
              <a:t>Đội</a:t>
            </a:r>
            <a:r>
              <a:rPr lang="en-US" sz="3600" dirty="0">
                <a:solidFill>
                  <a:srgbClr val="0000CC"/>
                </a:solidFill>
                <a:latin typeface="Times New Roman" pitchFamily="18" charset="0"/>
                <a:cs typeface="Times New Roman" pitchFamily="18" charset="0"/>
              </a:rPr>
              <a:t> </a:t>
            </a:r>
            <a:r>
              <a:rPr lang="en-US" sz="3600" dirty="0" err="1">
                <a:solidFill>
                  <a:srgbClr val="0000CC"/>
                </a:solidFill>
                <a:latin typeface="Times New Roman" pitchFamily="18" charset="0"/>
                <a:cs typeface="Times New Roman" pitchFamily="18" charset="0"/>
              </a:rPr>
              <a:t>chiến</a:t>
            </a:r>
            <a:r>
              <a:rPr lang="en-US" sz="3600" dirty="0">
                <a:solidFill>
                  <a:srgbClr val="0000CC"/>
                </a:solidFill>
                <a:latin typeface="Times New Roman" pitchFamily="18" charset="0"/>
                <a:cs typeface="Times New Roman" pitchFamily="18" charset="0"/>
              </a:rPr>
              <a:t> </a:t>
            </a:r>
            <a:r>
              <a:rPr lang="en-US" sz="3600" dirty="0" err="1">
                <a:solidFill>
                  <a:srgbClr val="0000CC"/>
                </a:solidFill>
                <a:latin typeface="Times New Roman" pitchFamily="18" charset="0"/>
                <a:cs typeface="Times New Roman" pitchFamily="18" charset="0"/>
              </a:rPr>
              <a:t>thắng</a:t>
            </a:r>
            <a:r>
              <a:rPr lang="en-US" sz="3600" dirty="0">
                <a:solidFill>
                  <a:srgbClr val="0000CC"/>
                </a:solidFill>
                <a:latin typeface="Times New Roman" pitchFamily="18" charset="0"/>
                <a:cs typeface="Times New Roman" pitchFamily="18" charset="0"/>
              </a:rPr>
              <a:t> </a:t>
            </a:r>
            <a:r>
              <a:rPr lang="en-US" sz="3600" dirty="0" err="1">
                <a:solidFill>
                  <a:srgbClr val="0000CC"/>
                </a:solidFill>
                <a:latin typeface="Times New Roman" pitchFamily="18" charset="0"/>
                <a:cs typeface="Times New Roman" pitchFamily="18" charset="0"/>
              </a:rPr>
              <a:t>là</a:t>
            </a:r>
            <a:r>
              <a:rPr lang="en-US" sz="3600" dirty="0">
                <a:solidFill>
                  <a:srgbClr val="0000CC"/>
                </a:solidFill>
                <a:latin typeface="Times New Roman" pitchFamily="18" charset="0"/>
                <a:cs typeface="Times New Roman" pitchFamily="18" charset="0"/>
              </a:rPr>
              <a:t> </a:t>
            </a:r>
            <a:r>
              <a:rPr lang="en-US" sz="3600" dirty="0" err="1">
                <a:solidFill>
                  <a:srgbClr val="0000CC"/>
                </a:solidFill>
                <a:latin typeface="Times New Roman" pitchFamily="18" charset="0"/>
                <a:cs typeface="Times New Roman" pitchFamily="18" charset="0"/>
              </a:rPr>
              <a:t>đội</a:t>
            </a:r>
            <a:r>
              <a:rPr lang="en-US" sz="3600" dirty="0">
                <a:solidFill>
                  <a:srgbClr val="0000CC"/>
                </a:solidFill>
                <a:latin typeface="Times New Roman" pitchFamily="18" charset="0"/>
                <a:cs typeface="Times New Roman" pitchFamily="18" charset="0"/>
              </a:rPr>
              <a:t> </a:t>
            </a:r>
            <a:r>
              <a:rPr lang="en-US" sz="3600" dirty="0" err="1">
                <a:solidFill>
                  <a:srgbClr val="0000CC"/>
                </a:solidFill>
                <a:latin typeface="Times New Roman" pitchFamily="18" charset="0"/>
                <a:cs typeface="Times New Roman" pitchFamily="18" charset="0"/>
              </a:rPr>
              <a:t>mua</a:t>
            </a:r>
            <a:r>
              <a:rPr lang="en-US" sz="3600" dirty="0">
                <a:solidFill>
                  <a:srgbClr val="0000CC"/>
                </a:solidFill>
                <a:latin typeface="Times New Roman" pitchFamily="18" charset="0"/>
                <a:cs typeface="Times New Roman" pitchFamily="18" charset="0"/>
              </a:rPr>
              <a:t> </a:t>
            </a:r>
            <a:r>
              <a:rPr lang="en-US" sz="3600" dirty="0" err="1">
                <a:solidFill>
                  <a:srgbClr val="0000CC"/>
                </a:solidFill>
                <a:latin typeface="Times New Roman" pitchFamily="18" charset="0"/>
                <a:cs typeface="Times New Roman" pitchFamily="18" charset="0"/>
              </a:rPr>
              <a:t>được</a:t>
            </a:r>
            <a:r>
              <a:rPr lang="en-US" sz="3600" dirty="0">
                <a:solidFill>
                  <a:srgbClr val="0000CC"/>
                </a:solidFill>
                <a:latin typeface="Times New Roman" pitchFamily="18" charset="0"/>
                <a:cs typeface="Times New Roman" pitchFamily="18" charset="0"/>
              </a:rPr>
              <a:t> </a:t>
            </a:r>
            <a:r>
              <a:rPr lang="en-US" sz="3600" dirty="0" err="1">
                <a:solidFill>
                  <a:srgbClr val="0000CC"/>
                </a:solidFill>
                <a:latin typeface="Times New Roman" pitchFamily="18" charset="0"/>
                <a:cs typeface="Times New Roman" pitchFamily="18" charset="0"/>
              </a:rPr>
              <a:t>nhiều</a:t>
            </a:r>
            <a:r>
              <a:rPr lang="en-US" sz="3600" dirty="0">
                <a:solidFill>
                  <a:srgbClr val="0000CC"/>
                </a:solidFill>
                <a:latin typeface="Times New Roman" pitchFamily="18" charset="0"/>
                <a:cs typeface="Times New Roman" pitchFamily="18" charset="0"/>
              </a:rPr>
              <a:t> </a:t>
            </a:r>
            <a:r>
              <a:rPr lang="en-US" sz="3600" dirty="0" err="1">
                <a:solidFill>
                  <a:srgbClr val="0000CC"/>
                </a:solidFill>
                <a:latin typeface="Times New Roman" pitchFamily="18" charset="0"/>
                <a:cs typeface="Times New Roman" pitchFamily="18" charset="0"/>
              </a:rPr>
              <a:t>sản</a:t>
            </a:r>
            <a:r>
              <a:rPr lang="en-US" sz="3600" dirty="0">
                <a:solidFill>
                  <a:srgbClr val="0000CC"/>
                </a:solidFill>
                <a:latin typeface="Times New Roman" pitchFamily="18" charset="0"/>
                <a:cs typeface="Times New Roman" pitchFamily="18" charset="0"/>
              </a:rPr>
              <a:t> </a:t>
            </a:r>
            <a:r>
              <a:rPr lang="en-US" sz="3600" dirty="0" err="1">
                <a:solidFill>
                  <a:srgbClr val="0000CC"/>
                </a:solidFill>
                <a:latin typeface="Times New Roman" pitchFamily="18" charset="0"/>
                <a:cs typeface="Times New Roman" pitchFamily="18" charset="0"/>
              </a:rPr>
              <a:t>phẩm</a:t>
            </a:r>
            <a:r>
              <a:rPr lang="en-US" sz="3600" dirty="0">
                <a:solidFill>
                  <a:srgbClr val="0000CC"/>
                </a:solidFill>
                <a:latin typeface="Times New Roman" pitchFamily="18" charset="0"/>
                <a:cs typeface="Times New Roman" pitchFamily="18" charset="0"/>
              </a:rPr>
              <a:t> </a:t>
            </a:r>
            <a:r>
              <a:rPr lang="en-US" sz="3600" dirty="0" err="1">
                <a:solidFill>
                  <a:srgbClr val="0000CC"/>
                </a:solidFill>
                <a:latin typeface="Times New Roman" pitchFamily="18" charset="0"/>
                <a:cs typeface="Times New Roman" pitchFamily="18" charset="0"/>
              </a:rPr>
              <a:t>theo</a:t>
            </a:r>
            <a:r>
              <a:rPr lang="en-US" sz="3600" dirty="0">
                <a:solidFill>
                  <a:srgbClr val="0000CC"/>
                </a:solidFill>
                <a:latin typeface="Times New Roman" pitchFamily="18" charset="0"/>
                <a:cs typeface="Times New Roman" pitchFamily="18" charset="0"/>
              </a:rPr>
              <a:t> </a:t>
            </a:r>
            <a:r>
              <a:rPr lang="en-US" sz="3600" dirty="0" err="1">
                <a:solidFill>
                  <a:srgbClr val="0000CC"/>
                </a:solidFill>
                <a:latin typeface="Times New Roman" pitchFamily="18" charset="0"/>
                <a:cs typeface="Times New Roman" pitchFamily="18" charset="0"/>
              </a:rPr>
              <a:t>đúng</a:t>
            </a:r>
            <a:r>
              <a:rPr lang="en-US" sz="3600" dirty="0">
                <a:solidFill>
                  <a:srgbClr val="0000CC"/>
                </a:solidFill>
                <a:latin typeface="Times New Roman" pitchFamily="18" charset="0"/>
                <a:cs typeface="Times New Roman" pitchFamily="18" charset="0"/>
              </a:rPr>
              <a:t> </a:t>
            </a:r>
            <a:r>
              <a:rPr lang="en-US" sz="3600" dirty="0" err="1">
                <a:solidFill>
                  <a:srgbClr val="0000CC"/>
                </a:solidFill>
                <a:latin typeface="Times New Roman" pitchFamily="18" charset="0"/>
                <a:cs typeface="Times New Roman" pitchFamily="18" charset="0"/>
              </a:rPr>
              <a:t>chủ</a:t>
            </a:r>
            <a:r>
              <a:rPr lang="en-US" sz="3600" dirty="0">
                <a:solidFill>
                  <a:srgbClr val="0000CC"/>
                </a:solidFill>
                <a:latin typeface="Times New Roman" pitchFamily="18" charset="0"/>
                <a:cs typeface="Times New Roman" pitchFamily="18" charset="0"/>
              </a:rPr>
              <a:t> </a:t>
            </a:r>
            <a:r>
              <a:rPr lang="en-US" sz="3600" dirty="0" err="1">
                <a:solidFill>
                  <a:srgbClr val="0000CC"/>
                </a:solidFill>
                <a:latin typeface="Times New Roman" pitchFamily="18" charset="0"/>
                <a:cs typeface="Times New Roman" pitchFamily="18" charset="0"/>
              </a:rPr>
              <a:t>đề</a:t>
            </a:r>
            <a:r>
              <a:rPr lang="en-US" sz="3600" dirty="0">
                <a:solidFill>
                  <a:srgbClr val="0000CC"/>
                </a:solidFill>
                <a:latin typeface="Times New Roman" pitchFamily="18" charset="0"/>
                <a:cs typeface="Times New Roman" pitchFamily="18" charset="0"/>
              </a:rPr>
              <a:t> </a:t>
            </a:r>
            <a:r>
              <a:rPr lang="en-US" sz="3600" dirty="0" err="1">
                <a:solidFill>
                  <a:srgbClr val="0000CC"/>
                </a:solidFill>
                <a:latin typeface="Times New Roman" pitchFamily="18" charset="0"/>
                <a:cs typeface="Times New Roman" pitchFamily="18" charset="0"/>
              </a:rPr>
              <a:t>và</a:t>
            </a:r>
            <a:r>
              <a:rPr lang="en-US" sz="3600" dirty="0">
                <a:solidFill>
                  <a:srgbClr val="0000CC"/>
                </a:solidFill>
                <a:latin typeface="Times New Roman" pitchFamily="18" charset="0"/>
                <a:cs typeface="Times New Roman" pitchFamily="18" charset="0"/>
              </a:rPr>
              <a:t> </a:t>
            </a:r>
            <a:r>
              <a:rPr lang="en-US" sz="3600" dirty="0" err="1">
                <a:solidFill>
                  <a:srgbClr val="0000CC"/>
                </a:solidFill>
                <a:latin typeface="Times New Roman" pitchFamily="18" charset="0"/>
                <a:cs typeface="Times New Roman" pitchFamily="18" charset="0"/>
              </a:rPr>
              <a:t>trong</a:t>
            </a:r>
            <a:r>
              <a:rPr lang="en-US" sz="3600" dirty="0">
                <a:solidFill>
                  <a:srgbClr val="0000CC"/>
                </a:solidFill>
                <a:latin typeface="Times New Roman" pitchFamily="18" charset="0"/>
                <a:cs typeface="Times New Roman" pitchFamily="18" charset="0"/>
              </a:rPr>
              <a:t> </a:t>
            </a:r>
            <a:r>
              <a:rPr lang="en-US" sz="3600" dirty="0" err="1">
                <a:solidFill>
                  <a:srgbClr val="0000CC"/>
                </a:solidFill>
                <a:latin typeface="Times New Roman" pitchFamily="18" charset="0"/>
                <a:cs typeface="Times New Roman" pitchFamily="18" charset="0"/>
              </a:rPr>
              <a:t>giới</a:t>
            </a:r>
            <a:r>
              <a:rPr lang="en-US" sz="3600" dirty="0">
                <a:solidFill>
                  <a:srgbClr val="0000CC"/>
                </a:solidFill>
                <a:latin typeface="Times New Roman" pitchFamily="18" charset="0"/>
                <a:cs typeface="Times New Roman" pitchFamily="18" charset="0"/>
              </a:rPr>
              <a:t> </a:t>
            </a:r>
            <a:r>
              <a:rPr lang="en-US" sz="3600" dirty="0" err="1">
                <a:solidFill>
                  <a:srgbClr val="0000CC"/>
                </a:solidFill>
                <a:latin typeface="Times New Roman" pitchFamily="18" charset="0"/>
                <a:cs typeface="Times New Roman" pitchFamily="18" charset="0"/>
              </a:rPr>
              <a:t>hạn</a:t>
            </a:r>
            <a:r>
              <a:rPr lang="en-US" sz="3600" dirty="0">
                <a:solidFill>
                  <a:srgbClr val="0000CC"/>
                </a:solidFill>
                <a:latin typeface="Times New Roman" pitchFamily="18" charset="0"/>
                <a:cs typeface="Times New Roman" pitchFamily="18" charset="0"/>
              </a:rPr>
              <a:t> </a:t>
            </a:r>
            <a:r>
              <a:rPr lang="en-US" sz="3600" dirty="0" err="1">
                <a:solidFill>
                  <a:srgbClr val="0000CC"/>
                </a:solidFill>
                <a:latin typeface="Times New Roman" pitchFamily="18" charset="0"/>
                <a:cs typeface="Times New Roman" pitchFamily="18" charset="0"/>
              </a:rPr>
              <a:t>số</a:t>
            </a:r>
            <a:r>
              <a:rPr lang="en-US" sz="3600" dirty="0">
                <a:solidFill>
                  <a:srgbClr val="0000CC"/>
                </a:solidFill>
                <a:latin typeface="Times New Roman" pitchFamily="18" charset="0"/>
                <a:cs typeface="Times New Roman" pitchFamily="18" charset="0"/>
              </a:rPr>
              <a:t> </a:t>
            </a:r>
            <a:r>
              <a:rPr lang="en-US" sz="3600" dirty="0" err="1">
                <a:solidFill>
                  <a:srgbClr val="0000CC"/>
                </a:solidFill>
                <a:latin typeface="Times New Roman" pitchFamily="18" charset="0"/>
                <a:cs typeface="Times New Roman" pitchFamily="18" charset="0"/>
              </a:rPr>
              <a:t>phiếu</a:t>
            </a:r>
            <a:r>
              <a:rPr lang="en-US" sz="3600" dirty="0">
                <a:solidFill>
                  <a:srgbClr val="0000CC"/>
                </a:solidFill>
                <a:latin typeface="Times New Roman" pitchFamily="18" charset="0"/>
                <a:cs typeface="Times New Roman" pitchFamily="18" charset="0"/>
              </a:rPr>
              <a:t> </a:t>
            </a:r>
            <a:r>
              <a:rPr lang="en-US" sz="3600" dirty="0" err="1">
                <a:solidFill>
                  <a:srgbClr val="0000CC"/>
                </a:solidFill>
                <a:latin typeface="Times New Roman" pitchFamily="18" charset="0"/>
                <a:cs typeface="Times New Roman" pitchFamily="18" charset="0"/>
              </a:rPr>
              <a:t>mua</a:t>
            </a:r>
            <a:r>
              <a:rPr lang="en-US" sz="3600" dirty="0">
                <a:solidFill>
                  <a:srgbClr val="0000CC"/>
                </a:solidFill>
                <a:latin typeface="Times New Roman" pitchFamily="18" charset="0"/>
                <a:cs typeface="Times New Roman" pitchFamily="18" charset="0"/>
              </a:rPr>
              <a:t> </a:t>
            </a:r>
            <a:r>
              <a:rPr lang="en-US" sz="3600" dirty="0" err="1">
                <a:solidFill>
                  <a:srgbClr val="0000CC"/>
                </a:solidFill>
                <a:latin typeface="Times New Roman" pitchFamily="18" charset="0"/>
                <a:cs typeface="Times New Roman" pitchFamily="18" charset="0"/>
              </a:rPr>
              <a:t>hàng</a:t>
            </a:r>
            <a:r>
              <a:rPr lang="en-US" sz="3600" dirty="0">
                <a:solidFill>
                  <a:srgbClr val="0000CC"/>
                </a:solidFill>
                <a:latin typeface="Times New Roman" pitchFamily="18" charset="0"/>
                <a:cs typeface="Times New Roman" pitchFamily="18" charset="0"/>
              </a:rPr>
              <a:t> </a:t>
            </a:r>
            <a:r>
              <a:rPr lang="en-US" sz="3600" dirty="0" err="1">
                <a:solidFill>
                  <a:srgbClr val="0000CC"/>
                </a:solidFill>
                <a:latin typeface="Times New Roman" pitchFamily="18" charset="0"/>
                <a:cs typeface="Times New Roman" pitchFamily="18" charset="0"/>
              </a:rPr>
              <a:t>cho</a:t>
            </a:r>
            <a:r>
              <a:rPr lang="en-US" sz="3600" dirty="0">
                <a:solidFill>
                  <a:srgbClr val="0000CC"/>
                </a:solidFill>
                <a:latin typeface="Times New Roman" pitchFamily="18" charset="0"/>
                <a:cs typeface="Times New Roman" pitchFamily="18" charset="0"/>
              </a:rPr>
              <a:t> </a:t>
            </a:r>
            <a:r>
              <a:rPr lang="en-US" sz="3600" dirty="0" err="1">
                <a:solidFill>
                  <a:srgbClr val="0000CC"/>
                </a:solidFill>
                <a:latin typeface="Times New Roman" pitchFamily="18" charset="0"/>
                <a:cs typeface="Times New Roman" pitchFamily="18" charset="0"/>
              </a:rPr>
              <a:t>phép</a:t>
            </a:r>
            <a:r>
              <a:rPr lang="en-US" sz="3600" dirty="0">
                <a:solidFill>
                  <a:srgbClr val="0000CC"/>
                </a:solidFill>
                <a:latin typeface="Times New Roman" pitchFamily="18" charset="0"/>
                <a:cs typeface="Times New Roman" pitchFamily="18" charset="0"/>
              </a:rPr>
              <a:t>.</a:t>
            </a:r>
          </a:p>
        </p:txBody>
      </p:sp>
    </p:spTree>
    <p:extLst>
      <p:ext uri="{BB962C8B-B14F-4D97-AF65-F5344CB8AC3E}">
        <p14:creationId xmlns:p14="http://schemas.microsoft.com/office/powerpoint/2010/main" val="1178204548"/>
      </p:ext>
    </p:extLst>
  </p:cSld>
  <p:clrMapOvr>
    <a:masterClrMapping/>
  </p:clrMapOvr>
  <p:transition spd="slow">
    <p:split orient="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5"/>
                                        </p:tgtEl>
                                        <p:attrNameLst>
                                          <p:attrName>style.visibility</p:attrName>
                                        </p:attrNameLst>
                                      </p:cBhvr>
                                      <p:to>
                                        <p:strVal val="visible"/>
                                      </p:to>
                                    </p:set>
                                    <p:animEffect transition="in" filter="fade">
                                      <p:cBhvr>
                                        <p:cTn id="7" dur="500"/>
                                        <p:tgtEl>
                                          <p:spTgt spid="25"/>
                                        </p:tgtEl>
                                      </p:cBhvr>
                                    </p:animEffect>
                                  </p:childTnLst>
                                </p:cTn>
                              </p:par>
                              <p:par>
                                <p:cTn id="8" presetID="10" presetClass="entr" presetSubtype="0" fill="hold" nodeType="withEffect">
                                  <p:stCondLst>
                                    <p:cond delay="0"/>
                                  </p:stCondLst>
                                  <p:childTnLst>
                                    <p:set>
                                      <p:cBhvr>
                                        <p:cTn id="9" dur="1" fill="hold">
                                          <p:stCondLst>
                                            <p:cond delay="0"/>
                                          </p:stCondLst>
                                        </p:cTn>
                                        <p:tgtEl>
                                          <p:spTgt spid="26"/>
                                        </p:tgtEl>
                                        <p:attrNameLst>
                                          <p:attrName>style.visibility</p:attrName>
                                        </p:attrNameLst>
                                      </p:cBhvr>
                                      <p:to>
                                        <p:strVal val="visible"/>
                                      </p:to>
                                    </p:set>
                                    <p:animEffect transition="in" filter="fade">
                                      <p:cBhvr>
                                        <p:cTn id="10" dur="500"/>
                                        <p:tgtEl>
                                          <p:spTgt spid="26"/>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19">
                                            <p:bg/>
                                          </p:spTgt>
                                        </p:tgtEl>
                                        <p:attrNameLst>
                                          <p:attrName>style.visibility</p:attrName>
                                        </p:attrNameLst>
                                      </p:cBhvr>
                                      <p:to>
                                        <p:strVal val="visible"/>
                                      </p:to>
                                    </p:set>
                                    <p:animEffect transition="in" filter="fade">
                                      <p:cBhvr>
                                        <p:cTn id="15" dur="500"/>
                                        <p:tgtEl>
                                          <p:spTgt spid="19">
                                            <p:bg/>
                                          </p:spTgt>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19">
                                            <p:txEl>
                                              <p:pRg st="0" end="0"/>
                                            </p:txEl>
                                          </p:spTgt>
                                        </p:tgtEl>
                                        <p:attrNameLst>
                                          <p:attrName>style.visibility</p:attrName>
                                        </p:attrNameLst>
                                      </p:cBhvr>
                                      <p:to>
                                        <p:strVal val="visible"/>
                                      </p:to>
                                    </p:set>
                                    <p:animEffect transition="in" filter="fade">
                                      <p:cBhvr>
                                        <p:cTn id="20" dur="500"/>
                                        <p:tgtEl>
                                          <p:spTgt spid="19">
                                            <p:txEl>
                                              <p:pRg st="0" end="0"/>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grpId="0" nodeType="clickEffect">
                                  <p:stCondLst>
                                    <p:cond delay="0"/>
                                  </p:stCondLst>
                                  <p:childTnLst>
                                    <p:set>
                                      <p:cBhvr>
                                        <p:cTn id="24" dur="1" fill="hold">
                                          <p:stCondLst>
                                            <p:cond delay="0"/>
                                          </p:stCondLst>
                                        </p:cTn>
                                        <p:tgtEl>
                                          <p:spTgt spid="19">
                                            <p:txEl>
                                              <p:pRg st="1" end="1"/>
                                            </p:txEl>
                                          </p:spTgt>
                                        </p:tgtEl>
                                        <p:attrNameLst>
                                          <p:attrName>style.visibility</p:attrName>
                                        </p:attrNameLst>
                                      </p:cBhvr>
                                      <p:to>
                                        <p:strVal val="visible"/>
                                      </p:to>
                                    </p:set>
                                    <p:animEffect transition="in" filter="fade">
                                      <p:cBhvr>
                                        <p:cTn id="25" dur="500"/>
                                        <p:tgtEl>
                                          <p:spTgt spid="19">
                                            <p:txEl>
                                              <p:pRg st="1" end="1"/>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grpId="0" nodeType="clickEffect">
                                  <p:stCondLst>
                                    <p:cond delay="0"/>
                                  </p:stCondLst>
                                  <p:childTnLst>
                                    <p:set>
                                      <p:cBhvr>
                                        <p:cTn id="29" dur="1" fill="hold">
                                          <p:stCondLst>
                                            <p:cond delay="0"/>
                                          </p:stCondLst>
                                        </p:cTn>
                                        <p:tgtEl>
                                          <p:spTgt spid="27"/>
                                        </p:tgtEl>
                                        <p:attrNameLst>
                                          <p:attrName>style.visibility</p:attrName>
                                        </p:attrNameLst>
                                      </p:cBhvr>
                                      <p:to>
                                        <p:strVal val="visible"/>
                                      </p:to>
                                    </p:set>
                                    <p:animEffect transition="in" filter="fade">
                                      <p:cBhvr>
                                        <p:cTn id="30" dur="500"/>
                                        <p:tgtEl>
                                          <p:spTgt spid="27"/>
                                        </p:tgtEl>
                                      </p:cBhvr>
                                    </p:animEffect>
                                  </p:childTnLst>
                                </p:cTn>
                              </p:par>
                            </p:childTnLst>
                          </p:cTn>
                        </p:par>
                      </p:childTnLst>
                    </p:cTn>
                  </p:par>
                  <p:par>
                    <p:cTn id="31" fill="hold">
                      <p:stCondLst>
                        <p:cond delay="indefinite"/>
                      </p:stCondLst>
                      <p:childTnLst>
                        <p:par>
                          <p:cTn id="32" fill="hold">
                            <p:stCondLst>
                              <p:cond delay="0"/>
                            </p:stCondLst>
                            <p:childTnLst>
                              <p:par>
                                <p:cTn id="33" presetID="10" presetClass="entr" presetSubtype="0" fill="hold" grpId="0" nodeType="clickEffect">
                                  <p:stCondLst>
                                    <p:cond delay="0"/>
                                  </p:stCondLst>
                                  <p:childTnLst>
                                    <p:set>
                                      <p:cBhvr>
                                        <p:cTn id="34" dur="1" fill="hold">
                                          <p:stCondLst>
                                            <p:cond delay="0"/>
                                          </p:stCondLst>
                                        </p:cTn>
                                        <p:tgtEl>
                                          <p:spTgt spid="28"/>
                                        </p:tgtEl>
                                        <p:attrNameLst>
                                          <p:attrName>style.visibility</p:attrName>
                                        </p:attrNameLst>
                                      </p:cBhvr>
                                      <p:to>
                                        <p:strVal val="visible"/>
                                      </p:to>
                                    </p:set>
                                    <p:animEffect transition="in" filter="fade">
                                      <p:cBhvr>
                                        <p:cTn id="35"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animBg="1"/>
      <p:bldP spid="19" grpId="0" build="p" animBg="1"/>
      <p:bldP spid="27" grpId="0" animBg="1"/>
      <p:bldP spid="28"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542338" y="1688045"/>
            <a:ext cx="6934200" cy="3810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5" name="TextBox 24"/>
          <p:cNvSpPr txBox="1"/>
          <p:nvPr/>
        </p:nvSpPr>
        <p:spPr>
          <a:xfrm>
            <a:off x="823119" y="1493798"/>
            <a:ext cx="8001000" cy="646331"/>
          </a:xfrm>
          <a:prstGeom prst="rect">
            <a:avLst/>
          </a:prstGeom>
          <a:solidFill>
            <a:schemeClr val="bg1"/>
          </a:solidFill>
        </p:spPr>
        <p:txBody>
          <a:bodyPr wrap="square" rtlCol="0">
            <a:spAutoFit/>
          </a:bodyPr>
          <a:lstStyle/>
          <a:p>
            <a:pPr algn="just"/>
            <a:r>
              <a:rPr lang="en-US" sz="3600" b="1" i="1" dirty="0">
                <a:solidFill>
                  <a:srgbClr val="0000CC"/>
                </a:solidFill>
                <a:latin typeface="Times New Roman" pitchFamily="18" charset="0"/>
                <a:cs typeface="Times New Roman" pitchFamily="18" charset="0"/>
              </a:rPr>
              <a:t>* </a:t>
            </a:r>
            <a:r>
              <a:rPr lang="en-US" sz="3600" b="1" i="1" dirty="0" err="1">
                <a:solidFill>
                  <a:srgbClr val="0000CC"/>
                </a:solidFill>
                <a:latin typeface="Times New Roman" pitchFamily="18" charset="0"/>
                <a:cs typeface="Times New Roman" pitchFamily="18" charset="0"/>
              </a:rPr>
              <a:t>Tổng</a:t>
            </a:r>
            <a:r>
              <a:rPr lang="en-US" sz="3600" b="1" i="1" dirty="0">
                <a:solidFill>
                  <a:srgbClr val="0000CC"/>
                </a:solidFill>
                <a:latin typeface="Times New Roman" pitchFamily="18" charset="0"/>
                <a:cs typeface="Times New Roman" pitchFamily="18" charset="0"/>
              </a:rPr>
              <a:t> </a:t>
            </a:r>
            <a:r>
              <a:rPr lang="en-US" sz="3600" b="1" i="1" dirty="0" err="1">
                <a:solidFill>
                  <a:srgbClr val="0000CC"/>
                </a:solidFill>
                <a:latin typeface="Times New Roman" pitchFamily="18" charset="0"/>
                <a:cs typeface="Times New Roman" pitchFamily="18" charset="0"/>
              </a:rPr>
              <a:t>kết</a:t>
            </a:r>
            <a:r>
              <a:rPr lang="en-US" sz="3600" b="1" i="1" dirty="0">
                <a:solidFill>
                  <a:srgbClr val="0000CC"/>
                </a:solidFill>
                <a:latin typeface="Times New Roman" pitchFamily="18" charset="0"/>
                <a:cs typeface="Times New Roman" pitchFamily="18" charset="0"/>
              </a:rPr>
              <a:t>:</a:t>
            </a:r>
          </a:p>
        </p:txBody>
      </p:sp>
      <p:grpSp>
        <p:nvGrpSpPr>
          <p:cNvPr id="20" name="Group 19"/>
          <p:cNvGrpSpPr/>
          <p:nvPr/>
        </p:nvGrpSpPr>
        <p:grpSpPr>
          <a:xfrm>
            <a:off x="823119" y="665894"/>
            <a:ext cx="14016831" cy="677108"/>
            <a:chOff x="1441030" y="1030558"/>
            <a:chExt cx="12487722" cy="677108"/>
          </a:xfrm>
        </p:grpSpPr>
        <p:sp>
          <p:nvSpPr>
            <p:cNvPr id="22" name="Rectangle 21"/>
            <p:cNvSpPr/>
            <p:nvPr/>
          </p:nvSpPr>
          <p:spPr>
            <a:xfrm>
              <a:off x="1441030" y="1030558"/>
              <a:ext cx="12487722" cy="677108"/>
            </a:xfrm>
            <a:prstGeom prst="rect">
              <a:avLst/>
            </a:prstGeom>
          </p:spPr>
          <p:txBody>
            <a:bodyPr wrap="square">
              <a:spAutoFit/>
            </a:bodyPr>
            <a:lstStyle/>
            <a:p>
              <a:r>
                <a:rPr lang="en-US" sz="3800" b="1" dirty="0">
                  <a:solidFill>
                    <a:srgbClr val="FF0066"/>
                  </a:solidFill>
                  <a:latin typeface="Times New Roman" pitchFamily="18" charset="0"/>
                  <a:cs typeface="Times New Roman" pitchFamily="18" charset="0"/>
                </a:rPr>
                <a:t>1. </a:t>
              </a:r>
              <a:r>
                <a:rPr lang="en-US" sz="3800" b="1" dirty="0" err="1">
                  <a:solidFill>
                    <a:srgbClr val="FF0066"/>
                  </a:solidFill>
                  <a:latin typeface="Times New Roman" pitchFamily="18" charset="0"/>
                  <a:cs typeface="Times New Roman" pitchFamily="18" charset="0"/>
                </a:rPr>
                <a:t>Cùng</a:t>
              </a:r>
              <a:r>
                <a:rPr lang="en-US" sz="3800" b="1" dirty="0">
                  <a:solidFill>
                    <a:srgbClr val="FF0066"/>
                  </a:solidFill>
                  <a:latin typeface="Times New Roman" pitchFamily="18" charset="0"/>
                  <a:cs typeface="Times New Roman" pitchFamily="18" charset="0"/>
                </a:rPr>
                <a:t> </a:t>
              </a:r>
              <a:r>
                <a:rPr lang="en-US" sz="3800" b="1" dirty="0" err="1">
                  <a:solidFill>
                    <a:srgbClr val="FF0066"/>
                  </a:solidFill>
                  <a:latin typeface="Times New Roman" pitchFamily="18" charset="0"/>
                  <a:cs typeface="Times New Roman" pitchFamily="18" charset="0"/>
                </a:rPr>
                <a:t>chơi</a:t>
              </a:r>
              <a:r>
                <a:rPr lang="en-US" sz="3800" b="1" dirty="0">
                  <a:solidFill>
                    <a:srgbClr val="FF0066"/>
                  </a:solidFill>
                  <a:latin typeface="Times New Roman" pitchFamily="18" charset="0"/>
                  <a:cs typeface="Times New Roman" pitchFamily="18" charset="0"/>
                </a:rPr>
                <a:t> </a:t>
              </a:r>
              <a:r>
                <a:rPr lang="en-US" sz="3800" b="1" i="1" dirty="0" err="1">
                  <a:solidFill>
                    <a:srgbClr val="FF0066"/>
                  </a:solidFill>
                  <a:latin typeface="Times New Roman" pitchFamily="18" charset="0"/>
                  <a:cs typeface="Times New Roman" pitchFamily="18" charset="0"/>
                </a:rPr>
                <a:t>Mua</a:t>
              </a:r>
              <a:r>
                <a:rPr lang="en-US" sz="3800" b="1" i="1" dirty="0">
                  <a:solidFill>
                    <a:srgbClr val="FF0066"/>
                  </a:solidFill>
                  <a:latin typeface="Times New Roman" pitchFamily="18" charset="0"/>
                  <a:cs typeface="Times New Roman" pitchFamily="18" charset="0"/>
                </a:rPr>
                <a:t> </a:t>
              </a:r>
              <a:r>
                <a:rPr lang="en-US" sz="3800" b="1" i="1" dirty="0" err="1">
                  <a:solidFill>
                    <a:srgbClr val="FF0066"/>
                  </a:solidFill>
                  <a:latin typeface="Times New Roman" pitchFamily="18" charset="0"/>
                  <a:cs typeface="Times New Roman" pitchFamily="18" charset="0"/>
                </a:rPr>
                <a:t>sắm</a:t>
              </a:r>
              <a:r>
                <a:rPr lang="en-US" sz="3800" b="1" dirty="0">
                  <a:solidFill>
                    <a:srgbClr val="FF0066"/>
                  </a:solidFill>
                  <a:latin typeface="Times New Roman" pitchFamily="18" charset="0"/>
                  <a:cs typeface="Times New Roman" pitchFamily="18" charset="0"/>
                </a:rPr>
                <a:t>.</a:t>
              </a:r>
            </a:p>
          </p:txBody>
        </p:sp>
        <p:cxnSp>
          <p:nvCxnSpPr>
            <p:cNvPr id="23" name="Straight Connector 22"/>
            <p:cNvCxnSpPr/>
            <p:nvPr/>
          </p:nvCxnSpPr>
          <p:spPr>
            <a:xfrm>
              <a:off x="1576805" y="1707666"/>
              <a:ext cx="4214412" cy="0"/>
            </a:xfrm>
            <a:prstGeom prst="line">
              <a:avLst/>
            </a:prstGeom>
            <a:ln>
              <a:solidFill>
                <a:srgbClr val="FF0066"/>
              </a:solidFill>
            </a:ln>
          </p:spPr>
          <p:style>
            <a:lnRef idx="3">
              <a:schemeClr val="dk1"/>
            </a:lnRef>
            <a:fillRef idx="0">
              <a:schemeClr val="dk1"/>
            </a:fillRef>
            <a:effectRef idx="2">
              <a:schemeClr val="dk1"/>
            </a:effectRef>
            <a:fontRef idx="minor">
              <a:schemeClr val="tx1"/>
            </a:fontRef>
          </p:style>
        </p:cxnSp>
      </p:grpSp>
      <p:sp>
        <p:nvSpPr>
          <p:cNvPr id="19" name="TextBox 18"/>
          <p:cNvSpPr txBox="1"/>
          <p:nvPr/>
        </p:nvSpPr>
        <p:spPr>
          <a:xfrm>
            <a:off x="1127919" y="2140129"/>
            <a:ext cx="7228548" cy="1200329"/>
          </a:xfrm>
          <a:prstGeom prst="rect">
            <a:avLst/>
          </a:prstGeom>
          <a:solidFill>
            <a:schemeClr val="bg1"/>
          </a:solidFill>
        </p:spPr>
        <p:txBody>
          <a:bodyPr wrap="square" rtlCol="0">
            <a:spAutoFit/>
          </a:bodyPr>
          <a:lstStyle>
            <a:defPPr>
              <a:defRPr lang="en-US"/>
            </a:defPPr>
            <a:lvl1pPr algn="just">
              <a:defRPr sz="3600" b="1" i="1">
                <a:solidFill>
                  <a:srgbClr val="0000CC"/>
                </a:solidFill>
                <a:latin typeface="Times New Roman" pitchFamily="18" charset="0"/>
                <a:cs typeface="Times New Roman" pitchFamily="18" charset="0"/>
              </a:defRPr>
            </a:lvl1pPr>
          </a:lstStyle>
          <a:p>
            <a:r>
              <a:rPr lang="en-US" dirty="0"/>
              <a:t>- </a:t>
            </a:r>
            <a:r>
              <a:rPr lang="en-US" b="0" i="0" dirty="0" err="1"/>
              <a:t>Giáo</a:t>
            </a:r>
            <a:r>
              <a:rPr lang="en-US" b="0" i="0" dirty="0"/>
              <a:t> </a:t>
            </a:r>
            <a:r>
              <a:rPr lang="en-US" b="0" i="0" dirty="0" err="1"/>
              <a:t>viên</a:t>
            </a:r>
            <a:r>
              <a:rPr lang="en-US" b="0" i="0" dirty="0"/>
              <a:t> </a:t>
            </a:r>
            <a:r>
              <a:rPr lang="en-US" b="0" i="0" dirty="0" err="1"/>
              <a:t>cùng</a:t>
            </a:r>
            <a:r>
              <a:rPr lang="en-US" b="0" i="0" dirty="0"/>
              <a:t> </a:t>
            </a:r>
            <a:r>
              <a:rPr lang="en-US" b="0" i="0" dirty="0" err="1"/>
              <a:t>học</a:t>
            </a:r>
            <a:r>
              <a:rPr lang="en-US" b="0" i="0" dirty="0"/>
              <a:t> </a:t>
            </a:r>
            <a:r>
              <a:rPr lang="en-US" b="0" i="0" dirty="0" err="1"/>
              <a:t>sinh</a:t>
            </a:r>
            <a:r>
              <a:rPr lang="en-US" b="0" i="0" dirty="0"/>
              <a:t> </a:t>
            </a:r>
            <a:r>
              <a:rPr lang="en-US" b="0" i="0" dirty="0" err="1"/>
              <a:t>kiểm</a:t>
            </a:r>
            <a:r>
              <a:rPr lang="en-US" b="0" i="0" dirty="0"/>
              <a:t> </a:t>
            </a:r>
            <a:r>
              <a:rPr lang="en-US" b="0" i="0" dirty="0" err="1"/>
              <a:t>tra</a:t>
            </a:r>
            <a:r>
              <a:rPr lang="en-US" b="0" i="0" dirty="0"/>
              <a:t> </a:t>
            </a:r>
            <a:r>
              <a:rPr lang="en-US" b="0" i="0" dirty="0" err="1"/>
              <a:t>số</a:t>
            </a:r>
            <a:r>
              <a:rPr lang="en-US" b="0" i="0" dirty="0"/>
              <a:t> </a:t>
            </a:r>
            <a:r>
              <a:rPr lang="en-US" b="0" i="0" dirty="0" err="1"/>
              <a:t>lượng</a:t>
            </a:r>
            <a:r>
              <a:rPr lang="en-US" b="0" i="0" dirty="0"/>
              <a:t> </a:t>
            </a:r>
            <a:r>
              <a:rPr lang="en-US" b="0" i="0" dirty="0" err="1"/>
              <a:t>sản</a:t>
            </a:r>
            <a:r>
              <a:rPr lang="en-US" b="0" i="0" dirty="0"/>
              <a:t> </a:t>
            </a:r>
            <a:r>
              <a:rPr lang="en-US" b="0" i="0" dirty="0" err="1"/>
              <a:t>phẩm</a:t>
            </a:r>
            <a:r>
              <a:rPr lang="en-US" b="0" i="0" dirty="0"/>
              <a:t> </a:t>
            </a:r>
            <a:r>
              <a:rPr lang="en-US" b="0" i="0" dirty="0" err="1"/>
              <a:t>mỗi</a:t>
            </a:r>
            <a:r>
              <a:rPr lang="en-US" b="0" i="0" dirty="0"/>
              <a:t> </a:t>
            </a:r>
            <a:r>
              <a:rPr lang="en-US" b="0" i="0" dirty="0" err="1"/>
              <a:t>đội</a:t>
            </a:r>
            <a:r>
              <a:rPr lang="en-US" b="0" i="0" dirty="0"/>
              <a:t> </a:t>
            </a:r>
            <a:r>
              <a:rPr lang="en-US" b="0" i="0" dirty="0" err="1"/>
              <a:t>mua</a:t>
            </a:r>
            <a:r>
              <a:rPr lang="en-US" b="0" i="0" dirty="0"/>
              <a:t> </a:t>
            </a:r>
            <a:r>
              <a:rPr lang="en-US" b="0" i="0" dirty="0" err="1"/>
              <a:t>được</a:t>
            </a:r>
            <a:r>
              <a:rPr lang="vi-VN" b="0" i="0" dirty="0"/>
              <a:t>.</a:t>
            </a:r>
          </a:p>
        </p:txBody>
      </p:sp>
      <p:sp>
        <p:nvSpPr>
          <p:cNvPr id="27" name="TextBox 26"/>
          <p:cNvSpPr txBox="1"/>
          <p:nvPr/>
        </p:nvSpPr>
        <p:spPr>
          <a:xfrm>
            <a:off x="820738" y="5045961"/>
            <a:ext cx="14391349" cy="646331"/>
          </a:xfrm>
          <a:prstGeom prst="rect">
            <a:avLst/>
          </a:prstGeom>
          <a:solidFill>
            <a:schemeClr val="bg1"/>
          </a:solidFill>
        </p:spPr>
        <p:txBody>
          <a:bodyPr wrap="square" rtlCol="0">
            <a:spAutoFit/>
          </a:bodyPr>
          <a:lstStyle/>
          <a:p>
            <a:r>
              <a:rPr lang="vi-VN" sz="3600" dirty="0">
                <a:solidFill>
                  <a:srgbClr val="0000CC"/>
                </a:solidFill>
                <a:latin typeface="Times New Roman" pitchFamily="18" charset="0"/>
                <a:cs typeface="Times New Roman" pitchFamily="18" charset="0"/>
              </a:rPr>
              <a:t>-</a:t>
            </a:r>
            <a:r>
              <a:rPr lang="en-US" sz="3600" dirty="0">
                <a:solidFill>
                  <a:srgbClr val="0000CC"/>
                </a:solidFill>
                <a:latin typeface="Times New Roman" pitchFamily="18" charset="0"/>
                <a:cs typeface="Times New Roman" pitchFamily="18" charset="0"/>
              </a:rPr>
              <a:t> </a:t>
            </a:r>
            <a:r>
              <a:rPr lang="en-US" sz="3600" dirty="0" err="1">
                <a:solidFill>
                  <a:srgbClr val="0000CC"/>
                </a:solidFill>
                <a:latin typeface="Times New Roman" pitchFamily="18" charset="0"/>
                <a:cs typeface="Times New Roman" pitchFamily="18" charset="0"/>
              </a:rPr>
              <a:t>Một</a:t>
            </a:r>
            <a:r>
              <a:rPr lang="en-US" sz="3600" dirty="0">
                <a:solidFill>
                  <a:srgbClr val="0000CC"/>
                </a:solidFill>
                <a:latin typeface="Times New Roman" pitchFamily="18" charset="0"/>
                <a:cs typeface="Times New Roman" pitchFamily="18" charset="0"/>
              </a:rPr>
              <a:t> </a:t>
            </a:r>
            <a:r>
              <a:rPr lang="vi-VN" sz="3600" dirty="0">
                <a:solidFill>
                  <a:srgbClr val="0000CC"/>
                </a:solidFill>
                <a:latin typeface="Times New Roman" pitchFamily="18" charset="0"/>
                <a:cs typeface="Times New Roman" pitchFamily="18" charset="0"/>
              </a:rPr>
              <a:t>số </a:t>
            </a:r>
            <a:r>
              <a:rPr lang="en-US" sz="3600" dirty="0" err="1">
                <a:solidFill>
                  <a:srgbClr val="0000CC"/>
                </a:solidFill>
                <a:latin typeface="Times New Roman" pitchFamily="18" charset="0"/>
                <a:cs typeface="Times New Roman" pitchFamily="18" charset="0"/>
              </a:rPr>
              <a:t>học</a:t>
            </a:r>
            <a:r>
              <a:rPr lang="en-US" sz="3600" dirty="0">
                <a:solidFill>
                  <a:srgbClr val="0000CC"/>
                </a:solidFill>
                <a:latin typeface="Times New Roman" pitchFamily="18" charset="0"/>
                <a:cs typeface="Times New Roman" pitchFamily="18" charset="0"/>
              </a:rPr>
              <a:t> </a:t>
            </a:r>
            <a:r>
              <a:rPr lang="en-US" sz="3600" dirty="0" err="1">
                <a:solidFill>
                  <a:srgbClr val="0000CC"/>
                </a:solidFill>
                <a:latin typeface="Times New Roman" pitchFamily="18" charset="0"/>
                <a:cs typeface="Times New Roman" pitchFamily="18" charset="0"/>
              </a:rPr>
              <a:t>sinh</a:t>
            </a:r>
            <a:r>
              <a:rPr lang="vi-VN" sz="3600" dirty="0">
                <a:solidFill>
                  <a:srgbClr val="0000CC"/>
                </a:solidFill>
                <a:latin typeface="Times New Roman" pitchFamily="18" charset="0"/>
                <a:cs typeface="Times New Roman" pitchFamily="18" charset="0"/>
              </a:rPr>
              <a:t> chia sẻ cảm xúc sau khi tham gia chơi trò chơi.</a:t>
            </a:r>
          </a:p>
        </p:txBody>
      </p:sp>
      <p:sp>
        <p:nvSpPr>
          <p:cNvPr id="18" name="TextBox 17"/>
          <p:cNvSpPr txBox="1"/>
          <p:nvPr/>
        </p:nvSpPr>
        <p:spPr>
          <a:xfrm>
            <a:off x="833438" y="4248834"/>
            <a:ext cx="8001000" cy="646331"/>
          </a:xfrm>
          <a:prstGeom prst="rect">
            <a:avLst/>
          </a:prstGeom>
          <a:solidFill>
            <a:schemeClr val="bg1"/>
          </a:solidFill>
        </p:spPr>
        <p:txBody>
          <a:bodyPr wrap="square" rtlCol="0">
            <a:spAutoFit/>
          </a:bodyPr>
          <a:lstStyle/>
          <a:p>
            <a:pPr algn="just"/>
            <a:r>
              <a:rPr lang="en-US" sz="3600" b="1" i="1" dirty="0">
                <a:solidFill>
                  <a:srgbClr val="0000CC"/>
                </a:solidFill>
                <a:latin typeface="Times New Roman" pitchFamily="18" charset="0"/>
                <a:cs typeface="Times New Roman" pitchFamily="18" charset="0"/>
              </a:rPr>
              <a:t>* Chia </a:t>
            </a:r>
            <a:r>
              <a:rPr lang="en-US" sz="3600" b="1" i="1" dirty="0" err="1">
                <a:solidFill>
                  <a:srgbClr val="0000CC"/>
                </a:solidFill>
                <a:latin typeface="Times New Roman" pitchFamily="18" charset="0"/>
                <a:cs typeface="Times New Roman" pitchFamily="18" charset="0"/>
              </a:rPr>
              <a:t>sẻ</a:t>
            </a:r>
            <a:r>
              <a:rPr lang="en-US" sz="3600" b="1" i="1" dirty="0">
                <a:solidFill>
                  <a:srgbClr val="0000CC"/>
                </a:solidFill>
                <a:latin typeface="Times New Roman" pitchFamily="18" charset="0"/>
                <a:cs typeface="Times New Roman" pitchFamily="18" charset="0"/>
              </a:rPr>
              <a:t>:</a:t>
            </a:r>
          </a:p>
        </p:txBody>
      </p:sp>
      <p:sp>
        <p:nvSpPr>
          <p:cNvPr id="21" name="TextBox 20"/>
          <p:cNvSpPr txBox="1"/>
          <p:nvPr/>
        </p:nvSpPr>
        <p:spPr>
          <a:xfrm>
            <a:off x="1062511" y="3511729"/>
            <a:ext cx="7359364" cy="646331"/>
          </a:xfrm>
          <a:prstGeom prst="rect">
            <a:avLst/>
          </a:prstGeom>
          <a:solidFill>
            <a:schemeClr val="bg1"/>
          </a:solidFill>
        </p:spPr>
        <p:txBody>
          <a:bodyPr wrap="square" rtlCol="0">
            <a:spAutoFit/>
          </a:bodyPr>
          <a:lstStyle>
            <a:defPPr>
              <a:defRPr lang="en-US"/>
            </a:defPPr>
            <a:lvl1pPr algn="just">
              <a:defRPr sz="3600" b="1" i="1">
                <a:solidFill>
                  <a:srgbClr val="0000CC"/>
                </a:solidFill>
                <a:latin typeface="Times New Roman" pitchFamily="18" charset="0"/>
                <a:cs typeface="Times New Roman" pitchFamily="18" charset="0"/>
              </a:defRPr>
            </a:lvl1pPr>
          </a:lstStyle>
          <a:p>
            <a:r>
              <a:rPr lang="en-US" dirty="0"/>
              <a:t>- </a:t>
            </a:r>
            <a:r>
              <a:rPr lang="en-US" b="0" i="0" dirty="0" err="1"/>
              <a:t>Nêu</a:t>
            </a:r>
            <a:r>
              <a:rPr lang="en-US" b="0" i="0" dirty="0"/>
              <a:t> </a:t>
            </a:r>
            <a:r>
              <a:rPr lang="vi-VN" b="0" i="0" dirty="0"/>
              <a:t>tên đội chiến thắng.</a:t>
            </a:r>
          </a:p>
        </p:txBody>
      </p:sp>
    </p:spTree>
    <p:extLst>
      <p:ext uri="{BB962C8B-B14F-4D97-AF65-F5344CB8AC3E}">
        <p14:creationId xmlns:p14="http://schemas.microsoft.com/office/powerpoint/2010/main" val="3643677959"/>
      </p:ext>
    </p:extLst>
  </p:cSld>
  <p:clrMapOvr>
    <a:masterClrMapping/>
  </p:clrMapOvr>
  <p:transition spd="slow">
    <p:split orient="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5"/>
                                        </p:tgtEl>
                                        <p:attrNameLst>
                                          <p:attrName>style.visibility</p:attrName>
                                        </p:attrNameLst>
                                      </p:cBhvr>
                                      <p:to>
                                        <p:strVal val="visible"/>
                                      </p:to>
                                    </p:set>
                                    <p:animEffect transition="in" filter="fade">
                                      <p:cBhvr>
                                        <p:cTn id="7" dur="500"/>
                                        <p:tgtEl>
                                          <p:spTgt spid="2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9"/>
                                        </p:tgtEl>
                                        <p:attrNameLst>
                                          <p:attrName>style.visibility</p:attrName>
                                        </p:attrNameLst>
                                      </p:cBhvr>
                                      <p:to>
                                        <p:strVal val="visible"/>
                                      </p:to>
                                    </p:set>
                                    <p:animEffect transition="in" filter="fade">
                                      <p:cBhvr>
                                        <p:cTn id="12" dur="500"/>
                                        <p:tgtEl>
                                          <p:spTgt spid="19"/>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21"/>
                                        </p:tgtEl>
                                        <p:attrNameLst>
                                          <p:attrName>style.visibility</p:attrName>
                                        </p:attrNameLst>
                                      </p:cBhvr>
                                      <p:to>
                                        <p:strVal val="visible"/>
                                      </p:to>
                                    </p:set>
                                    <p:animEffect transition="in" filter="fade">
                                      <p:cBhvr>
                                        <p:cTn id="17" dur="500"/>
                                        <p:tgtEl>
                                          <p:spTgt spid="21"/>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8"/>
                                        </p:tgtEl>
                                        <p:attrNameLst>
                                          <p:attrName>style.visibility</p:attrName>
                                        </p:attrNameLst>
                                      </p:cBhvr>
                                      <p:to>
                                        <p:strVal val="visible"/>
                                      </p:to>
                                    </p:set>
                                    <p:animEffect transition="in" filter="fade">
                                      <p:cBhvr>
                                        <p:cTn id="22" dur="500"/>
                                        <p:tgtEl>
                                          <p:spTgt spid="18"/>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27"/>
                                        </p:tgtEl>
                                        <p:attrNameLst>
                                          <p:attrName>style.visibility</p:attrName>
                                        </p:attrNameLst>
                                      </p:cBhvr>
                                      <p:to>
                                        <p:strVal val="visible"/>
                                      </p:to>
                                    </p:set>
                                    <p:animEffect transition="in" filter="fade">
                                      <p:cBhvr>
                                        <p:cTn id="27"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animBg="1"/>
      <p:bldP spid="19" grpId="0" animBg="1"/>
      <p:bldP spid="27" grpId="0" animBg="1"/>
      <p:bldP spid="18" grpId="0" animBg="1"/>
      <p:bldP spid="21"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Group 8"/>
          <p:cNvGrpSpPr/>
          <p:nvPr/>
        </p:nvGrpSpPr>
        <p:grpSpPr>
          <a:xfrm>
            <a:off x="884238" y="609600"/>
            <a:ext cx="14016831" cy="677108"/>
            <a:chOff x="1508917" y="1888664"/>
            <a:chExt cx="12487722" cy="677108"/>
          </a:xfrm>
        </p:grpSpPr>
        <p:sp>
          <p:nvSpPr>
            <p:cNvPr id="10" name="Rectangle 9"/>
            <p:cNvSpPr/>
            <p:nvPr/>
          </p:nvSpPr>
          <p:spPr>
            <a:xfrm>
              <a:off x="1508917" y="1888664"/>
              <a:ext cx="12487722" cy="677108"/>
            </a:xfrm>
            <a:prstGeom prst="rect">
              <a:avLst/>
            </a:prstGeom>
          </p:spPr>
          <p:txBody>
            <a:bodyPr wrap="square">
              <a:spAutoFit/>
            </a:bodyPr>
            <a:lstStyle/>
            <a:p>
              <a:r>
                <a:rPr lang="en-US" sz="3800" b="1" dirty="0">
                  <a:solidFill>
                    <a:srgbClr val="FF0066"/>
                  </a:solidFill>
                  <a:latin typeface="Times New Roman" pitchFamily="18" charset="0"/>
                  <a:cs typeface="Times New Roman" pitchFamily="18" charset="0"/>
                </a:rPr>
                <a:t>2. </a:t>
              </a:r>
              <a:r>
                <a:rPr lang="en-US" sz="3800" b="1" dirty="0" err="1">
                  <a:solidFill>
                    <a:srgbClr val="FF0066"/>
                  </a:solidFill>
                  <a:latin typeface="Times New Roman" pitchFamily="18" charset="0"/>
                  <a:cs typeface="Times New Roman" pitchFamily="18" charset="0"/>
                </a:rPr>
                <a:t>Xử</a:t>
              </a:r>
              <a:r>
                <a:rPr lang="en-US" sz="3800" b="1" dirty="0">
                  <a:solidFill>
                    <a:srgbClr val="FF0066"/>
                  </a:solidFill>
                  <a:latin typeface="Times New Roman" pitchFamily="18" charset="0"/>
                  <a:cs typeface="Times New Roman" pitchFamily="18" charset="0"/>
                </a:rPr>
                <a:t> </a:t>
              </a:r>
              <a:r>
                <a:rPr lang="en-US" sz="3800" b="1" dirty="0" err="1">
                  <a:solidFill>
                    <a:srgbClr val="FF0066"/>
                  </a:solidFill>
                  <a:latin typeface="Times New Roman" pitchFamily="18" charset="0"/>
                  <a:cs typeface="Times New Roman" pitchFamily="18" charset="0"/>
                </a:rPr>
                <a:t>lí</a:t>
              </a:r>
              <a:r>
                <a:rPr lang="en-US" sz="3800" b="1" dirty="0">
                  <a:solidFill>
                    <a:srgbClr val="FF0066"/>
                  </a:solidFill>
                  <a:latin typeface="Times New Roman" pitchFamily="18" charset="0"/>
                  <a:cs typeface="Times New Roman" pitchFamily="18" charset="0"/>
                </a:rPr>
                <a:t> </a:t>
              </a:r>
              <a:r>
                <a:rPr lang="en-US" sz="3800" b="1" dirty="0" err="1">
                  <a:solidFill>
                    <a:srgbClr val="FF0066"/>
                  </a:solidFill>
                  <a:latin typeface="Times New Roman" pitchFamily="18" charset="0"/>
                  <a:cs typeface="Times New Roman" pitchFamily="18" charset="0"/>
                </a:rPr>
                <a:t>tình</a:t>
              </a:r>
              <a:r>
                <a:rPr lang="en-US" sz="3800" b="1" dirty="0">
                  <a:solidFill>
                    <a:srgbClr val="FF0066"/>
                  </a:solidFill>
                  <a:latin typeface="Times New Roman" pitchFamily="18" charset="0"/>
                  <a:cs typeface="Times New Roman" pitchFamily="18" charset="0"/>
                </a:rPr>
                <a:t> </a:t>
              </a:r>
              <a:r>
                <a:rPr lang="en-US" sz="3800" b="1" dirty="0" err="1">
                  <a:solidFill>
                    <a:srgbClr val="FF0066"/>
                  </a:solidFill>
                  <a:latin typeface="Times New Roman" pitchFamily="18" charset="0"/>
                  <a:cs typeface="Times New Roman" pitchFamily="18" charset="0"/>
                </a:rPr>
                <a:t>huống</a:t>
              </a:r>
              <a:r>
                <a:rPr lang="en-US" sz="3800" b="1" dirty="0">
                  <a:solidFill>
                    <a:srgbClr val="FF0066"/>
                  </a:solidFill>
                  <a:latin typeface="Times New Roman" pitchFamily="18" charset="0"/>
                  <a:cs typeface="Times New Roman" pitchFamily="18" charset="0"/>
                </a:rPr>
                <a:t>.</a:t>
              </a:r>
            </a:p>
          </p:txBody>
        </p:sp>
        <p:cxnSp>
          <p:nvCxnSpPr>
            <p:cNvPr id="11" name="Straight Connector 10"/>
            <p:cNvCxnSpPr/>
            <p:nvPr/>
          </p:nvCxnSpPr>
          <p:spPr>
            <a:xfrm>
              <a:off x="1576804" y="2519755"/>
              <a:ext cx="3699855" cy="0"/>
            </a:xfrm>
            <a:prstGeom prst="line">
              <a:avLst/>
            </a:prstGeom>
            <a:ln>
              <a:solidFill>
                <a:srgbClr val="FF0066"/>
              </a:solidFill>
            </a:ln>
          </p:spPr>
          <p:style>
            <a:lnRef idx="3">
              <a:schemeClr val="dk1"/>
            </a:lnRef>
            <a:fillRef idx="0">
              <a:schemeClr val="dk1"/>
            </a:fillRef>
            <a:effectRef idx="2">
              <a:schemeClr val="dk1"/>
            </a:effectRef>
            <a:fontRef idx="minor">
              <a:schemeClr val="tx1"/>
            </a:fontRef>
          </p:style>
        </p:cxnSp>
      </p:grpSp>
      <p:sp>
        <p:nvSpPr>
          <p:cNvPr id="18" name="TextBox 17"/>
          <p:cNvSpPr txBox="1"/>
          <p:nvPr/>
        </p:nvSpPr>
        <p:spPr>
          <a:xfrm>
            <a:off x="817055" y="1673422"/>
            <a:ext cx="14084014" cy="646331"/>
          </a:xfrm>
          <a:prstGeom prst="rect">
            <a:avLst/>
          </a:prstGeom>
          <a:solidFill>
            <a:schemeClr val="bg1"/>
          </a:solidFill>
        </p:spPr>
        <p:txBody>
          <a:bodyPr wrap="square" rtlCol="0">
            <a:spAutoFit/>
          </a:bodyPr>
          <a:lstStyle/>
          <a:p>
            <a:pPr algn="just"/>
            <a:r>
              <a:rPr lang="en-US" sz="3600" b="1" i="1" dirty="0">
                <a:solidFill>
                  <a:srgbClr val="0000CC"/>
                </a:solidFill>
                <a:latin typeface="Times New Roman" pitchFamily="18" charset="0"/>
                <a:cs typeface="Times New Roman" pitchFamily="18" charset="0"/>
              </a:rPr>
              <a:t>* </a:t>
            </a:r>
            <a:r>
              <a:rPr lang="en-US" sz="3600" b="1" i="1" dirty="0" err="1">
                <a:solidFill>
                  <a:srgbClr val="0000CC"/>
                </a:solidFill>
                <a:latin typeface="Times New Roman" pitchFamily="18" charset="0"/>
                <a:cs typeface="Times New Roman" pitchFamily="18" charset="0"/>
              </a:rPr>
              <a:t>Quan</a:t>
            </a:r>
            <a:r>
              <a:rPr lang="en-US" sz="3600" b="1" i="1" dirty="0">
                <a:solidFill>
                  <a:srgbClr val="0000CC"/>
                </a:solidFill>
                <a:latin typeface="Times New Roman" pitchFamily="18" charset="0"/>
                <a:cs typeface="Times New Roman" pitchFamily="18" charset="0"/>
              </a:rPr>
              <a:t> </a:t>
            </a:r>
            <a:r>
              <a:rPr lang="en-US" sz="3600" b="1" i="1" dirty="0" err="1">
                <a:solidFill>
                  <a:srgbClr val="0000CC"/>
                </a:solidFill>
                <a:latin typeface="Times New Roman" pitchFamily="18" charset="0"/>
                <a:cs typeface="Times New Roman" pitchFamily="18" charset="0"/>
              </a:rPr>
              <a:t>sát</a:t>
            </a:r>
            <a:r>
              <a:rPr lang="en-US" sz="3600" b="1" i="1" dirty="0">
                <a:solidFill>
                  <a:srgbClr val="0000CC"/>
                </a:solidFill>
                <a:latin typeface="Times New Roman" pitchFamily="18" charset="0"/>
                <a:cs typeface="Times New Roman" pitchFamily="18" charset="0"/>
              </a:rPr>
              <a:t> </a:t>
            </a:r>
            <a:r>
              <a:rPr lang="en-US" sz="3600" b="1" i="1" dirty="0" err="1">
                <a:solidFill>
                  <a:srgbClr val="0000CC"/>
                </a:solidFill>
                <a:latin typeface="Times New Roman" pitchFamily="18" charset="0"/>
                <a:cs typeface="Times New Roman" pitchFamily="18" charset="0"/>
              </a:rPr>
              <a:t>tranh</a:t>
            </a:r>
            <a:r>
              <a:rPr lang="en-US" sz="3600" b="1" i="1" dirty="0">
                <a:solidFill>
                  <a:srgbClr val="0000CC"/>
                </a:solidFill>
                <a:latin typeface="Times New Roman" pitchFamily="18" charset="0"/>
                <a:cs typeface="Times New Roman" pitchFamily="18" charset="0"/>
              </a:rPr>
              <a:t> </a:t>
            </a:r>
            <a:r>
              <a:rPr lang="en-US" sz="3600" b="1" i="1" dirty="0" err="1">
                <a:solidFill>
                  <a:srgbClr val="0000CC"/>
                </a:solidFill>
                <a:latin typeface="Times New Roman" pitchFamily="18" charset="0"/>
                <a:cs typeface="Times New Roman" pitchFamily="18" charset="0"/>
              </a:rPr>
              <a:t>và</a:t>
            </a:r>
            <a:r>
              <a:rPr lang="en-US" sz="3600" b="1" i="1" dirty="0">
                <a:solidFill>
                  <a:srgbClr val="0000CC"/>
                </a:solidFill>
                <a:latin typeface="Times New Roman" pitchFamily="18" charset="0"/>
                <a:cs typeface="Times New Roman" pitchFamily="18" charset="0"/>
              </a:rPr>
              <a:t> </a:t>
            </a:r>
            <a:r>
              <a:rPr lang="en-US" sz="3600" b="1" i="1" dirty="0" err="1">
                <a:solidFill>
                  <a:srgbClr val="0000CC"/>
                </a:solidFill>
                <a:latin typeface="Times New Roman" pitchFamily="18" charset="0"/>
                <a:cs typeface="Times New Roman" pitchFamily="18" charset="0"/>
              </a:rPr>
              <a:t>trả</a:t>
            </a:r>
            <a:r>
              <a:rPr lang="en-US" sz="3600" b="1" i="1" dirty="0">
                <a:solidFill>
                  <a:srgbClr val="0000CC"/>
                </a:solidFill>
                <a:latin typeface="Times New Roman" pitchFamily="18" charset="0"/>
                <a:cs typeface="Times New Roman" pitchFamily="18" charset="0"/>
              </a:rPr>
              <a:t> </a:t>
            </a:r>
            <a:r>
              <a:rPr lang="en-US" sz="3600" b="1" i="1" dirty="0" err="1">
                <a:solidFill>
                  <a:srgbClr val="0000CC"/>
                </a:solidFill>
                <a:latin typeface="Times New Roman" pitchFamily="18" charset="0"/>
                <a:cs typeface="Times New Roman" pitchFamily="18" charset="0"/>
              </a:rPr>
              <a:t>lời</a:t>
            </a:r>
            <a:r>
              <a:rPr lang="en-US" sz="3600" b="1" i="1" dirty="0">
                <a:solidFill>
                  <a:srgbClr val="0000CC"/>
                </a:solidFill>
                <a:latin typeface="Times New Roman" pitchFamily="18" charset="0"/>
                <a:cs typeface="Times New Roman" pitchFamily="18" charset="0"/>
              </a:rPr>
              <a:t> </a:t>
            </a:r>
            <a:r>
              <a:rPr lang="en-US" sz="3600" b="1" i="1" dirty="0" err="1">
                <a:solidFill>
                  <a:srgbClr val="0000CC"/>
                </a:solidFill>
                <a:latin typeface="Times New Roman" pitchFamily="18" charset="0"/>
                <a:cs typeface="Times New Roman" pitchFamily="18" charset="0"/>
              </a:rPr>
              <a:t>các</a:t>
            </a:r>
            <a:r>
              <a:rPr lang="en-US" sz="3600" b="1" i="1" dirty="0">
                <a:solidFill>
                  <a:srgbClr val="0000CC"/>
                </a:solidFill>
                <a:latin typeface="Times New Roman" pitchFamily="18" charset="0"/>
                <a:cs typeface="Times New Roman" pitchFamily="18" charset="0"/>
              </a:rPr>
              <a:t> </a:t>
            </a:r>
            <a:r>
              <a:rPr lang="en-US" sz="3600" b="1" i="1" dirty="0" err="1">
                <a:solidFill>
                  <a:srgbClr val="0000CC"/>
                </a:solidFill>
                <a:latin typeface="Times New Roman" pitchFamily="18" charset="0"/>
                <a:cs typeface="Times New Roman" pitchFamily="18" charset="0"/>
              </a:rPr>
              <a:t>tình</a:t>
            </a:r>
            <a:r>
              <a:rPr lang="en-US" sz="3600" b="1" i="1" dirty="0">
                <a:solidFill>
                  <a:srgbClr val="0000CC"/>
                </a:solidFill>
                <a:latin typeface="Times New Roman" pitchFamily="18" charset="0"/>
                <a:cs typeface="Times New Roman" pitchFamily="18" charset="0"/>
              </a:rPr>
              <a:t> </a:t>
            </a:r>
            <a:r>
              <a:rPr lang="en-US" sz="3600" b="1" i="1" dirty="0" err="1">
                <a:solidFill>
                  <a:srgbClr val="0000CC"/>
                </a:solidFill>
                <a:latin typeface="Times New Roman" pitchFamily="18" charset="0"/>
                <a:cs typeface="Times New Roman" pitchFamily="18" charset="0"/>
              </a:rPr>
              <a:t>huống</a:t>
            </a:r>
            <a:r>
              <a:rPr lang="en-US" sz="3600" b="1" i="1" dirty="0">
                <a:solidFill>
                  <a:srgbClr val="0000CC"/>
                </a:solidFill>
                <a:latin typeface="Times New Roman" pitchFamily="18" charset="0"/>
                <a:cs typeface="Times New Roman" pitchFamily="18" charset="0"/>
              </a:rPr>
              <a:t> </a:t>
            </a:r>
            <a:r>
              <a:rPr lang="en-US" sz="3600" b="1" i="1" dirty="0" err="1">
                <a:solidFill>
                  <a:srgbClr val="0000CC"/>
                </a:solidFill>
                <a:latin typeface="Times New Roman" pitchFamily="18" charset="0"/>
                <a:cs typeface="Times New Roman" pitchFamily="18" charset="0"/>
              </a:rPr>
              <a:t>sau</a:t>
            </a:r>
            <a:r>
              <a:rPr lang="en-US" sz="3600" b="1" i="1" dirty="0">
                <a:solidFill>
                  <a:srgbClr val="0000CC"/>
                </a:solidFill>
                <a:latin typeface="Times New Roman" pitchFamily="18" charset="0"/>
                <a:cs typeface="Times New Roman" pitchFamily="18" charset="0"/>
              </a:rPr>
              <a:t>:</a:t>
            </a:r>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56519" y="2706466"/>
            <a:ext cx="14249400" cy="58279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487790282"/>
      </p:ext>
    </p:extLst>
  </p:cSld>
  <p:clrMapOvr>
    <a:masterClrMapping/>
  </p:clrMapOvr>
  <p:transition spd="slow">
    <p:split orient="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8"/>
                                        </p:tgtEl>
                                        <p:attrNameLst>
                                          <p:attrName>style.visibility</p:attrName>
                                        </p:attrNameLst>
                                      </p:cBhvr>
                                      <p:to>
                                        <p:strVal val="visible"/>
                                      </p:to>
                                    </p:set>
                                    <p:animEffect transition="in" filter="fade">
                                      <p:cBhvr>
                                        <p:cTn id="12" dur="500"/>
                                        <p:tgtEl>
                                          <p:spTgt spid="18"/>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2050"/>
                                        </p:tgtEl>
                                        <p:attrNameLst>
                                          <p:attrName>style.visibility</p:attrName>
                                        </p:attrNameLst>
                                      </p:cBhvr>
                                      <p:to>
                                        <p:strVal val="visible"/>
                                      </p:to>
                                    </p:set>
                                    <p:animEffect transition="in" filter="fade">
                                      <p:cBhvr>
                                        <p:cTn id="17" dur="500"/>
                                        <p:tgtEl>
                                          <p:spTgt spid="20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6522" y="2620642"/>
            <a:ext cx="7682309" cy="64849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nvGrpSpPr>
          <p:cNvPr id="3" name="Group 2"/>
          <p:cNvGrpSpPr/>
          <p:nvPr/>
        </p:nvGrpSpPr>
        <p:grpSpPr>
          <a:xfrm>
            <a:off x="594519" y="549275"/>
            <a:ext cx="14016831" cy="705782"/>
            <a:chOff x="1237368" y="761539"/>
            <a:chExt cx="12487722" cy="705782"/>
          </a:xfrm>
        </p:grpSpPr>
        <p:sp>
          <p:nvSpPr>
            <p:cNvPr id="4" name="Rectangle 3"/>
            <p:cNvSpPr/>
            <p:nvPr/>
          </p:nvSpPr>
          <p:spPr>
            <a:xfrm>
              <a:off x="1237368" y="761539"/>
              <a:ext cx="12487722" cy="677108"/>
            </a:xfrm>
            <a:prstGeom prst="rect">
              <a:avLst/>
            </a:prstGeom>
          </p:spPr>
          <p:txBody>
            <a:bodyPr wrap="square">
              <a:spAutoFit/>
            </a:bodyPr>
            <a:lstStyle/>
            <a:p>
              <a:r>
                <a:rPr lang="en-US" sz="3800" b="1" dirty="0">
                  <a:solidFill>
                    <a:srgbClr val="FF0066"/>
                  </a:solidFill>
                  <a:latin typeface="Times New Roman" pitchFamily="18" charset="0"/>
                  <a:cs typeface="Times New Roman" pitchFamily="18" charset="0"/>
                </a:rPr>
                <a:t>2. </a:t>
              </a:r>
              <a:r>
                <a:rPr lang="en-US" sz="3800" b="1" dirty="0" err="1">
                  <a:solidFill>
                    <a:srgbClr val="FF0066"/>
                  </a:solidFill>
                  <a:latin typeface="Times New Roman" pitchFamily="18" charset="0"/>
                  <a:cs typeface="Times New Roman" pitchFamily="18" charset="0"/>
                </a:rPr>
                <a:t>Xử</a:t>
              </a:r>
              <a:r>
                <a:rPr lang="en-US" sz="3800" b="1" dirty="0">
                  <a:solidFill>
                    <a:srgbClr val="FF0066"/>
                  </a:solidFill>
                  <a:latin typeface="Times New Roman" pitchFamily="18" charset="0"/>
                  <a:cs typeface="Times New Roman" pitchFamily="18" charset="0"/>
                </a:rPr>
                <a:t> </a:t>
              </a:r>
              <a:r>
                <a:rPr lang="en-US" sz="3800" b="1" dirty="0" err="1">
                  <a:solidFill>
                    <a:srgbClr val="FF0066"/>
                  </a:solidFill>
                  <a:latin typeface="Times New Roman" pitchFamily="18" charset="0"/>
                  <a:cs typeface="Times New Roman" pitchFamily="18" charset="0"/>
                </a:rPr>
                <a:t>lí</a:t>
              </a:r>
              <a:r>
                <a:rPr lang="en-US" sz="3800" b="1" dirty="0">
                  <a:solidFill>
                    <a:srgbClr val="FF0066"/>
                  </a:solidFill>
                  <a:latin typeface="Times New Roman" pitchFamily="18" charset="0"/>
                  <a:cs typeface="Times New Roman" pitchFamily="18" charset="0"/>
                </a:rPr>
                <a:t> </a:t>
              </a:r>
              <a:r>
                <a:rPr lang="en-US" sz="3800" b="1" dirty="0" err="1">
                  <a:solidFill>
                    <a:srgbClr val="FF0066"/>
                  </a:solidFill>
                  <a:latin typeface="Times New Roman" pitchFamily="18" charset="0"/>
                  <a:cs typeface="Times New Roman" pitchFamily="18" charset="0"/>
                </a:rPr>
                <a:t>tình</a:t>
              </a:r>
              <a:r>
                <a:rPr lang="en-US" sz="3800" b="1" dirty="0">
                  <a:solidFill>
                    <a:srgbClr val="FF0066"/>
                  </a:solidFill>
                  <a:latin typeface="Times New Roman" pitchFamily="18" charset="0"/>
                  <a:cs typeface="Times New Roman" pitchFamily="18" charset="0"/>
                </a:rPr>
                <a:t> </a:t>
              </a:r>
              <a:r>
                <a:rPr lang="en-US" sz="3800" b="1" dirty="0" err="1">
                  <a:solidFill>
                    <a:srgbClr val="FF0066"/>
                  </a:solidFill>
                  <a:latin typeface="Times New Roman" pitchFamily="18" charset="0"/>
                  <a:cs typeface="Times New Roman" pitchFamily="18" charset="0"/>
                </a:rPr>
                <a:t>huống</a:t>
              </a:r>
              <a:r>
                <a:rPr lang="en-US" sz="3800" b="1" dirty="0">
                  <a:solidFill>
                    <a:srgbClr val="FF0066"/>
                  </a:solidFill>
                  <a:latin typeface="Times New Roman" pitchFamily="18" charset="0"/>
                  <a:cs typeface="Times New Roman" pitchFamily="18" charset="0"/>
                </a:rPr>
                <a:t>.</a:t>
              </a:r>
            </a:p>
          </p:txBody>
        </p:sp>
        <p:cxnSp>
          <p:nvCxnSpPr>
            <p:cNvPr id="5" name="Straight Connector 4"/>
            <p:cNvCxnSpPr/>
            <p:nvPr/>
          </p:nvCxnSpPr>
          <p:spPr>
            <a:xfrm>
              <a:off x="1305255" y="1467321"/>
              <a:ext cx="3699855" cy="0"/>
            </a:xfrm>
            <a:prstGeom prst="line">
              <a:avLst/>
            </a:prstGeom>
            <a:ln>
              <a:solidFill>
                <a:srgbClr val="FF0066"/>
              </a:solidFill>
            </a:ln>
          </p:spPr>
          <p:style>
            <a:lnRef idx="3">
              <a:schemeClr val="dk1"/>
            </a:lnRef>
            <a:fillRef idx="0">
              <a:schemeClr val="dk1"/>
            </a:fillRef>
            <a:effectRef idx="2">
              <a:schemeClr val="dk1"/>
            </a:effectRef>
            <a:fontRef idx="minor">
              <a:schemeClr val="tx1"/>
            </a:fontRef>
          </p:style>
        </p:cxnSp>
      </p:grpSp>
      <p:sp>
        <p:nvSpPr>
          <p:cNvPr id="13" name="TextBox 12"/>
          <p:cNvSpPr txBox="1"/>
          <p:nvPr/>
        </p:nvSpPr>
        <p:spPr>
          <a:xfrm>
            <a:off x="289719" y="1614685"/>
            <a:ext cx="14084014" cy="646331"/>
          </a:xfrm>
          <a:prstGeom prst="rect">
            <a:avLst/>
          </a:prstGeom>
          <a:solidFill>
            <a:schemeClr val="bg1"/>
          </a:solidFill>
        </p:spPr>
        <p:txBody>
          <a:bodyPr wrap="square" rtlCol="0">
            <a:spAutoFit/>
          </a:bodyPr>
          <a:lstStyle/>
          <a:p>
            <a:pPr algn="just"/>
            <a:r>
              <a:rPr lang="en-US" sz="3600" b="1" i="1" dirty="0">
                <a:solidFill>
                  <a:srgbClr val="0000CC"/>
                </a:solidFill>
                <a:latin typeface="Times New Roman" pitchFamily="18" charset="0"/>
                <a:cs typeface="Times New Roman" pitchFamily="18" charset="0"/>
              </a:rPr>
              <a:t>* </a:t>
            </a:r>
            <a:r>
              <a:rPr lang="en-US" sz="3600" b="1" i="1" dirty="0" err="1">
                <a:solidFill>
                  <a:srgbClr val="0000CC"/>
                </a:solidFill>
                <a:latin typeface="Times New Roman" pitchFamily="18" charset="0"/>
                <a:cs typeface="Times New Roman" pitchFamily="18" charset="0"/>
              </a:rPr>
              <a:t>Quan</a:t>
            </a:r>
            <a:r>
              <a:rPr lang="en-US" sz="3600" b="1" i="1" dirty="0">
                <a:solidFill>
                  <a:srgbClr val="0000CC"/>
                </a:solidFill>
                <a:latin typeface="Times New Roman" pitchFamily="18" charset="0"/>
                <a:cs typeface="Times New Roman" pitchFamily="18" charset="0"/>
              </a:rPr>
              <a:t> </a:t>
            </a:r>
            <a:r>
              <a:rPr lang="en-US" sz="3600" b="1" i="1" dirty="0" err="1">
                <a:solidFill>
                  <a:srgbClr val="0000CC"/>
                </a:solidFill>
                <a:latin typeface="Times New Roman" pitchFamily="18" charset="0"/>
                <a:cs typeface="Times New Roman" pitchFamily="18" charset="0"/>
              </a:rPr>
              <a:t>sát</a:t>
            </a:r>
            <a:r>
              <a:rPr lang="en-US" sz="3600" b="1" i="1" dirty="0">
                <a:solidFill>
                  <a:srgbClr val="0000CC"/>
                </a:solidFill>
                <a:latin typeface="Times New Roman" pitchFamily="18" charset="0"/>
                <a:cs typeface="Times New Roman" pitchFamily="18" charset="0"/>
              </a:rPr>
              <a:t> </a:t>
            </a:r>
            <a:r>
              <a:rPr lang="en-US" sz="3600" b="1" i="1" dirty="0" err="1">
                <a:solidFill>
                  <a:srgbClr val="0000CC"/>
                </a:solidFill>
                <a:latin typeface="Times New Roman" pitchFamily="18" charset="0"/>
                <a:cs typeface="Times New Roman" pitchFamily="18" charset="0"/>
              </a:rPr>
              <a:t>tranh</a:t>
            </a:r>
            <a:r>
              <a:rPr lang="en-US" sz="3600" b="1" i="1" dirty="0">
                <a:solidFill>
                  <a:srgbClr val="0000CC"/>
                </a:solidFill>
                <a:latin typeface="Times New Roman" pitchFamily="18" charset="0"/>
                <a:cs typeface="Times New Roman" pitchFamily="18" charset="0"/>
              </a:rPr>
              <a:t> </a:t>
            </a:r>
            <a:r>
              <a:rPr lang="en-US" sz="3600" b="1" i="1" dirty="0" err="1">
                <a:solidFill>
                  <a:srgbClr val="0000CC"/>
                </a:solidFill>
                <a:latin typeface="Times New Roman" pitchFamily="18" charset="0"/>
                <a:cs typeface="Times New Roman" pitchFamily="18" charset="0"/>
              </a:rPr>
              <a:t>và</a:t>
            </a:r>
            <a:r>
              <a:rPr lang="en-US" sz="3600" b="1" i="1" dirty="0">
                <a:solidFill>
                  <a:srgbClr val="0000CC"/>
                </a:solidFill>
                <a:latin typeface="Times New Roman" pitchFamily="18" charset="0"/>
                <a:cs typeface="Times New Roman" pitchFamily="18" charset="0"/>
              </a:rPr>
              <a:t> </a:t>
            </a:r>
            <a:r>
              <a:rPr lang="en-US" sz="3600" b="1" i="1" dirty="0" err="1">
                <a:solidFill>
                  <a:srgbClr val="0000CC"/>
                </a:solidFill>
                <a:latin typeface="Times New Roman" pitchFamily="18" charset="0"/>
                <a:cs typeface="Times New Roman" pitchFamily="18" charset="0"/>
              </a:rPr>
              <a:t>trả</a:t>
            </a:r>
            <a:r>
              <a:rPr lang="en-US" sz="3600" b="1" i="1" dirty="0">
                <a:solidFill>
                  <a:srgbClr val="0000CC"/>
                </a:solidFill>
                <a:latin typeface="Times New Roman" pitchFamily="18" charset="0"/>
                <a:cs typeface="Times New Roman" pitchFamily="18" charset="0"/>
              </a:rPr>
              <a:t> </a:t>
            </a:r>
            <a:r>
              <a:rPr lang="en-US" sz="3600" b="1" i="1" dirty="0" err="1">
                <a:solidFill>
                  <a:srgbClr val="0000CC"/>
                </a:solidFill>
                <a:latin typeface="Times New Roman" pitchFamily="18" charset="0"/>
                <a:cs typeface="Times New Roman" pitchFamily="18" charset="0"/>
              </a:rPr>
              <a:t>lời</a:t>
            </a:r>
            <a:r>
              <a:rPr lang="en-US" sz="3600" b="1" i="1" dirty="0">
                <a:solidFill>
                  <a:srgbClr val="0000CC"/>
                </a:solidFill>
                <a:latin typeface="Times New Roman" pitchFamily="18" charset="0"/>
                <a:cs typeface="Times New Roman" pitchFamily="18" charset="0"/>
              </a:rPr>
              <a:t> </a:t>
            </a:r>
            <a:r>
              <a:rPr lang="en-US" sz="3600" b="1" i="1" dirty="0" err="1">
                <a:solidFill>
                  <a:srgbClr val="0000CC"/>
                </a:solidFill>
                <a:latin typeface="Times New Roman" pitchFamily="18" charset="0"/>
                <a:cs typeface="Times New Roman" pitchFamily="18" charset="0"/>
              </a:rPr>
              <a:t>các</a:t>
            </a:r>
            <a:r>
              <a:rPr lang="en-US" sz="3600" b="1" i="1" dirty="0">
                <a:solidFill>
                  <a:srgbClr val="0000CC"/>
                </a:solidFill>
                <a:latin typeface="Times New Roman" pitchFamily="18" charset="0"/>
                <a:cs typeface="Times New Roman" pitchFamily="18" charset="0"/>
              </a:rPr>
              <a:t> </a:t>
            </a:r>
            <a:r>
              <a:rPr lang="en-US" sz="3600" b="1" i="1" dirty="0" err="1">
                <a:solidFill>
                  <a:srgbClr val="0000CC"/>
                </a:solidFill>
                <a:latin typeface="Times New Roman" pitchFamily="18" charset="0"/>
                <a:cs typeface="Times New Roman" pitchFamily="18" charset="0"/>
              </a:rPr>
              <a:t>tình</a:t>
            </a:r>
            <a:r>
              <a:rPr lang="en-US" sz="3600" b="1" i="1" dirty="0">
                <a:solidFill>
                  <a:srgbClr val="0000CC"/>
                </a:solidFill>
                <a:latin typeface="Times New Roman" pitchFamily="18" charset="0"/>
                <a:cs typeface="Times New Roman" pitchFamily="18" charset="0"/>
              </a:rPr>
              <a:t> </a:t>
            </a:r>
            <a:r>
              <a:rPr lang="en-US" sz="3600" b="1" i="1" dirty="0" err="1">
                <a:solidFill>
                  <a:srgbClr val="0000CC"/>
                </a:solidFill>
                <a:latin typeface="Times New Roman" pitchFamily="18" charset="0"/>
                <a:cs typeface="Times New Roman" pitchFamily="18" charset="0"/>
              </a:rPr>
              <a:t>huống</a:t>
            </a:r>
            <a:r>
              <a:rPr lang="en-US" sz="3600" b="1" i="1" dirty="0">
                <a:solidFill>
                  <a:srgbClr val="0000CC"/>
                </a:solidFill>
                <a:latin typeface="Times New Roman" pitchFamily="18" charset="0"/>
                <a:cs typeface="Times New Roman" pitchFamily="18" charset="0"/>
              </a:rPr>
              <a:t> </a:t>
            </a:r>
            <a:r>
              <a:rPr lang="en-US" sz="3600" b="1" i="1" dirty="0" err="1">
                <a:solidFill>
                  <a:srgbClr val="0000CC"/>
                </a:solidFill>
                <a:latin typeface="Times New Roman" pitchFamily="18" charset="0"/>
                <a:cs typeface="Times New Roman" pitchFamily="18" charset="0"/>
              </a:rPr>
              <a:t>sau</a:t>
            </a:r>
            <a:r>
              <a:rPr lang="en-US" sz="3600" b="1" i="1" dirty="0">
                <a:solidFill>
                  <a:srgbClr val="0000CC"/>
                </a:solidFill>
                <a:latin typeface="Times New Roman" pitchFamily="18" charset="0"/>
                <a:cs typeface="Times New Roman" pitchFamily="18" charset="0"/>
              </a:rPr>
              <a:t>:</a:t>
            </a:r>
          </a:p>
        </p:txBody>
      </p:sp>
      <p:sp>
        <p:nvSpPr>
          <p:cNvPr id="2" name="Rectangle 1"/>
          <p:cNvSpPr/>
          <p:nvPr/>
        </p:nvSpPr>
        <p:spPr>
          <a:xfrm>
            <a:off x="7877571" y="2448341"/>
            <a:ext cx="7682310" cy="4247317"/>
          </a:xfrm>
          <a:prstGeom prst="rect">
            <a:avLst/>
          </a:prstGeom>
        </p:spPr>
        <p:txBody>
          <a:bodyPr wrap="square">
            <a:spAutoFit/>
          </a:bodyPr>
          <a:lstStyle/>
          <a:p>
            <a:pPr algn="just">
              <a:lnSpc>
                <a:spcPct val="150000"/>
              </a:lnSpc>
            </a:pPr>
            <a:r>
              <a:rPr lang="vi-VN" sz="3600" b="1" dirty="0">
                <a:solidFill>
                  <a:srgbClr val="0000CC"/>
                </a:solidFill>
                <a:latin typeface="Times New Roman" pitchFamily="18" charset="0"/>
                <a:cs typeface="Times New Roman" pitchFamily="18" charset="0"/>
              </a:rPr>
              <a:t>+</a:t>
            </a:r>
            <a:r>
              <a:rPr lang="en-US" sz="3600" b="1" dirty="0">
                <a:solidFill>
                  <a:srgbClr val="0000CC"/>
                </a:solidFill>
                <a:latin typeface="Times New Roman" pitchFamily="18" charset="0"/>
                <a:cs typeface="Times New Roman" pitchFamily="18" charset="0"/>
              </a:rPr>
              <a:t> </a:t>
            </a:r>
            <a:r>
              <a:rPr lang="vi-VN" sz="3600" b="1" dirty="0">
                <a:solidFill>
                  <a:srgbClr val="0000CC"/>
                </a:solidFill>
                <a:latin typeface="Times New Roman" pitchFamily="18" charset="0"/>
                <a:cs typeface="Times New Roman" pitchFamily="18" charset="0"/>
              </a:rPr>
              <a:t>Tình huống 1: Hoa đi nhà sách, thấy trên kệ hàng có một mẫu hộp bút mới rất đẹp. Hoa muốn mua  lắm nhưng hộp bút đang dùng vẫn còn tốt. Nếu em là Hoa em sẽ làm gì?</a:t>
            </a:r>
          </a:p>
        </p:txBody>
      </p:sp>
    </p:spTree>
    <p:extLst>
      <p:ext uri="{BB962C8B-B14F-4D97-AF65-F5344CB8AC3E}">
        <p14:creationId xmlns:p14="http://schemas.microsoft.com/office/powerpoint/2010/main" val="21870106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026"/>
                                        </p:tgtEl>
                                        <p:attrNameLst>
                                          <p:attrName>style.visibility</p:attrName>
                                        </p:attrNameLst>
                                      </p:cBhvr>
                                      <p:to>
                                        <p:strVal val="visible"/>
                                      </p:to>
                                    </p:set>
                                    <p:animEffect transition="in" filter="fade">
                                      <p:cBhvr>
                                        <p:cTn id="7" dur="500"/>
                                        <p:tgtEl>
                                          <p:spTgt spid="102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fade">
                                      <p:cBhvr>
                                        <p:cTn id="12"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p:cNvGrpSpPr/>
          <p:nvPr/>
        </p:nvGrpSpPr>
        <p:grpSpPr>
          <a:xfrm>
            <a:off x="746918" y="636687"/>
            <a:ext cx="14016831" cy="677108"/>
            <a:chOff x="1373142" y="848951"/>
            <a:chExt cx="12487722" cy="677108"/>
          </a:xfrm>
        </p:grpSpPr>
        <p:sp>
          <p:nvSpPr>
            <p:cNvPr id="3" name="Rectangle 2"/>
            <p:cNvSpPr/>
            <p:nvPr/>
          </p:nvSpPr>
          <p:spPr>
            <a:xfrm>
              <a:off x="1373142" y="848951"/>
              <a:ext cx="12487722" cy="677108"/>
            </a:xfrm>
            <a:prstGeom prst="rect">
              <a:avLst/>
            </a:prstGeom>
          </p:spPr>
          <p:txBody>
            <a:bodyPr wrap="square">
              <a:spAutoFit/>
            </a:bodyPr>
            <a:lstStyle/>
            <a:p>
              <a:r>
                <a:rPr lang="en-US" sz="3800" b="1" dirty="0">
                  <a:solidFill>
                    <a:srgbClr val="FF0066"/>
                  </a:solidFill>
                  <a:latin typeface="Times New Roman" pitchFamily="18" charset="0"/>
                  <a:cs typeface="Times New Roman" pitchFamily="18" charset="0"/>
                </a:rPr>
                <a:t>2. </a:t>
              </a:r>
              <a:r>
                <a:rPr lang="en-US" sz="3800" b="1" dirty="0" err="1">
                  <a:solidFill>
                    <a:srgbClr val="FF0066"/>
                  </a:solidFill>
                  <a:latin typeface="Times New Roman" pitchFamily="18" charset="0"/>
                  <a:cs typeface="Times New Roman" pitchFamily="18" charset="0"/>
                </a:rPr>
                <a:t>Xử</a:t>
              </a:r>
              <a:r>
                <a:rPr lang="en-US" sz="3800" b="1" dirty="0">
                  <a:solidFill>
                    <a:srgbClr val="FF0066"/>
                  </a:solidFill>
                  <a:latin typeface="Times New Roman" pitchFamily="18" charset="0"/>
                  <a:cs typeface="Times New Roman" pitchFamily="18" charset="0"/>
                </a:rPr>
                <a:t> </a:t>
              </a:r>
              <a:r>
                <a:rPr lang="en-US" sz="3800" b="1" dirty="0" err="1">
                  <a:solidFill>
                    <a:srgbClr val="FF0066"/>
                  </a:solidFill>
                  <a:latin typeface="Times New Roman" pitchFamily="18" charset="0"/>
                  <a:cs typeface="Times New Roman" pitchFamily="18" charset="0"/>
                </a:rPr>
                <a:t>lí</a:t>
              </a:r>
              <a:r>
                <a:rPr lang="en-US" sz="3800" b="1" dirty="0">
                  <a:solidFill>
                    <a:srgbClr val="FF0066"/>
                  </a:solidFill>
                  <a:latin typeface="Times New Roman" pitchFamily="18" charset="0"/>
                  <a:cs typeface="Times New Roman" pitchFamily="18" charset="0"/>
                </a:rPr>
                <a:t> </a:t>
              </a:r>
              <a:r>
                <a:rPr lang="en-US" sz="3800" b="1" dirty="0" err="1">
                  <a:solidFill>
                    <a:srgbClr val="FF0066"/>
                  </a:solidFill>
                  <a:latin typeface="Times New Roman" pitchFamily="18" charset="0"/>
                  <a:cs typeface="Times New Roman" pitchFamily="18" charset="0"/>
                </a:rPr>
                <a:t>tình</a:t>
              </a:r>
              <a:r>
                <a:rPr lang="en-US" sz="3800" b="1" dirty="0">
                  <a:solidFill>
                    <a:srgbClr val="FF0066"/>
                  </a:solidFill>
                  <a:latin typeface="Times New Roman" pitchFamily="18" charset="0"/>
                  <a:cs typeface="Times New Roman" pitchFamily="18" charset="0"/>
                </a:rPr>
                <a:t> </a:t>
              </a:r>
              <a:r>
                <a:rPr lang="en-US" sz="3800" b="1" dirty="0" err="1">
                  <a:solidFill>
                    <a:srgbClr val="FF0066"/>
                  </a:solidFill>
                  <a:latin typeface="Times New Roman" pitchFamily="18" charset="0"/>
                  <a:cs typeface="Times New Roman" pitchFamily="18" charset="0"/>
                </a:rPr>
                <a:t>huống</a:t>
              </a:r>
              <a:r>
                <a:rPr lang="en-US" sz="3800" b="1" dirty="0">
                  <a:solidFill>
                    <a:srgbClr val="FF0066"/>
                  </a:solidFill>
                  <a:latin typeface="Times New Roman" pitchFamily="18" charset="0"/>
                  <a:cs typeface="Times New Roman" pitchFamily="18" charset="0"/>
                </a:rPr>
                <a:t>.</a:t>
              </a:r>
            </a:p>
          </p:txBody>
        </p:sp>
        <p:cxnSp>
          <p:nvCxnSpPr>
            <p:cNvPr id="4" name="Straight Connector 3"/>
            <p:cNvCxnSpPr/>
            <p:nvPr/>
          </p:nvCxnSpPr>
          <p:spPr>
            <a:xfrm>
              <a:off x="1373142" y="1526059"/>
              <a:ext cx="3699855" cy="0"/>
            </a:xfrm>
            <a:prstGeom prst="line">
              <a:avLst/>
            </a:prstGeom>
            <a:ln>
              <a:solidFill>
                <a:srgbClr val="FF0066"/>
              </a:solidFill>
            </a:ln>
          </p:spPr>
          <p:style>
            <a:lnRef idx="3">
              <a:schemeClr val="dk1"/>
            </a:lnRef>
            <a:fillRef idx="0">
              <a:schemeClr val="dk1"/>
            </a:fillRef>
            <a:effectRef idx="2">
              <a:schemeClr val="dk1"/>
            </a:effectRef>
            <a:fontRef idx="minor">
              <a:schemeClr val="tx1"/>
            </a:fontRef>
          </p:style>
        </p:cxnSp>
      </p:grpSp>
      <p:sp>
        <p:nvSpPr>
          <p:cNvPr id="12" name="TextBox 11"/>
          <p:cNvSpPr txBox="1"/>
          <p:nvPr/>
        </p:nvSpPr>
        <p:spPr>
          <a:xfrm>
            <a:off x="518319" y="1620291"/>
            <a:ext cx="14084014" cy="646331"/>
          </a:xfrm>
          <a:prstGeom prst="rect">
            <a:avLst/>
          </a:prstGeom>
          <a:solidFill>
            <a:schemeClr val="bg1"/>
          </a:solidFill>
        </p:spPr>
        <p:txBody>
          <a:bodyPr wrap="square" rtlCol="0">
            <a:spAutoFit/>
          </a:bodyPr>
          <a:lstStyle/>
          <a:p>
            <a:pPr algn="just"/>
            <a:r>
              <a:rPr lang="en-US" sz="3600" b="1" i="1" dirty="0">
                <a:solidFill>
                  <a:srgbClr val="0000CC"/>
                </a:solidFill>
                <a:latin typeface="Times New Roman" pitchFamily="18" charset="0"/>
                <a:cs typeface="Times New Roman" pitchFamily="18" charset="0"/>
              </a:rPr>
              <a:t>* </a:t>
            </a:r>
            <a:r>
              <a:rPr lang="en-US" sz="3600" b="1" i="1" dirty="0" err="1">
                <a:solidFill>
                  <a:srgbClr val="0000CC"/>
                </a:solidFill>
                <a:latin typeface="Times New Roman" pitchFamily="18" charset="0"/>
                <a:cs typeface="Times New Roman" pitchFamily="18" charset="0"/>
              </a:rPr>
              <a:t>Quan</a:t>
            </a:r>
            <a:r>
              <a:rPr lang="en-US" sz="3600" b="1" i="1" dirty="0">
                <a:solidFill>
                  <a:srgbClr val="0000CC"/>
                </a:solidFill>
                <a:latin typeface="Times New Roman" pitchFamily="18" charset="0"/>
                <a:cs typeface="Times New Roman" pitchFamily="18" charset="0"/>
              </a:rPr>
              <a:t> </a:t>
            </a:r>
            <a:r>
              <a:rPr lang="en-US" sz="3600" b="1" i="1" dirty="0" err="1">
                <a:solidFill>
                  <a:srgbClr val="0000CC"/>
                </a:solidFill>
                <a:latin typeface="Times New Roman" pitchFamily="18" charset="0"/>
                <a:cs typeface="Times New Roman" pitchFamily="18" charset="0"/>
              </a:rPr>
              <a:t>sát</a:t>
            </a:r>
            <a:r>
              <a:rPr lang="en-US" sz="3600" b="1" i="1" dirty="0">
                <a:solidFill>
                  <a:srgbClr val="0000CC"/>
                </a:solidFill>
                <a:latin typeface="Times New Roman" pitchFamily="18" charset="0"/>
                <a:cs typeface="Times New Roman" pitchFamily="18" charset="0"/>
              </a:rPr>
              <a:t> </a:t>
            </a:r>
            <a:r>
              <a:rPr lang="en-US" sz="3600" b="1" i="1" dirty="0" err="1">
                <a:solidFill>
                  <a:srgbClr val="0000CC"/>
                </a:solidFill>
                <a:latin typeface="Times New Roman" pitchFamily="18" charset="0"/>
                <a:cs typeface="Times New Roman" pitchFamily="18" charset="0"/>
              </a:rPr>
              <a:t>tranh</a:t>
            </a:r>
            <a:r>
              <a:rPr lang="en-US" sz="3600" b="1" i="1" dirty="0">
                <a:solidFill>
                  <a:srgbClr val="0000CC"/>
                </a:solidFill>
                <a:latin typeface="Times New Roman" pitchFamily="18" charset="0"/>
                <a:cs typeface="Times New Roman" pitchFamily="18" charset="0"/>
              </a:rPr>
              <a:t> </a:t>
            </a:r>
            <a:r>
              <a:rPr lang="en-US" sz="3600" b="1" i="1" dirty="0" err="1">
                <a:solidFill>
                  <a:srgbClr val="0000CC"/>
                </a:solidFill>
                <a:latin typeface="Times New Roman" pitchFamily="18" charset="0"/>
                <a:cs typeface="Times New Roman" pitchFamily="18" charset="0"/>
              </a:rPr>
              <a:t>và</a:t>
            </a:r>
            <a:r>
              <a:rPr lang="en-US" sz="3600" b="1" i="1" dirty="0">
                <a:solidFill>
                  <a:srgbClr val="0000CC"/>
                </a:solidFill>
                <a:latin typeface="Times New Roman" pitchFamily="18" charset="0"/>
                <a:cs typeface="Times New Roman" pitchFamily="18" charset="0"/>
              </a:rPr>
              <a:t> </a:t>
            </a:r>
            <a:r>
              <a:rPr lang="en-US" sz="3600" b="1" i="1" dirty="0" err="1">
                <a:solidFill>
                  <a:srgbClr val="0000CC"/>
                </a:solidFill>
                <a:latin typeface="Times New Roman" pitchFamily="18" charset="0"/>
                <a:cs typeface="Times New Roman" pitchFamily="18" charset="0"/>
              </a:rPr>
              <a:t>trả</a:t>
            </a:r>
            <a:r>
              <a:rPr lang="en-US" sz="3600" b="1" i="1" dirty="0">
                <a:solidFill>
                  <a:srgbClr val="0000CC"/>
                </a:solidFill>
                <a:latin typeface="Times New Roman" pitchFamily="18" charset="0"/>
                <a:cs typeface="Times New Roman" pitchFamily="18" charset="0"/>
              </a:rPr>
              <a:t> </a:t>
            </a:r>
            <a:r>
              <a:rPr lang="en-US" sz="3600" b="1" i="1" dirty="0" err="1">
                <a:solidFill>
                  <a:srgbClr val="0000CC"/>
                </a:solidFill>
                <a:latin typeface="Times New Roman" pitchFamily="18" charset="0"/>
                <a:cs typeface="Times New Roman" pitchFamily="18" charset="0"/>
              </a:rPr>
              <a:t>lời</a:t>
            </a:r>
            <a:r>
              <a:rPr lang="en-US" sz="3600" b="1" i="1" dirty="0">
                <a:solidFill>
                  <a:srgbClr val="0000CC"/>
                </a:solidFill>
                <a:latin typeface="Times New Roman" pitchFamily="18" charset="0"/>
                <a:cs typeface="Times New Roman" pitchFamily="18" charset="0"/>
              </a:rPr>
              <a:t> </a:t>
            </a:r>
            <a:r>
              <a:rPr lang="en-US" sz="3600" b="1" i="1" dirty="0" err="1">
                <a:solidFill>
                  <a:srgbClr val="0000CC"/>
                </a:solidFill>
                <a:latin typeface="Times New Roman" pitchFamily="18" charset="0"/>
                <a:cs typeface="Times New Roman" pitchFamily="18" charset="0"/>
              </a:rPr>
              <a:t>các</a:t>
            </a:r>
            <a:r>
              <a:rPr lang="en-US" sz="3600" b="1" i="1" dirty="0">
                <a:solidFill>
                  <a:srgbClr val="0000CC"/>
                </a:solidFill>
                <a:latin typeface="Times New Roman" pitchFamily="18" charset="0"/>
                <a:cs typeface="Times New Roman" pitchFamily="18" charset="0"/>
              </a:rPr>
              <a:t> </a:t>
            </a:r>
            <a:r>
              <a:rPr lang="en-US" sz="3600" b="1" i="1" dirty="0" err="1">
                <a:solidFill>
                  <a:srgbClr val="0000CC"/>
                </a:solidFill>
                <a:latin typeface="Times New Roman" pitchFamily="18" charset="0"/>
                <a:cs typeface="Times New Roman" pitchFamily="18" charset="0"/>
              </a:rPr>
              <a:t>tình</a:t>
            </a:r>
            <a:r>
              <a:rPr lang="en-US" sz="3600" b="1" i="1" dirty="0">
                <a:solidFill>
                  <a:srgbClr val="0000CC"/>
                </a:solidFill>
                <a:latin typeface="Times New Roman" pitchFamily="18" charset="0"/>
                <a:cs typeface="Times New Roman" pitchFamily="18" charset="0"/>
              </a:rPr>
              <a:t> </a:t>
            </a:r>
            <a:r>
              <a:rPr lang="en-US" sz="3600" b="1" i="1" dirty="0" err="1">
                <a:solidFill>
                  <a:srgbClr val="0000CC"/>
                </a:solidFill>
                <a:latin typeface="Times New Roman" pitchFamily="18" charset="0"/>
                <a:cs typeface="Times New Roman" pitchFamily="18" charset="0"/>
              </a:rPr>
              <a:t>huống</a:t>
            </a:r>
            <a:r>
              <a:rPr lang="en-US" sz="3600" b="1" i="1" dirty="0">
                <a:solidFill>
                  <a:srgbClr val="0000CC"/>
                </a:solidFill>
                <a:latin typeface="Times New Roman" pitchFamily="18" charset="0"/>
                <a:cs typeface="Times New Roman" pitchFamily="18" charset="0"/>
              </a:rPr>
              <a:t> </a:t>
            </a:r>
            <a:r>
              <a:rPr lang="en-US" sz="3600" b="1" i="1" dirty="0" err="1">
                <a:solidFill>
                  <a:srgbClr val="0000CC"/>
                </a:solidFill>
                <a:latin typeface="Times New Roman" pitchFamily="18" charset="0"/>
                <a:cs typeface="Times New Roman" pitchFamily="18" charset="0"/>
              </a:rPr>
              <a:t>sau</a:t>
            </a:r>
            <a:r>
              <a:rPr lang="en-US" sz="3600" b="1" i="1" dirty="0">
                <a:solidFill>
                  <a:srgbClr val="0000CC"/>
                </a:solidFill>
                <a:latin typeface="Times New Roman" pitchFamily="18" charset="0"/>
                <a:cs typeface="Times New Roman" pitchFamily="18" charset="0"/>
              </a:rPr>
              <a:t>:</a:t>
            </a:r>
          </a:p>
        </p:txBody>
      </p:sp>
      <p:pic>
        <p:nvPicPr>
          <p:cNvPr id="1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3519" y="2483643"/>
            <a:ext cx="7969255" cy="627935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5" name="Rectangle 14"/>
          <p:cNvSpPr/>
          <p:nvPr/>
        </p:nvSpPr>
        <p:spPr>
          <a:xfrm>
            <a:off x="8290719" y="2445396"/>
            <a:ext cx="7436644" cy="5078313"/>
          </a:xfrm>
          <a:prstGeom prst="rect">
            <a:avLst/>
          </a:prstGeom>
        </p:spPr>
        <p:txBody>
          <a:bodyPr wrap="square">
            <a:spAutoFit/>
          </a:bodyPr>
          <a:lstStyle/>
          <a:p>
            <a:pPr algn="just">
              <a:lnSpc>
                <a:spcPct val="150000"/>
              </a:lnSpc>
            </a:pPr>
            <a:r>
              <a:rPr lang="vi-VN" sz="3600" b="1" dirty="0">
                <a:solidFill>
                  <a:srgbClr val="0000CC"/>
                </a:solidFill>
                <a:latin typeface="Times New Roman" pitchFamily="18" charset="0"/>
                <a:cs typeface="Times New Roman" pitchFamily="18" charset="0"/>
              </a:rPr>
              <a:t>+</a:t>
            </a:r>
            <a:r>
              <a:rPr lang="en-US" sz="3600" b="1" dirty="0">
                <a:solidFill>
                  <a:srgbClr val="0000CC"/>
                </a:solidFill>
                <a:latin typeface="Times New Roman" pitchFamily="18" charset="0"/>
                <a:cs typeface="Times New Roman" pitchFamily="18" charset="0"/>
              </a:rPr>
              <a:t> </a:t>
            </a:r>
            <a:r>
              <a:rPr lang="vi-VN" sz="3600" b="1" dirty="0">
                <a:solidFill>
                  <a:srgbClr val="0000CC"/>
                </a:solidFill>
                <a:latin typeface="Times New Roman" pitchFamily="18" charset="0"/>
                <a:cs typeface="Times New Roman" pitchFamily="18" charset="0"/>
              </a:rPr>
              <a:t>Tình huống 2: Hùng và em Mi đi mau sắm cùng mẹ tại siêu thị. Em Mi đòi mẹ mua rất nhiều đồ chơi mới mặc dù ở nhà em có nhiều đồ chơi rồi. Nếu là Hùng, em sẽ khuyên em gái thế nào?</a:t>
            </a:r>
          </a:p>
        </p:txBody>
      </p:sp>
    </p:spTree>
    <p:extLst>
      <p:ext uri="{BB962C8B-B14F-4D97-AF65-F5344CB8AC3E}">
        <p14:creationId xmlns:p14="http://schemas.microsoft.com/office/powerpoint/2010/main" val="10746112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500"/>
                                        <p:tgtEl>
                                          <p:spTgt spid="1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5"/>
                                        </p:tgtEl>
                                        <p:attrNameLst>
                                          <p:attrName>style.visibility</p:attrName>
                                        </p:attrNameLst>
                                      </p:cBhvr>
                                      <p:to>
                                        <p:strVal val="visible"/>
                                      </p:to>
                                    </p:set>
                                    <p:animEffect transition="in" filter="fade">
                                      <p:cBhvr>
                                        <p:cTn id="12"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AutoShape 4" descr="Phong trào Chữ thập đỏ trong trường học: Xây dựng mô hình Hội Chữ thập đỏ  dựa vào cộng đồng gắn với người dân"/>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9" name="TextBox 18"/>
          <p:cNvSpPr txBox="1"/>
          <p:nvPr/>
        </p:nvSpPr>
        <p:spPr>
          <a:xfrm>
            <a:off x="975519" y="6856839"/>
            <a:ext cx="11871802" cy="646331"/>
          </a:xfrm>
          <a:prstGeom prst="rect">
            <a:avLst/>
          </a:prstGeom>
          <a:solidFill>
            <a:schemeClr val="bg1"/>
          </a:solidFill>
        </p:spPr>
        <p:txBody>
          <a:bodyPr wrap="square" rtlCol="0">
            <a:spAutoFit/>
          </a:bodyPr>
          <a:lstStyle/>
          <a:p>
            <a:pPr algn="just"/>
            <a:r>
              <a:rPr lang="en-US" sz="3600" b="1" i="1" dirty="0">
                <a:solidFill>
                  <a:srgbClr val="0000CC"/>
                </a:solidFill>
                <a:latin typeface="Times New Roman" pitchFamily="18" charset="0"/>
                <a:cs typeface="Times New Roman" pitchFamily="18" charset="0"/>
              </a:rPr>
              <a:t>* Chia </a:t>
            </a:r>
            <a:r>
              <a:rPr lang="en-US" sz="3600" b="1" i="1" dirty="0" err="1">
                <a:solidFill>
                  <a:srgbClr val="0000CC"/>
                </a:solidFill>
                <a:latin typeface="Times New Roman" pitchFamily="18" charset="0"/>
                <a:cs typeface="Times New Roman" pitchFamily="18" charset="0"/>
              </a:rPr>
              <a:t>sẻ</a:t>
            </a:r>
            <a:r>
              <a:rPr lang="en-US" sz="3600" b="1" i="1" dirty="0">
                <a:solidFill>
                  <a:srgbClr val="0000CC"/>
                </a:solidFill>
                <a:latin typeface="Times New Roman" pitchFamily="18" charset="0"/>
                <a:cs typeface="Times New Roman" pitchFamily="18" charset="0"/>
              </a:rPr>
              <a:t> </a:t>
            </a:r>
            <a:r>
              <a:rPr lang="en-US" sz="3600" b="1" i="1" dirty="0" err="1">
                <a:solidFill>
                  <a:srgbClr val="0000CC"/>
                </a:solidFill>
                <a:latin typeface="Times New Roman" pitchFamily="18" charset="0"/>
                <a:cs typeface="Times New Roman" pitchFamily="18" charset="0"/>
              </a:rPr>
              <a:t>cảm</a:t>
            </a:r>
            <a:r>
              <a:rPr lang="en-US" sz="3600" b="1" i="1" dirty="0">
                <a:solidFill>
                  <a:srgbClr val="0000CC"/>
                </a:solidFill>
                <a:latin typeface="Times New Roman" pitchFamily="18" charset="0"/>
                <a:cs typeface="Times New Roman" pitchFamily="18" charset="0"/>
              </a:rPr>
              <a:t> </a:t>
            </a:r>
            <a:r>
              <a:rPr lang="en-US" sz="3600" b="1" i="1" dirty="0" err="1">
                <a:solidFill>
                  <a:srgbClr val="0000CC"/>
                </a:solidFill>
                <a:latin typeface="Times New Roman" pitchFamily="18" charset="0"/>
                <a:cs typeface="Times New Roman" pitchFamily="18" charset="0"/>
              </a:rPr>
              <a:t>nghĩ</a:t>
            </a:r>
            <a:r>
              <a:rPr lang="en-US" sz="3600" b="1" i="1" dirty="0">
                <a:solidFill>
                  <a:srgbClr val="0000CC"/>
                </a:solidFill>
                <a:latin typeface="Times New Roman" pitchFamily="18" charset="0"/>
                <a:cs typeface="Times New Roman" pitchFamily="18" charset="0"/>
              </a:rPr>
              <a:t> </a:t>
            </a:r>
            <a:r>
              <a:rPr lang="en-US" sz="3600" b="1" i="1" dirty="0" err="1">
                <a:solidFill>
                  <a:srgbClr val="0000CC"/>
                </a:solidFill>
                <a:latin typeface="Times New Roman" pitchFamily="18" charset="0"/>
                <a:cs typeface="Times New Roman" pitchFamily="18" charset="0"/>
              </a:rPr>
              <a:t>của</a:t>
            </a:r>
            <a:r>
              <a:rPr lang="en-US" sz="3600" b="1" i="1" dirty="0">
                <a:solidFill>
                  <a:srgbClr val="0000CC"/>
                </a:solidFill>
                <a:latin typeface="Times New Roman" pitchFamily="18" charset="0"/>
                <a:cs typeface="Times New Roman" pitchFamily="18" charset="0"/>
              </a:rPr>
              <a:t> </a:t>
            </a:r>
            <a:r>
              <a:rPr lang="en-US" sz="3600" b="1" i="1" dirty="0" err="1">
                <a:solidFill>
                  <a:srgbClr val="0000CC"/>
                </a:solidFill>
                <a:latin typeface="Times New Roman" pitchFamily="18" charset="0"/>
                <a:cs typeface="Times New Roman" pitchFamily="18" charset="0"/>
              </a:rPr>
              <a:t>em</a:t>
            </a:r>
            <a:r>
              <a:rPr lang="en-US" sz="3600" b="1" i="1" dirty="0">
                <a:solidFill>
                  <a:srgbClr val="0000CC"/>
                </a:solidFill>
                <a:latin typeface="Times New Roman" pitchFamily="18" charset="0"/>
                <a:cs typeface="Times New Roman" pitchFamily="18" charset="0"/>
              </a:rPr>
              <a:t> qua </a:t>
            </a:r>
            <a:r>
              <a:rPr lang="en-US" sz="3600" b="1" i="1" dirty="0" err="1">
                <a:solidFill>
                  <a:srgbClr val="0000CC"/>
                </a:solidFill>
                <a:latin typeface="Times New Roman" pitchFamily="18" charset="0"/>
                <a:cs typeface="Times New Roman" pitchFamily="18" charset="0"/>
              </a:rPr>
              <a:t>hoạt</a:t>
            </a:r>
            <a:r>
              <a:rPr lang="en-US" sz="3600" b="1" i="1" dirty="0">
                <a:solidFill>
                  <a:srgbClr val="0000CC"/>
                </a:solidFill>
                <a:latin typeface="Times New Roman" pitchFamily="18" charset="0"/>
                <a:cs typeface="Times New Roman" pitchFamily="18" charset="0"/>
              </a:rPr>
              <a:t> </a:t>
            </a:r>
            <a:r>
              <a:rPr lang="en-US" sz="3600" b="1" i="1" dirty="0" err="1">
                <a:solidFill>
                  <a:srgbClr val="0000CC"/>
                </a:solidFill>
                <a:latin typeface="Times New Roman" pitchFamily="18" charset="0"/>
                <a:cs typeface="Times New Roman" pitchFamily="18" charset="0"/>
              </a:rPr>
              <a:t>động</a:t>
            </a:r>
            <a:r>
              <a:rPr lang="en-US" sz="3600" b="1" i="1" dirty="0">
                <a:solidFill>
                  <a:srgbClr val="0000CC"/>
                </a:solidFill>
                <a:latin typeface="Times New Roman" pitchFamily="18" charset="0"/>
                <a:cs typeface="Times New Roman" pitchFamily="18" charset="0"/>
              </a:rPr>
              <a:t> </a:t>
            </a:r>
            <a:r>
              <a:rPr lang="en-US" sz="3600" b="1" i="1" dirty="0" err="1">
                <a:solidFill>
                  <a:srgbClr val="0000CC"/>
                </a:solidFill>
                <a:latin typeface="Times New Roman" pitchFamily="18" charset="0"/>
                <a:cs typeface="Times New Roman" pitchFamily="18" charset="0"/>
              </a:rPr>
              <a:t>đóng</a:t>
            </a:r>
            <a:r>
              <a:rPr lang="en-US" sz="3600" b="1" i="1" dirty="0">
                <a:solidFill>
                  <a:srgbClr val="0000CC"/>
                </a:solidFill>
                <a:latin typeface="Times New Roman" pitchFamily="18" charset="0"/>
                <a:cs typeface="Times New Roman" pitchFamily="18" charset="0"/>
              </a:rPr>
              <a:t> </a:t>
            </a:r>
            <a:r>
              <a:rPr lang="en-US" sz="3600" b="1" i="1" dirty="0" err="1">
                <a:solidFill>
                  <a:srgbClr val="0000CC"/>
                </a:solidFill>
                <a:latin typeface="Times New Roman" pitchFamily="18" charset="0"/>
                <a:cs typeface="Times New Roman" pitchFamily="18" charset="0"/>
              </a:rPr>
              <a:t>vai</a:t>
            </a:r>
            <a:r>
              <a:rPr lang="en-US" sz="3600" b="1" i="1" dirty="0">
                <a:solidFill>
                  <a:srgbClr val="0000CC"/>
                </a:solidFill>
                <a:latin typeface="Times New Roman" pitchFamily="18" charset="0"/>
                <a:cs typeface="Times New Roman" pitchFamily="18" charset="0"/>
              </a:rPr>
              <a:t>.</a:t>
            </a:r>
          </a:p>
        </p:txBody>
      </p:sp>
      <p:sp>
        <p:nvSpPr>
          <p:cNvPr id="4" name="Rectangle 3"/>
          <p:cNvSpPr/>
          <p:nvPr/>
        </p:nvSpPr>
        <p:spPr>
          <a:xfrm>
            <a:off x="1171733" y="2265670"/>
            <a:ext cx="13472002" cy="4324261"/>
          </a:xfrm>
          <a:prstGeom prst="rect">
            <a:avLst/>
          </a:prstGeom>
          <a:solidFill>
            <a:schemeClr val="bg1"/>
          </a:solidFill>
        </p:spPr>
        <p:txBody>
          <a:bodyPr wrap="square" rtlCol="0">
            <a:spAutoFit/>
          </a:bodyPr>
          <a:lstStyle/>
          <a:p>
            <a:pPr algn="just">
              <a:lnSpc>
                <a:spcPct val="150000"/>
              </a:lnSpc>
              <a:spcAft>
                <a:spcPts val="600"/>
              </a:spcAft>
            </a:pPr>
            <a:r>
              <a:rPr lang="vi-VN" sz="3600" b="1" i="1" dirty="0">
                <a:latin typeface="Times New Roman" pitchFamily="18" charset="0"/>
                <a:cs typeface="Times New Roman" pitchFamily="18" charset="0"/>
              </a:rPr>
              <a:t>- </a:t>
            </a:r>
            <a:r>
              <a:rPr lang="en-US" sz="3600" b="1" i="1" dirty="0">
                <a:latin typeface="Times New Roman" pitchFamily="18" charset="0"/>
                <a:cs typeface="Times New Roman" pitchFamily="18" charset="0"/>
              </a:rPr>
              <a:t>Chia </a:t>
            </a:r>
            <a:r>
              <a:rPr lang="en-US" sz="3600" b="1" i="1" dirty="0" err="1">
                <a:latin typeface="Times New Roman" pitchFamily="18" charset="0"/>
                <a:cs typeface="Times New Roman" pitchFamily="18" charset="0"/>
              </a:rPr>
              <a:t>lớp</a:t>
            </a:r>
            <a:r>
              <a:rPr lang="en-US" sz="3600" b="1" i="1" dirty="0">
                <a:latin typeface="Times New Roman" pitchFamily="18" charset="0"/>
                <a:cs typeface="Times New Roman" pitchFamily="18" charset="0"/>
              </a:rPr>
              <a:t> </a:t>
            </a:r>
            <a:r>
              <a:rPr lang="en-US" sz="3600" b="1" i="1" dirty="0" err="1">
                <a:latin typeface="Times New Roman" pitchFamily="18" charset="0"/>
                <a:cs typeface="Times New Roman" pitchFamily="18" charset="0"/>
              </a:rPr>
              <a:t>thành</a:t>
            </a:r>
            <a:r>
              <a:rPr lang="en-US" sz="3600" b="1" i="1" dirty="0">
                <a:latin typeface="Times New Roman" pitchFamily="18" charset="0"/>
                <a:cs typeface="Times New Roman" pitchFamily="18" charset="0"/>
              </a:rPr>
              <a:t> 4 </a:t>
            </a:r>
            <a:r>
              <a:rPr lang="en-US" sz="3600" b="1" i="1" dirty="0" err="1">
                <a:latin typeface="Times New Roman" pitchFamily="18" charset="0"/>
                <a:cs typeface="Times New Roman" pitchFamily="18" charset="0"/>
              </a:rPr>
              <a:t>nhóm</a:t>
            </a:r>
            <a:r>
              <a:rPr lang="vi-VN" sz="3600" b="1" i="1" dirty="0">
                <a:latin typeface="Times New Roman" pitchFamily="18" charset="0"/>
                <a:cs typeface="Times New Roman" pitchFamily="18" charset="0"/>
              </a:rPr>
              <a:t>.</a:t>
            </a:r>
          </a:p>
          <a:p>
            <a:pPr algn="just">
              <a:lnSpc>
                <a:spcPct val="150000"/>
              </a:lnSpc>
            </a:pPr>
            <a:r>
              <a:rPr lang="en-US" sz="3600" b="1" i="1" dirty="0">
                <a:latin typeface="Times New Roman" pitchFamily="18" charset="0"/>
                <a:cs typeface="Times New Roman" pitchFamily="18" charset="0"/>
              </a:rPr>
              <a:t>- </a:t>
            </a:r>
            <a:r>
              <a:rPr lang="en-US" sz="3600" b="1" i="1" dirty="0" err="1">
                <a:latin typeface="Times New Roman" pitchFamily="18" charset="0"/>
                <a:cs typeface="Times New Roman" pitchFamily="18" charset="0"/>
              </a:rPr>
              <a:t>Giao</a:t>
            </a:r>
            <a:r>
              <a:rPr lang="en-US" sz="3600" b="1" i="1" dirty="0">
                <a:latin typeface="Times New Roman" pitchFamily="18" charset="0"/>
                <a:cs typeface="Times New Roman" pitchFamily="18" charset="0"/>
              </a:rPr>
              <a:t> </a:t>
            </a:r>
            <a:r>
              <a:rPr lang="en-US" sz="3600" b="1" i="1" dirty="0" err="1">
                <a:latin typeface="Times New Roman" pitchFamily="18" charset="0"/>
                <a:cs typeface="Times New Roman" pitchFamily="18" charset="0"/>
              </a:rPr>
              <a:t>nhiệm</a:t>
            </a:r>
            <a:r>
              <a:rPr lang="en-US" sz="3600" b="1" i="1" dirty="0">
                <a:latin typeface="Times New Roman" pitchFamily="18" charset="0"/>
                <a:cs typeface="Times New Roman" pitchFamily="18" charset="0"/>
              </a:rPr>
              <a:t> </a:t>
            </a:r>
            <a:r>
              <a:rPr lang="en-US" sz="3600" b="1" i="1" dirty="0" err="1">
                <a:latin typeface="Times New Roman" pitchFamily="18" charset="0"/>
                <a:cs typeface="Times New Roman" pitchFamily="18" charset="0"/>
              </a:rPr>
              <a:t>vụ</a:t>
            </a:r>
            <a:r>
              <a:rPr lang="en-US" sz="3600" b="1" i="1" dirty="0">
                <a:latin typeface="Times New Roman" pitchFamily="18" charset="0"/>
                <a:cs typeface="Times New Roman" pitchFamily="18" charset="0"/>
              </a:rPr>
              <a:t> </a:t>
            </a:r>
            <a:r>
              <a:rPr lang="en-US" sz="3600" b="1" i="1" dirty="0" err="1">
                <a:latin typeface="Times New Roman" pitchFamily="18" charset="0"/>
                <a:cs typeface="Times New Roman" pitchFamily="18" charset="0"/>
              </a:rPr>
              <a:t>cho</a:t>
            </a:r>
            <a:r>
              <a:rPr lang="en-US" sz="3600" b="1" i="1" dirty="0">
                <a:latin typeface="Times New Roman" pitchFamily="18" charset="0"/>
                <a:cs typeface="Times New Roman" pitchFamily="18" charset="0"/>
              </a:rPr>
              <a:t> 2 </a:t>
            </a:r>
            <a:r>
              <a:rPr lang="en-US" sz="3600" b="1" i="1" dirty="0" err="1">
                <a:latin typeface="Times New Roman" pitchFamily="18" charset="0"/>
                <a:cs typeface="Times New Roman" pitchFamily="18" charset="0"/>
              </a:rPr>
              <a:t>nhóm</a:t>
            </a:r>
            <a:r>
              <a:rPr lang="en-US" sz="3600" b="1" i="1" dirty="0">
                <a:latin typeface="Times New Roman" pitchFamily="18" charset="0"/>
                <a:cs typeface="Times New Roman" pitchFamily="18" charset="0"/>
              </a:rPr>
              <a:t> </a:t>
            </a:r>
            <a:r>
              <a:rPr lang="en-US" sz="3600" b="1" i="1" dirty="0" err="1">
                <a:latin typeface="Times New Roman" pitchFamily="18" charset="0"/>
                <a:cs typeface="Times New Roman" pitchFamily="18" charset="0"/>
              </a:rPr>
              <a:t>thảo</a:t>
            </a:r>
            <a:r>
              <a:rPr lang="en-US" sz="3600" b="1" i="1" dirty="0">
                <a:latin typeface="Times New Roman" pitchFamily="18" charset="0"/>
                <a:cs typeface="Times New Roman" pitchFamily="18" charset="0"/>
              </a:rPr>
              <a:t> </a:t>
            </a:r>
            <a:r>
              <a:rPr lang="en-US" sz="3600" b="1" i="1" dirty="0" err="1">
                <a:latin typeface="Times New Roman" pitchFamily="18" charset="0"/>
                <a:cs typeface="Times New Roman" pitchFamily="18" charset="0"/>
              </a:rPr>
              <a:t>luận</a:t>
            </a:r>
            <a:r>
              <a:rPr lang="en-US" sz="3600" b="1" i="1" dirty="0">
                <a:latin typeface="Times New Roman" pitchFamily="18" charset="0"/>
                <a:cs typeface="Times New Roman" pitchFamily="18" charset="0"/>
              </a:rPr>
              <a:t> </a:t>
            </a:r>
            <a:r>
              <a:rPr lang="en-US" sz="3600" b="1" i="1" dirty="0" err="1">
                <a:latin typeface="Times New Roman" pitchFamily="18" charset="0"/>
                <a:cs typeface="Times New Roman" pitchFamily="18" charset="0"/>
              </a:rPr>
              <a:t>một</a:t>
            </a:r>
            <a:r>
              <a:rPr lang="en-US" sz="3600" b="1" i="1" dirty="0">
                <a:latin typeface="Times New Roman" pitchFamily="18" charset="0"/>
                <a:cs typeface="Times New Roman" pitchFamily="18" charset="0"/>
              </a:rPr>
              <a:t> </a:t>
            </a:r>
            <a:r>
              <a:rPr lang="en-US" sz="3600" b="1" i="1" dirty="0" err="1">
                <a:latin typeface="Times New Roman" pitchFamily="18" charset="0"/>
                <a:cs typeface="Times New Roman" pitchFamily="18" charset="0"/>
              </a:rPr>
              <a:t>tình</a:t>
            </a:r>
            <a:r>
              <a:rPr lang="en-US" sz="3600" b="1" i="1" dirty="0">
                <a:latin typeface="Times New Roman" pitchFamily="18" charset="0"/>
                <a:cs typeface="Times New Roman" pitchFamily="18" charset="0"/>
              </a:rPr>
              <a:t> </a:t>
            </a:r>
            <a:r>
              <a:rPr lang="en-US" sz="3600" b="1" i="1" dirty="0" err="1">
                <a:latin typeface="Times New Roman" pitchFamily="18" charset="0"/>
                <a:cs typeface="Times New Roman" pitchFamily="18" charset="0"/>
              </a:rPr>
              <a:t>huống</a:t>
            </a:r>
            <a:r>
              <a:rPr lang="en-US" sz="3600" b="1" i="1" dirty="0">
                <a:latin typeface="Times New Roman" pitchFamily="18" charset="0"/>
                <a:cs typeface="Times New Roman" pitchFamily="18" charset="0"/>
              </a:rPr>
              <a:t>. </a:t>
            </a:r>
            <a:r>
              <a:rPr lang="vi-VN" sz="3600" b="1" i="1" dirty="0">
                <a:latin typeface="Times New Roman" pitchFamily="18" charset="0"/>
                <a:cs typeface="Times New Roman" pitchFamily="18" charset="0"/>
              </a:rPr>
              <a:t>Các nhóm sẽ thảo luận xử lí tình huống thông qua hình thức đóng vai.</a:t>
            </a:r>
            <a:endParaRPr lang="en-US" sz="3600" b="1" i="1" dirty="0">
              <a:latin typeface="Times New Roman" pitchFamily="18" charset="0"/>
              <a:cs typeface="Times New Roman" pitchFamily="18" charset="0"/>
            </a:endParaRPr>
          </a:p>
          <a:p>
            <a:pPr algn="just">
              <a:lnSpc>
                <a:spcPct val="150000"/>
              </a:lnSpc>
            </a:pPr>
            <a:r>
              <a:rPr lang="en-US" sz="3600" b="1" i="1" dirty="0">
                <a:latin typeface="Times New Roman" pitchFamily="18" charset="0"/>
                <a:cs typeface="Times New Roman" pitchFamily="18" charset="0"/>
              </a:rPr>
              <a:t>- </a:t>
            </a:r>
            <a:r>
              <a:rPr lang="en-US" sz="3600" b="1" i="1" dirty="0" err="1">
                <a:latin typeface="Times New Roman" pitchFamily="18" charset="0"/>
                <a:cs typeface="Times New Roman" pitchFamily="18" charset="0"/>
              </a:rPr>
              <a:t>Các</a:t>
            </a:r>
            <a:r>
              <a:rPr lang="en-US" sz="3600" b="1" i="1" dirty="0">
                <a:latin typeface="Times New Roman" pitchFamily="18" charset="0"/>
                <a:cs typeface="Times New Roman" pitchFamily="18" charset="0"/>
              </a:rPr>
              <a:t> </a:t>
            </a:r>
            <a:r>
              <a:rPr lang="en-US" sz="3600" b="1" i="1" dirty="0" err="1">
                <a:latin typeface="Times New Roman" pitchFamily="18" charset="0"/>
                <a:cs typeface="Times New Roman" pitchFamily="18" charset="0"/>
              </a:rPr>
              <a:t>nhóm</a:t>
            </a:r>
            <a:r>
              <a:rPr lang="en-US" sz="3600" b="1" i="1" dirty="0">
                <a:latin typeface="Times New Roman" pitchFamily="18" charset="0"/>
                <a:cs typeface="Times New Roman" pitchFamily="18" charset="0"/>
              </a:rPr>
              <a:t> </a:t>
            </a:r>
            <a:r>
              <a:rPr lang="en-US" sz="3600" b="1" i="1" dirty="0" err="1">
                <a:latin typeface="Times New Roman" pitchFamily="18" charset="0"/>
                <a:cs typeface="Times New Roman" pitchFamily="18" charset="0"/>
              </a:rPr>
              <a:t>quan</a:t>
            </a:r>
            <a:r>
              <a:rPr lang="en-US" sz="3600" b="1" i="1" dirty="0">
                <a:latin typeface="Times New Roman" pitchFamily="18" charset="0"/>
                <a:cs typeface="Times New Roman" pitchFamily="18" charset="0"/>
              </a:rPr>
              <a:t> </a:t>
            </a:r>
            <a:r>
              <a:rPr lang="en-US" sz="3600" b="1" i="1" dirty="0" err="1">
                <a:latin typeface="Times New Roman" pitchFamily="18" charset="0"/>
                <a:cs typeface="Times New Roman" pitchFamily="18" charset="0"/>
              </a:rPr>
              <a:t>sát</a:t>
            </a:r>
            <a:r>
              <a:rPr lang="en-US" sz="3600" b="1" i="1" dirty="0">
                <a:latin typeface="Times New Roman" pitchFamily="18" charset="0"/>
                <a:cs typeface="Times New Roman" pitchFamily="18" charset="0"/>
              </a:rPr>
              <a:t>, </a:t>
            </a:r>
            <a:r>
              <a:rPr lang="en-US" sz="3600" b="1" i="1" dirty="0" err="1">
                <a:latin typeface="Times New Roman" pitchFamily="18" charset="0"/>
                <a:cs typeface="Times New Roman" pitchFamily="18" charset="0"/>
              </a:rPr>
              <a:t>nhận</a:t>
            </a:r>
            <a:r>
              <a:rPr lang="en-US" sz="3600" b="1" i="1" dirty="0">
                <a:latin typeface="Times New Roman" pitchFamily="18" charset="0"/>
                <a:cs typeface="Times New Roman" pitchFamily="18" charset="0"/>
              </a:rPr>
              <a:t> </a:t>
            </a:r>
            <a:r>
              <a:rPr lang="en-US" sz="3600" b="1" i="1" dirty="0" err="1">
                <a:latin typeface="Times New Roman" pitchFamily="18" charset="0"/>
                <a:cs typeface="Times New Roman" pitchFamily="18" charset="0"/>
              </a:rPr>
              <a:t>xét</a:t>
            </a:r>
            <a:r>
              <a:rPr lang="en-US" sz="3600" b="1" i="1" dirty="0">
                <a:latin typeface="Times New Roman" pitchFamily="18" charset="0"/>
                <a:cs typeface="Times New Roman" pitchFamily="18" charset="0"/>
              </a:rPr>
              <a:t> </a:t>
            </a:r>
            <a:r>
              <a:rPr lang="en-US" sz="3600" b="1" i="1" dirty="0" err="1">
                <a:latin typeface="Times New Roman" pitchFamily="18" charset="0"/>
                <a:cs typeface="Times New Roman" pitchFamily="18" charset="0"/>
              </a:rPr>
              <a:t>cách</a:t>
            </a:r>
            <a:r>
              <a:rPr lang="en-US" sz="3600" b="1" i="1" dirty="0">
                <a:latin typeface="Times New Roman" pitchFamily="18" charset="0"/>
                <a:cs typeface="Times New Roman" pitchFamily="18" charset="0"/>
              </a:rPr>
              <a:t> </a:t>
            </a:r>
            <a:r>
              <a:rPr lang="en-US" sz="3600" b="1" i="1" dirty="0" err="1">
                <a:latin typeface="Times New Roman" pitchFamily="18" charset="0"/>
                <a:cs typeface="Times New Roman" pitchFamily="18" charset="0"/>
              </a:rPr>
              <a:t>xử</a:t>
            </a:r>
            <a:r>
              <a:rPr lang="en-US" sz="3600" b="1" i="1" dirty="0">
                <a:latin typeface="Times New Roman" pitchFamily="18" charset="0"/>
                <a:cs typeface="Times New Roman" pitchFamily="18" charset="0"/>
              </a:rPr>
              <a:t> </a:t>
            </a:r>
            <a:r>
              <a:rPr lang="en-US" sz="3600" b="1" i="1" dirty="0" err="1">
                <a:latin typeface="Times New Roman" pitchFamily="18" charset="0"/>
                <a:cs typeface="Times New Roman" pitchFamily="18" charset="0"/>
              </a:rPr>
              <a:t>lí</a:t>
            </a:r>
            <a:r>
              <a:rPr lang="en-US" sz="3600" b="1" i="1" dirty="0">
                <a:latin typeface="Times New Roman" pitchFamily="18" charset="0"/>
                <a:cs typeface="Times New Roman" pitchFamily="18" charset="0"/>
              </a:rPr>
              <a:t> </a:t>
            </a:r>
            <a:r>
              <a:rPr lang="en-US" sz="3600" b="1" i="1" dirty="0" err="1">
                <a:latin typeface="Times New Roman" pitchFamily="18" charset="0"/>
                <a:cs typeface="Times New Roman" pitchFamily="18" charset="0"/>
              </a:rPr>
              <a:t>tình</a:t>
            </a:r>
            <a:r>
              <a:rPr lang="en-US" sz="3600" b="1" i="1" dirty="0">
                <a:latin typeface="Times New Roman" pitchFamily="18" charset="0"/>
                <a:cs typeface="Times New Roman" pitchFamily="18" charset="0"/>
              </a:rPr>
              <a:t> </a:t>
            </a:r>
            <a:r>
              <a:rPr lang="en-US" sz="3600" b="1" i="1" dirty="0" err="1">
                <a:latin typeface="Times New Roman" pitchFamily="18" charset="0"/>
                <a:cs typeface="Times New Roman" pitchFamily="18" charset="0"/>
              </a:rPr>
              <a:t>huống</a:t>
            </a:r>
            <a:r>
              <a:rPr lang="en-US" sz="3600" b="1" i="1" dirty="0">
                <a:latin typeface="Times New Roman" pitchFamily="18" charset="0"/>
                <a:cs typeface="Times New Roman" pitchFamily="18" charset="0"/>
              </a:rPr>
              <a:t> </a:t>
            </a:r>
            <a:r>
              <a:rPr lang="en-US" sz="3600" b="1" i="1" dirty="0" err="1">
                <a:latin typeface="Times New Roman" pitchFamily="18" charset="0"/>
                <a:cs typeface="Times New Roman" pitchFamily="18" charset="0"/>
              </a:rPr>
              <a:t>của</a:t>
            </a:r>
            <a:r>
              <a:rPr lang="en-US" sz="3600" b="1" i="1" dirty="0">
                <a:latin typeface="Times New Roman" pitchFamily="18" charset="0"/>
                <a:cs typeface="Times New Roman" pitchFamily="18" charset="0"/>
              </a:rPr>
              <a:t> </a:t>
            </a:r>
            <a:r>
              <a:rPr lang="en-US" sz="3600" b="1" i="1" dirty="0" err="1">
                <a:latin typeface="Times New Roman" pitchFamily="18" charset="0"/>
                <a:cs typeface="Times New Roman" pitchFamily="18" charset="0"/>
              </a:rPr>
              <a:t>nhau</a:t>
            </a:r>
            <a:r>
              <a:rPr lang="en-US" sz="3600" b="1" i="1" dirty="0">
                <a:latin typeface="Times New Roman" pitchFamily="18" charset="0"/>
                <a:cs typeface="Times New Roman" pitchFamily="18" charset="0"/>
              </a:rPr>
              <a:t>.</a:t>
            </a:r>
          </a:p>
          <a:p>
            <a:pPr algn="just">
              <a:lnSpc>
                <a:spcPct val="150000"/>
              </a:lnSpc>
            </a:pPr>
            <a:r>
              <a:rPr lang="en-US" sz="3600" b="1" i="1" dirty="0">
                <a:latin typeface="Times New Roman" pitchFamily="18" charset="0"/>
                <a:cs typeface="Times New Roman" pitchFamily="18" charset="0"/>
              </a:rPr>
              <a:t>- </a:t>
            </a:r>
            <a:r>
              <a:rPr lang="en-US" sz="3600" b="1" i="1" dirty="0" err="1">
                <a:latin typeface="Times New Roman" pitchFamily="18" charset="0"/>
                <a:cs typeface="Times New Roman" pitchFamily="18" charset="0"/>
              </a:rPr>
              <a:t>Bình</a:t>
            </a:r>
            <a:r>
              <a:rPr lang="en-US" sz="3600" b="1" i="1" dirty="0">
                <a:latin typeface="Times New Roman" pitchFamily="18" charset="0"/>
                <a:cs typeface="Times New Roman" pitchFamily="18" charset="0"/>
              </a:rPr>
              <a:t> </a:t>
            </a:r>
            <a:r>
              <a:rPr lang="en-US" sz="3600" b="1" i="1" dirty="0" err="1">
                <a:latin typeface="Times New Roman" pitchFamily="18" charset="0"/>
                <a:cs typeface="Times New Roman" pitchFamily="18" charset="0"/>
              </a:rPr>
              <a:t>chọn</a:t>
            </a:r>
            <a:r>
              <a:rPr lang="en-US" sz="3600" b="1" i="1" dirty="0">
                <a:latin typeface="Times New Roman" pitchFamily="18" charset="0"/>
                <a:cs typeface="Times New Roman" pitchFamily="18" charset="0"/>
              </a:rPr>
              <a:t> </a:t>
            </a:r>
            <a:r>
              <a:rPr lang="en-US" sz="3600" b="1" i="1" dirty="0" err="1">
                <a:latin typeface="Times New Roman" pitchFamily="18" charset="0"/>
                <a:cs typeface="Times New Roman" pitchFamily="18" charset="0"/>
              </a:rPr>
              <a:t>nhóm</a:t>
            </a:r>
            <a:r>
              <a:rPr lang="en-US" sz="3600" b="1" i="1" dirty="0">
                <a:latin typeface="Times New Roman" pitchFamily="18" charset="0"/>
                <a:cs typeface="Times New Roman" pitchFamily="18" charset="0"/>
              </a:rPr>
              <a:t> </a:t>
            </a:r>
            <a:r>
              <a:rPr lang="en-US" sz="3600" b="1" i="1" dirty="0" err="1">
                <a:latin typeface="Times New Roman" pitchFamily="18" charset="0"/>
                <a:cs typeface="Times New Roman" pitchFamily="18" charset="0"/>
              </a:rPr>
              <a:t>có</a:t>
            </a:r>
            <a:r>
              <a:rPr lang="en-US" sz="3600" b="1" i="1" dirty="0">
                <a:latin typeface="Times New Roman" pitchFamily="18" charset="0"/>
                <a:cs typeface="Times New Roman" pitchFamily="18" charset="0"/>
              </a:rPr>
              <a:t> </a:t>
            </a:r>
            <a:r>
              <a:rPr lang="en-US" sz="3600" b="1" i="1" dirty="0" err="1">
                <a:latin typeface="Times New Roman" pitchFamily="18" charset="0"/>
                <a:cs typeface="Times New Roman" pitchFamily="18" charset="0"/>
              </a:rPr>
              <a:t>cách</a:t>
            </a:r>
            <a:r>
              <a:rPr lang="en-US" sz="3600" b="1" i="1" dirty="0">
                <a:latin typeface="Times New Roman" pitchFamily="18" charset="0"/>
                <a:cs typeface="Times New Roman" pitchFamily="18" charset="0"/>
              </a:rPr>
              <a:t> </a:t>
            </a:r>
            <a:r>
              <a:rPr lang="en-US" sz="3600" b="1" i="1" dirty="0" err="1">
                <a:latin typeface="Times New Roman" pitchFamily="18" charset="0"/>
                <a:cs typeface="Times New Roman" pitchFamily="18" charset="0"/>
              </a:rPr>
              <a:t>xử</a:t>
            </a:r>
            <a:r>
              <a:rPr lang="en-US" sz="3600" b="1" i="1" dirty="0">
                <a:latin typeface="Times New Roman" pitchFamily="18" charset="0"/>
                <a:cs typeface="Times New Roman" pitchFamily="18" charset="0"/>
              </a:rPr>
              <a:t> </a:t>
            </a:r>
            <a:r>
              <a:rPr lang="en-US" sz="3600" b="1" i="1" dirty="0" err="1">
                <a:latin typeface="Times New Roman" pitchFamily="18" charset="0"/>
                <a:cs typeface="Times New Roman" pitchFamily="18" charset="0"/>
              </a:rPr>
              <a:t>lí</a:t>
            </a:r>
            <a:r>
              <a:rPr lang="en-US" sz="3600" b="1" i="1" dirty="0">
                <a:latin typeface="Times New Roman" pitchFamily="18" charset="0"/>
                <a:cs typeface="Times New Roman" pitchFamily="18" charset="0"/>
              </a:rPr>
              <a:t> </a:t>
            </a:r>
            <a:r>
              <a:rPr lang="en-US" sz="3600" b="1" i="1" dirty="0" err="1">
                <a:latin typeface="Times New Roman" pitchFamily="18" charset="0"/>
                <a:cs typeface="Times New Roman" pitchFamily="18" charset="0"/>
              </a:rPr>
              <a:t>tình</a:t>
            </a:r>
            <a:r>
              <a:rPr lang="en-US" sz="3600" b="1" i="1" dirty="0">
                <a:latin typeface="Times New Roman" pitchFamily="18" charset="0"/>
                <a:cs typeface="Times New Roman" pitchFamily="18" charset="0"/>
              </a:rPr>
              <a:t> </a:t>
            </a:r>
            <a:r>
              <a:rPr lang="en-US" sz="3600" b="1" i="1" dirty="0" err="1">
                <a:latin typeface="Times New Roman" pitchFamily="18" charset="0"/>
                <a:cs typeface="Times New Roman" pitchFamily="18" charset="0"/>
              </a:rPr>
              <a:t>huống</a:t>
            </a:r>
            <a:r>
              <a:rPr lang="en-US" sz="3600" b="1" i="1" dirty="0">
                <a:latin typeface="Times New Roman" pitchFamily="18" charset="0"/>
                <a:cs typeface="Times New Roman" pitchFamily="18" charset="0"/>
              </a:rPr>
              <a:t> hay.</a:t>
            </a:r>
            <a:endParaRPr lang="vi-VN" sz="3600" b="1" i="1" dirty="0">
              <a:latin typeface="Times New Roman" pitchFamily="18" charset="0"/>
              <a:cs typeface="Times New Roman" pitchFamily="18" charset="0"/>
            </a:endParaRPr>
          </a:p>
        </p:txBody>
      </p:sp>
      <p:grpSp>
        <p:nvGrpSpPr>
          <p:cNvPr id="17" name="Group 16"/>
          <p:cNvGrpSpPr/>
          <p:nvPr/>
        </p:nvGrpSpPr>
        <p:grpSpPr>
          <a:xfrm>
            <a:off x="899319" y="685800"/>
            <a:ext cx="14016831" cy="677108"/>
            <a:chOff x="1508917" y="1888664"/>
            <a:chExt cx="12487722" cy="677108"/>
          </a:xfrm>
        </p:grpSpPr>
        <p:sp>
          <p:nvSpPr>
            <p:cNvPr id="18" name="Rectangle 17"/>
            <p:cNvSpPr/>
            <p:nvPr/>
          </p:nvSpPr>
          <p:spPr>
            <a:xfrm>
              <a:off x="1508917" y="1888664"/>
              <a:ext cx="12487722" cy="677108"/>
            </a:xfrm>
            <a:prstGeom prst="rect">
              <a:avLst/>
            </a:prstGeom>
          </p:spPr>
          <p:txBody>
            <a:bodyPr wrap="square">
              <a:spAutoFit/>
            </a:bodyPr>
            <a:lstStyle/>
            <a:p>
              <a:r>
                <a:rPr lang="en-US" sz="3800" b="1" dirty="0">
                  <a:solidFill>
                    <a:srgbClr val="FF0066"/>
                  </a:solidFill>
                  <a:latin typeface="Times New Roman" pitchFamily="18" charset="0"/>
                  <a:cs typeface="Times New Roman" pitchFamily="18" charset="0"/>
                </a:rPr>
                <a:t>2. </a:t>
              </a:r>
              <a:r>
                <a:rPr lang="en-US" sz="3800" b="1" dirty="0" err="1">
                  <a:solidFill>
                    <a:srgbClr val="FF0066"/>
                  </a:solidFill>
                  <a:latin typeface="Times New Roman" pitchFamily="18" charset="0"/>
                  <a:cs typeface="Times New Roman" pitchFamily="18" charset="0"/>
                </a:rPr>
                <a:t>Xử</a:t>
              </a:r>
              <a:r>
                <a:rPr lang="en-US" sz="3800" b="1" dirty="0">
                  <a:solidFill>
                    <a:srgbClr val="FF0066"/>
                  </a:solidFill>
                  <a:latin typeface="Times New Roman" pitchFamily="18" charset="0"/>
                  <a:cs typeface="Times New Roman" pitchFamily="18" charset="0"/>
                </a:rPr>
                <a:t> </a:t>
              </a:r>
              <a:r>
                <a:rPr lang="en-US" sz="3800" b="1" dirty="0" err="1">
                  <a:solidFill>
                    <a:srgbClr val="FF0066"/>
                  </a:solidFill>
                  <a:latin typeface="Times New Roman" pitchFamily="18" charset="0"/>
                  <a:cs typeface="Times New Roman" pitchFamily="18" charset="0"/>
                </a:rPr>
                <a:t>lí</a:t>
              </a:r>
              <a:r>
                <a:rPr lang="en-US" sz="3800" b="1" dirty="0">
                  <a:solidFill>
                    <a:srgbClr val="FF0066"/>
                  </a:solidFill>
                  <a:latin typeface="Times New Roman" pitchFamily="18" charset="0"/>
                  <a:cs typeface="Times New Roman" pitchFamily="18" charset="0"/>
                </a:rPr>
                <a:t> </a:t>
              </a:r>
              <a:r>
                <a:rPr lang="en-US" sz="3800" b="1" dirty="0" err="1">
                  <a:solidFill>
                    <a:srgbClr val="FF0066"/>
                  </a:solidFill>
                  <a:latin typeface="Times New Roman" pitchFamily="18" charset="0"/>
                  <a:cs typeface="Times New Roman" pitchFamily="18" charset="0"/>
                </a:rPr>
                <a:t>tình</a:t>
              </a:r>
              <a:r>
                <a:rPr lang="en-US" sz="3800" b="1" dirty="0">
                  <a:solidFill>
                    <a:srgbClr val="FF0066"/>
                  </a:solidFill>
                  <a:latin typeface="Times New Roman" pitchFamily="18" charset="0"/>
                  <a:cs typeface="Times New Roman" pitchFamily="18" charset="0"/>
                </a:rPr>
                <a:t> </a:t>
              </a:r>
              <a:r>
                <a:rPr lang="en-US" sz="3800" b="1" dirty="0" err="1">
                  <a:solidFill>
                    <a:srgbClr val="FF0066"/>
                  </a:solidFill>
                  <a:latin typeface="Times New Roman" pitchFamily="18" charset="0"/>
                  <a:cs typeface="Times New Roman" pitchFamily="18" charset="0"/>
                </a:rPr>
                <a:t>huống</a:t>
              </a:r>
              <a:r>
                <a:rPr lang="en-US" sz="3800" b="1" dirty="0">
                  <a:solidFill>
                    <a:srgbClr val="FF0066"/>
                  </a:solidFill>
                  <a:latin typeface="Times New Roman" pitchFamily="18" charset="0"/>
                  <a:cs typeface="Times New Roman" pitchFamily="18" charset="0"/>
                </a:rPr>
                <a:t>.</a:t>
              </a:r>
            </a:p>
          </p:txBody>
        </p:sp>
        <p:cxnSp>
          <p:nvCxnSpPr>
            <p:cNvPr id="27" name="Straight Connector 26"/>
            <p:cNvCxnSpPr/>
            <p:nvPr/>
          </p:nvCxnSpPr>
          <p:spPr>
            <a:xfrm>
              <a:off x="1576804" y="2519755"/>
              <a:ext cx="3699855" cy="0"/>
            </a:xfrm>
            <a:prstGeom prst="line">
              <a:avLst/>
            </a:prstGeom>
            <a:ln>
              <a:solidFill>
                <a:srgbClr val="FF0066"/>
              </a:solidFill>
            </a:ln>
          </p:spPr>
          <p:style>
            <a:lnRef idx="3">
              <a:schemeClr val="dk1"/>
            </a:lnRef>
            <a:fillRef idx="0">
              <a:schemeClr val="dk1"/>
            </a:fillRef>
            <a:effectRef idx="2">
              <a:schemeClr val="dk1"/>
            </a:effectRef>
            <a:fontRef idx="minor">
              <a:schemeClr val="tx1"/>
            </a:fontRef>
          </p:style>
        </p:cxnSp>
      </p:grpSp>
      <p:sp>
        <p:nvSpPr>
          <p:cNvPr id="32" name="TextBox 31"/>
          <p:cNvSpPr txBox="1"/>
          <p:nvPr/>
        </p:nvSpPr>
        <p:spPr>
          <a:xfrm>
            <a:off x="899319" y="1606639"/>
            <a:ext cx="14935200" cy="646331"/>
          </a:xfrm>
          <a:prstGeom prst="rect">
            <a:avLst/>
          </a:prstGeom>
          <a:solidFill>
            <a:schemeClr val="bg1"/>
          </a:solidFill>
        </p:spPr>
        <p:txBody>
          <a:bodyPr wrap="square" rtlCol="0">
            <a:spAutoFit/>
          </a:bodyPr>
          <a:lstStyle/>
          <a:p>
            <a:pPr algn="just"/>
            <a:r>
              <a:rPr lang="en-US" sz="3600" b="1" i="1" dirty="0">
                <a:solidFill>
                  <a:srgbClr val="0000CC"/>
                </a:solidFill>
                <a:latin typeface="Times New Roman" pitchFamily="18" charset="0"/>
                <a:cs typeface="Times New Roman" pitchFamily="18" charset="0"/>
              </a:rPr>
              <a:t>* </a:t>
            </a:r>
            <a:r>
              <a:rPr lang="en-US" sz="3600" b="1" i="1" dirty="0" err="1">
                <a:solidFill>
                  <a:srgbClr val="0000CC"/>
                </a:solidFill>
                <a:latin typeface="Times New Roman" pitchFamily="18" charset="0"/>
                <a:cs typeface="Times New Roman" pitchFamily="18" charset="0"/>
              </a:rPr>
              <a:t>Đóng</a:t>
            </a:r>
            <a:r>
              <a:rPr lang="en-US" sz="3600" b="1" i="1" dirty="0">
                <a:solidFill>
                  <a:srgbClr val="0000CC"/>
                </a:solidFill>
                <a:latin typeface="Times New Roman" pitchFamily="18" charset="0"/>
                <a:cs typeface="Times New Roman" pitchFamily="18" charset="0"/>
              </a:rPr>
              <a:t> </a:t>
            </a:r>
            <a:r>
              <a:rPr lang="en-US" sz="3600" b="1" i="1" dirty="0" err="1">
                <a:solidFill>
                  <a:srgbClr val="0000CC"/>
                </a:solidFill>
                <a:latin typeface="Times New Roman" pitchFamily="18" charset="0"/>
                <a:cs typeface="Times New Roman" pitchFamily="18" charset="0"/>
              </a:rPr>
              <a:t>vai</a:t>
            </a:r>
            <a:r>
              <a:rPr lang="en-US" sz="3600" b="1" i="1" dirty="0">
                <a:solidFill>
                  <a:srgbClr val="0000CC"/>
                </a:solidFill>
                <a:latin typeface="Times New Roman" pitchFamily="18" charset="0"/>
                <a:cs typeface="Times New Roman" pitchFamily="18" charset="0"/>
              </a:rPr>
              <a:t> </a:t>
            </a:r>
            <a:r>
              <a:rPr lang="en-US" sz="3600" b="1" i="1" dirty="0" err="1">
                <a:solidFill>
                  <a:srgbClr val="0000CC"/>
                </a:solidFill>
                <a:latin typeface="Times New Roman" pitchFamily="18" charset="0"/>
                <a:cs typeface="Times New Roman" pitchFamily="18" charset="0"/>
              </a:rPr>
              <a:t>xử</a:t>
            </a:r>
            <a:r>
              <a:rPr lang="en-US" sz="3600" b="1" i="1" dirty="0">
                <a:solidFill>
                  <a:srgbClr val="0000CC"/>
                </a:solidFill>
                <a:latin typeface="Times New Roman" pitchFamily="18" charset="0"/>
                <a:cs typeface="Times New Roman" pitchFamily="18" charset="0"/>
              </a:rPr>
              <a:t> </a:t>
            </a:r>
            <a:r>
              <a:rPr lang="en-US" sz="3600" b="1" i="1" dirty="0" err="1">
                <a:solidFill>
                  <a:srgbClr val="0000CC"/>
                </a:solidFill>
                <a:latin typeface="Times New Roman" pitchFamily="18" charset="0"/>
                <a:cs typeface="Times New Roman" pitchFamily="18" charset="0"/>
              </a:rPr>
              <a:t>lí</a:t>
            </a:r>
            <a:r>
              <a:rPr lang="en-US" sz="3600" b="1" i="1" dirty="0">
                <a:solidFill>
                  <a:srgbClr val="0000CC"/>
                </a:solidFill>
                <a:latin typeface="Times New Roman" pitchFamily="18" charset="0"/>
                <a:cs typeface="Times New Roman" pitchFamily="18" charset="0"/>
              </a:rPr>
              <a:t> </a:t>
            </a:r>
            <a:r>
              <a:rPr lang="en-US" sz="3600" b="1" i="1" dirty="0" err="1">
                <a:solidFill>
                  <a:srgbClr val="0000CC"/>
                </a:solidFill>
                <a:latin typeface="Times New Roman" pitchFamily="18" charset="0"/>
                <a:cs typeface="Times New Roman" pitchFamily="18" charset="0"/>
              </a:rPr>
              <a:t>tình</a:t>
            </a:r>
            <a:r>
              <a:rPr lang="en-US" sz="3600" b="1" i="1" dirty="0">
                <a:solidFill>
                  <a:srgbClr val="0000CC"/>
                </a:solidFill>
                <a:latin typeface="Times New Roman" pitchFamily="18" charset="0"/>
                <a:cs typeface="Times New Roman" pitchFamily="18" charset="0"/>
              </a:rPr>
              <a:t> </a:t>
            </a:r>
            <a:r>
              <a:rPr lang="en-US" sz="3600" b="1" i="1" dirty="0" err="1">
                <a:solidFill>
                  <a:srgbClr val="0000CC"/>
                </a:solidFill>
                <a:latin typeface="Times New Roman" pitchFamily="18" charset="0"/>
                <a:cs typeface="Times New Roman" pitchFamily="18" charset="0"/>
              </a:rPr>
              <a:t>huống</a:t>
            </a:r>
            <a:r>
              <a:rPr lang="en-US" sz="3600" b="1" i="1" dirty="0">
                <a:solidFill>
                  <a:srgbClr val="0000CC"/>
                </a:solidFill>
                <a:latin typeface="Times New Roman" pitchFamily="18" charset="0"/>
                <a:cs typeface="Times New Roman" pitchFamily="18" charset="0"/>
              </a:rPr>
              <a:t>.</a:t>
            </a:r>
          </a:p>
        </p:txBody>
      </p:sp>
    </p:spTree>
    <p:extLst>
      <p:ext uri="{BB962C8B-B14F-4D97-AF65-F5344CB8AC3E}">
        <p14:creationId xmlns:p14="http://schemas.microsoft.com/office/powerpoint/2010/main" val="1955566963"/>
      </p:ext>
    </p:extLst>
  </p:cSld>
  <p:clrMapOvr>
    <a:masterClrMapping/>
  </p:clrMapOvr>
  <p:transition spd="slow">
    <p:split orient="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2"/>
                                        </p:tgtEl>
                                        <p:attrNameLst>
                                          <p:attrName>style.visibility</p:attrName>
                                        </p:attrNameLst>
                                      </p:cBhvr>
                                      <p:to>
                                        <p:strVal val="visible"/>
                                      </p:to>
                                    </p:set>
                                    <p:animEffect transition="in" filter="fade">
                                      <p:cBhvr>
                                        <p:cTn id="7" dur="500"/>
                                        <p:tgtEl>
                                          <p:spTgt spid="3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
                                            <p:bg/>
                                          </p:spTgt>
                                        </p:tgtEl>
                                        <p:attrNameLst>
                                          <p:attrName>style.visibility</p:attrName>
                                        </p:attrNameLst>
                                      </p:cBhvr>
                                      <p:to>
                                        <p:strVal val="visible"/>
                                      </p:to>
                                    </p:set>
                                    <p:animEffect transition="in" filter="fade">
                                      <p:cBhvr>
                                        <p:cTn id="12" dur="500"/>
                                        <p:tgtEl>
                                          <p:spTgt spid="4">
                                            <p:bg/>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4">
                                            <p:txEl>
                                              <p:pRg st="0" end="0"/>
                                            </p:txEl>
                                          </p:spTgt>
                                        </p:tgtEl>
                                        <p:attrNameLst>
                                          <p:attrName>style.visibility</p:attrName>
                                        </p:attrNameLst>
                                      </p:cBhvr>
                                      <p:to>
                                        <p:strVal val="visible"/>
                                      </p:to>
                                    </p:set>
                                    <p:animEffect transition="in" filter="fade">
                                      <p:cBhvr>
                                        <p:cTn id="17" dur="500"/>
                                        <p:tgtEl>
                                          <p:spTgt spid="4">
                                            <p:txEl>
                                              <p:pRg st="0" end="0"/>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4">
                                            <p:txEl>
                                              <p:pRg st="1" end="1"/>
                                            </p:txEl>
                                          </p:spTgt>
                                        </p:tgtEl>
                                        <p:attrNameLst>
                                          <p:attrName>style.visibility</p:attrName>
                                        </p:attrNameLst>
                                      </p:cBhvr>
                                      <p:to>
                                        <p:strVal val="visible"/>
                                      </p:to>
                                    </p:set>
                                    <p:animEffect transition="in" filter="fade">
                                      <p:cBhvr>
                                        <p:cTn id="22" dur="500"/>
                                        <p:tgtEl>
                                          <p:spTgt spid="4">
                                            <p:txEl>
                                              <p:pRg st="1" end="1"/>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4">
                                            <p:txEl>
                                              <p:pRg st="2" end="2"/>
                                            </p:txEl>
                                          </p:spTgt>
                                        </p:tgtEl>
                                        <p:attrNameLst>
                                          <p:attrName>style.visibility</p:attrName>
                                        </p:attrNameLst>
                                      </p:cBhvr>
                                      <p:to>
                                        <p:strVal val="visible"/>
                                      </p:to>
                                    </p:set>
                                    <p:animEffect transition="in" filter="fade">
                                      <p:cBhvr>
                                        <p:cTn id="27" dur="500"/>
                                        <p:tgtEl>
                                          <p:spTgt spid="4">
                                            <p:txEl>
                                              <p:pRg st="2" end="2"/>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4">
                                            <p:txEl>
                                              <p:pRg st="3" end="3"/>
                                            </p:txEl>
                                          </p:spTgt>
                                        </p:tgtEl>
                                        <p:attrNameLst>
                                          <p:attrName>style.visibility</p:attrName>
                                        </p:attrNameLst>
                                      </p:cBhvr>
                                      <p:to>
                                        <p:strVal val="visible"/>
                                      </p:to>
                                    </p:set>
                                    <p:animEffect transition="in" filter="fade">
                                      <p:cBhvr>
                                        <p:cTn id="32" dur="500"/>
                                        <p:tgtEl>
                                          <p:spTgt spid="4">
                                            <p:txEl>
                                              <p:pRg st="3" end="3"/>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19"/>
                                        </p:tgtEl>
                                        <p:attrNameLst>
                                          <p:attrName>style.visibility</p:attrName>
                                        </p:attrNameLst>
                                      </p:cBhvr>
                                      <p:to>
                                        <p:strVal val="visible"/>
                                      </p:to>
                                    </p:set>
                                    <p:animEffect transition="in" filter="fade">
                                      <p:cBhvr>
                                        <p:cTn id="37"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P spid="4" grpId="0" build="p" animBg="1"/>
      <p:bldP spid="32"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2" descr="E:\Lớp 3 sách mới\HÌNH NỀN, HỌA TIẾT TRANG TRÍ\HÌNH NỀN, HỌA TIẾT TRANG TRÍ\1c3c79b4a869e562a88e13de0840919c.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830018" y="3876674"/>
            <a:ext cx="13617394" cy="4200526"/>
          </a:xfrm>
          <a:prstGeom prst="rect">
            <a:avLst/>
          </a:prstGeom>
          <a:noFill/>
          <a:extLst>
            <a:ext uri="{909E8E84-426E-40DD-AFC4-6F175D3DCCD1}">
              <a14:hiddenFill xmlns:a14="http://schemas.microsoft.com/office/drawing/2010/main">
                <a:solidFill>
                  <a:srgbClr val="FFFFFF"/>
                </a:solidFill>
              </a14:hiddenFill>
            </a:ext>
          </a:extLst>
        </p:spPr>
      </p:pic>
      <p:pic>
        <p:nvPicPr>
          <p:cNvPr id="3074"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l="2277"/>
          <a:stretch/>
        </p:blipFill>
        <p:spPr bwMode="auto">
          <a:xfrm>
            <a:off x="0" y="685800"/>
            <a:ext cx="16328357" cy="34114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1474050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074"/>
                                        </p:tgtEl>
                                        <p:attrNameLst>
                                          <p:attrName>style.visibility</p:attrName>
                                        </p:attrNameLst>
                                      </p:cBhvr>
                                      <p:to>
                                        <p:strVal val="visible"/>
                                      </p:to>
                                    </p:set>
                                    <p:animEffect transition="in" filter="fade">
                                      <p:cBhvr>
                                        <p:cTn id="7" dur="500"/>
                                        <p:tgtEl>
                                          <p:spTgt spid="307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Anh dep 10"/>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78193" y="388938"/>
            <a:ext cx="14920252" cy="8755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WordArt 3"/>
          <p:cNvSpPr>
            <a:spLocks noChangeArrowheads="1" noChangeShapeType="1" noTextEdit="1"/>
          </p:cNvSpPr>
          <p:nvPr/>
        </p:nvSpPr>
        <p:spPr bwMode="auto">
          <a:xfrm>
            <a:off x="3642519" y="4114800"/>
            <a:ext cx="9220200" cy="1125538"/>
          </a:xfrm>
          <a:prstGeom prst="rect">
            <a:avLst/>
          </a:prstGeom>
        </p:spPr>
        <p:txBody>
          <a:bodyPr wrap="none" fromWordArt="1">
            <a:prstTxWarp prst="textPlain">
              <a:avLst>
                <a:gd name="adj" fmla="val 50000"/>
              </a:avLst>
            </a:prstTxWarp>
          </a:bodyPr>
          <a:lstStyle/>
          <a:p>
            <a:pPr algn="ctr"/>
            <a:r>
              <a:rPr lang="vi-VN" sz="5700" b="1" kern="10">
                <a:ln w="19050">
                  <a:solidFill>
                    <a:srgbClr val="FFFF00"/>
                  </a:solidFill>
                  <a:round/>
                  <a:headEnd/>
                  <a:tailEnd/>
                </a:ln>
                <a:solidFill>
                  <a:srgbClr val="FF0000"/>
                </a:solidFill>
                <a:effectLst>
                  <a:outerShdw dist="35921" dir="2700000" algn="ctr" rotWithShape="0">
                    <a:srgbClr val="990000"/>
                  </a:outerShdw>
                </a:effectLst>
                <a:latin typeface="Arial"/>
                <a:cs typeface="Arial"/>
              </a:rPr>
              <a:t>XIN CHÂN THÀNH CẢM ƠN </a:t>
            </a:r>
          </a:p>
          <a:p>
            <a:pPr algn="ctr"/>
            <a:r>
              <a:rPr lang="vi-VN" sz="5700" b="1" kern="10">
                <a:ln w="19050">
                  <a:solidFill>
                    <a:srgbClr val="FFFF00"/>
                  </a:solidFill>
                  <a:round/>
                  <a:headEnd/>
                  <a:tailEnd/>
                </a:ln>
                <a:solidFill>
                  <a:srgbClr val="FF0000"/>
                </a:solidFill>
                <a:effectLst>
                  <a:outerShdw dist="35921" dir="2700000" algn="ctr" rotWithShape="0">
                    <a:srgbClr val="990000"/>
                  </a:outerShdw>
                </a:effectLst>
                <a:latin typeface="Arial"/>
                <a:cs typeface="Arial"/>
              </a:rPr>
              <a:t>QUÝ THẦY CÔ GIÁO VÀ CÁC EM</a:t>
            </a:r>
            <a:endParaRPr lang="en-US" sz="5700" b="1" kern="10">
              <a:ln w="19050">
                <a:solidFill>
                  <a:srgbClr val="FFFF00"/>
                </a:solidFill>
                <a:round/>
                <a:headEnd/>
                <a:tailEnd/>
              </a:ln>
              <a:solidFill>
                <a:srgbClr val="FF0000"/>
              </a:solidFill>
              <a:effectLst>
                <a:outerShdw dist="35921" dir="2700000" algn="ctr" rotWithShape="0">
                  <a:srgbClr val="990000"/>
                </a:outerShdw>
              </a:effectLst>
              <a:latin typeface="Arial"/>
              <a:cs typeface="Arial"/>
            </a:endParaRPr>
          </a:p>
        </p:txBody>
      </p:sp>
    </p:spTree>
    <p:extLst>
      <p:ext uri="{BB962C8B-B14F-4D97-AF65-F5344CB8AC3E}">
        <p14:creationId xmlns:p14="http://schemas.microsoft.com/office/powerpoint/2010/main" val="963397092"/>
      </p:ext>
    </p:extLst>
  </p:cSld>
  <p:clrMapOvr>
    <a:masterClrMapping/>
  </p:clrMapOvr>
  <p:transition spd="slow">
    <p:split orient="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0"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0" fill="hold"/>
                                        <p:tgtEl>
                                          <p:spTgt spid="3"/>
                                        </p:tgtEl>
                                        <p:attrNameLst>
                                          <p:attrName>ppt_w</p:attrName>
                                        </p:attrNameLst>
                                      </p:cBhvr>
                                      <p:tavLst>
                                        <p:tav tm="0">
                                          <p:val>
                                            <p:fltVal val="0"/>
                                          </p:val>
                                        </p:tav>
                                        <p:tav tm="100000">
                                          <p:val>
                                            <p:strVal val="#ppt_w"/>
                                          </p:val>
                                        </p:tav>
                                      </p:tavLst>
                                    </p:anim>
                                    <p:anim calcmode="lin" valueType="num">
                                      <p:cBhvr>
                                        <p:cTn id="8" dur="5000" fill="hold"/>
                                        <p:tgtEl>
                                          <p:spTgt spid="3"/>
                                        </p:tgtEl>
                                        <p:attrNameLst>
                                          <p:attrName>ppt_h</p:attrName>
                                        </p:attrNameLst>
                                      </p:cBhvr>
                                      <p:tavLst>
                                        <p:tav tm="0">
                                          <p:val>
                                            <p:fltVal val="0"/>
                                          </p:val>
                                        </p:tav>
                                        <p:tav tm="100000">
                                          <p:val>
                                            <p:strVal val="#ppt_h"/>
                                          </p:val>
                                        </p:tav>
                                      </p:tavLst>
                                    </p:anim>
                                    <p:animEffect transition="in" filter="fade">
                                      <p:cBhvr>
                                        <p:cTn id="9" dur="5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tags/tag1.xml><?xml version="1.0" encoding="utf-8"?>
<p:tagLst xmlns:a="http://schemas.openxmlformats.org/drawingml/2006/main" xmlns:r="http://schemas.openxmlformats.org/officeDocument/2006/relationships" xmlns:p="http://schemas.openxmlformats.org/presentationml/2006/main">
  <p:tag name="MMPROD_NEXTUNIQUEID" val="10009"/>
  <p:tag name="MMPROD_UIDATA" val="&lt;database version=&quot;7.0&quot;&gt;&lt;object type=&quot;1&quot; unique_id=&quot;10001&quot;&gt;&lt;object type=&quot;8&quot; unique_id=&quot;10002&quot;&gt;&lt;/object&gt;&lt;object type=&quot;2&quot; unique_id=&quot;10003&quot;&gt;&lt;object type=&quot;3&quot; unique_id=&quot;10005&quot;&gt;&lt;property id=&quot;20148&quot; value=&quot;5&quot;/&gt;&lt;property id=&quot;20300&quot; value=&quot;Slide 2&quot;/&gt;&lt;property id=&quot;20307&quot; value=&quot;293&quot;/&gt;&lt;/object&gt;&lt;object type=&quot;3&quot; unique_id=&quot;10006&quot;&gt;&lt;property id=&quot;20148&quot; value=&quot;5&quot;/&gt;&lt;property id=&quot;20300&quot; value=&quot;Slide 3&quot;/&gt;&lt;property id=&quot;20307&quot; value=&quot;317&quot;/&gt;&lt;/object&gt;&lt;object type=&quot;3&quot; unique_id=&quot;10008&quot;&gt;&lt;property id=&quot;20148&quot; value=&quot;5&quot;/&gt;&lt;property id=&quot;20300&quot; value=&quot;Slide 5&quot;/&gt;&lt;property id=&quot;20307&quot; value=&quot;325&quot;/&gt;&lt;/object&gt;&lt;object type=&quot;3&quot; unique_id=&quot;10009&quot;&gt;&lt;property id=&quot;20148&quot; value=&quot;5&quot;/&gt;&lt;property id=&quot;20300&quot; value=&quot;Slide 6&quot;/&gt;&lt;property id=&quot;20307&quot; value=&quot;298&quot;/&gt;&lt;/object&gt;&lt;object type=&quot;3&quot; unique_id=&quot;10010&quot;&gt;&lt;property id=&quot;20148&quot; value=&quot;5&quot;/&gt;&lt;property id=&quot;20300&quot; value=&quot;Slide 7&quot;/&gt;&lt;property id=&quot;20307&quot; value=&quot;323&quot;/&gt;&lt;/object&gt;&lt;object type=&quot;3&quot; unique_id=&quot;10011&quot;&gt;&lt;property id=&quot;20148&quot; value=&quot;5&quot;/&gt;&lt;property id=&quot;20300&quot; value=&quot;Slide 8&quot;/&gt;&lt;property id=&quot;20307&quot; value=&quot;299&quot;/&gt;&lt;/object&gt;&lt;object type=&quot;3&quot; unique_id=&quot;10012&quot;&gt;&lt;property id=&quot;20148&quot; value=&quot;5&quot;/&gt;&lt;property id=&quot;20300&quot; value=&quot;Slide 9 - &amp;quot;&amp;#x0D;&amp;#x0A;&amp;#x0D;&amp;#x0A; 1/ Phong traøo Ñoâng Du dieãn ra vaøo thôøi gian naøo? Ai laø ngöôøi laõnh ñaïo? Muïc ñích cuûa phong traøo laø &quot;/&gt;&lt;property id=&quot;20307&quot; value=&quot;318&quot;/&gt;&lt;/object&gt;&lt;object type=&quot;3&quot; unique_id=&quot;10013&quot;&gt;&lt;property id=&quot;20148&quot; value=&quot;5&quot;/&gt;&lt;property id=&quot;20300&quot; value=&quot;Slide 10 - &amp;quot;2. Nhaân daân trong nöôùc, ñaëc bieät laø thanh nieân yeâu nöôùc ñaõ höôûng öùng phong traøo Ñoâng Du nhö theá naø&quot;/&gt;&lt;property id=&quot;20307&quot; value=&quot;319&quot;/&gt;&lt;/object&gt;&lt;object type=&quot;3&quot; unique_id=&quot;10014&quot;&gt;&lt;property id=&quot;20148&quot; value=&quot;5&quot;/&gt;&lt;property id=&quot;20300&quot; value=&quot;Slide 11 - &amp;quot;3/ Keát quaû cuûa phong traøo Ñoâng Du vaø yù nghóa cuûa phong traøo laø gì?&amp;quot;&quot;/&gt;&lt;property id=&quot;20307&quot; value=&quot;320&quot;/&gt;&lt;/object&gt;&lt;object type=&quot;3&quot; unique_id=&quot;10015&quot;&gt;&lt;property id=&quot;20148&quot; value=&quot;5&quot;/&gt;&lt;property id=&quot;20300&quot; value=&quot;Slide 12&quot;/&gt;&lt;property id=&quot;20307&quot; value=&quot;300&quot;/&gt;&lt;/object&gt;&lt;object type=&quot;3&quot; unique_id=&quot;10016&quot;&gt;&lt;property id=&quot;20148&quot; value=&quot;5&quot;/&gt;&lt;property id=&quot;20300&quot; value=&quot;Slide 13 - &amp;quot;&amp;amp;#x09;Phan Boäi Chaâu laø nhaø yeâu nöôùc tieâu bieåu cuûa Vieät Nam ôû giai ñoaïn naøo ?&amp;quot;&quot;/&gt;&lt;property id=&quot;20307&quot; value=&quot;263&quot;/&gt;&lt;/object&gt;&lt;object type=&quot;3&quot; unique_id=&quot;10017&quot;&gt;&lt;property id=&quot;20148&quot; value=&quot;5&quot;/&gt;&lt;property id=&quot;20300&quot; value=&quot;Slide 14 - &amp;quot;&amp;#x0D;&amp;#x0A;BAØI HOÏC&amp;#x0D;&amp;#x0A;&amp;quot;&quot;/&gt;&lt;property id=&quot;20307&quot; value=&quot;271&quot;/&gt;&lt;/object&gt;&lt;object type=&quot;3&quot; unique_id=&quot;10050&quot;&gt;&lt;property id=&quot;20148&quot; value=&quot;5&quot;/&gt;&lt;property id=&quot;20300&quot; value=&quot;Slide 1&quot;/&gt;&lt;property id=&quot;20307&quot; value=&quot;327&quot;/&gt;&lt;/object&gt;&lt;object type=&quot;3&quot; unique_id=&quot;10149&quot;&gt;&lt;property id=&quot;20148&quot; value=&quot;5&quot;/&gt;&lt;property id=&quot;20300&quot; value=&quot;Slide 4&quot;/&gt;&lt;property id=&quot;20307&quot; value=&quot;328&quot;/&gt;&lt;/object&gt;&lt;/object&gt;&lt;/object&gt;&lt;/database&gt;"/>
  <p:tag name="SECTOMILLISECCONVERTED" val="1"/>
</p:tagLst>
</file>

<file path=ppt/theme/theme1.xml><?xml version="1.0" encoding="utf-8"?>
<a:theme xmlns:a="http://schemas.openxmlformats.org/drawingml/2006/main" name="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Cascade</Template>
  <TotalTime>10906</TotalTime>
  <Words>485</Words>
  <Application>Microsoft Office PowerPoint</Application>
  <PresentationFormat>Custom</PresentationFormat>
  <Paragraphs>42</Paragraphs>
  <Slides>11</Slides>
  <Notes>0</Notes>
  <HiddenSlides>0</HiddenSlides>
  <MMClips>1</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11</vt:i4>
      </vt:variant>
    </vt:vector>
  </HeadingPairs>
  <TitlesOfParts>
    <vt:vector size="14" baseType="lpstr">
      <vt:lpstr>Arial</vt:lpstr>
      <vt:lpstr>Times New Roman</vt:lpstr>
      <vt:lpstr>Default Design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Trương Thị Phương Dung</dc:creator>
  <cp:lastModifiedBy>linh khanh</cp:lastModifiedBy>
  <cp:revision>1210</cp:revision>
  <dcterms:created xsi:type="dcterms:W3CDTF">2008-09-09T22:52:10Z</dcterms:created>
  <dcterms:modified xsi:type="dcterms:W3CDTF">2023-04-05T09:01:45Z</dcterms:modified>
</cp:coreProperties>
</file>