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430" r:id="rId2"/>
    <p:sldId id="454" r:id="rId3"/>
    <p:sldId id="434" r:id="rId4"/>
    <p:sldId id="455" r:id="rId5"/>
    <p:sldId id="456" r:id="rId6"/>
    <p:sldId id="458" r:id="rId7"/>
    <p:sldId id="457" r:id="rId8"/>
    <p:sldId id="431" r:id="rId9"/>
  </p:sldIdLst>
  <p:sldSz cx="16276638" cy="9144000"/>
  <p:notesSz cx="6858000" cy="9144000"/>
  <p:custDataLst>
    <p:tags r:id="rId1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FF0000"/>
    <a:srgbClr val="3333FF"/>
    <a:srgbClr val="FEDEEC"/>
    <a:srgbClr val="FDCFE3"/>
    <a:srgbClr val="FF7C80"/>
    <a:srgbClr val="FF0066"/>
    <a:srgbClr val="FF66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79" autoAdjust="0"/>
    <p:restoredTop sz="99274" autoAdjust="0"/>
  </p:normalViewPr>
  <p:slideViewPr>
    <p:cSldViewPr>
      <p:cViewPr varScale="1">
        <p:scale>
          <a:sx n="47" d="100"/>
          <a:sy n="47" d="100"/>
        </p:scale>
        <p:origin x="540" y="64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HỌC THANH TRÌ</a:t>
            </a: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1127919" y="4343401"/>
            <a:ext cx="13944600" cy="2884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trải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nghiệm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24</a:t>
            </a: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 VỚI MÔI TRƯỜNG</a:t>
            </a: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2347119" y="19050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</a:t>
            </a:r>
          </a:p>
        </p:txBody>
      </p:sp>
      <p:pic>
        <p:nvPicPr>
          <p:cNvPr id="32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672" y="6389846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Connector 3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6" name="Picture 5" descr="POINSET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379" y="6400800"/>
            <a:ext cx="29718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35682" y="51483"/>
            <a:ext cx="1382714" cy="147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919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m Yêu Cây Xanh - Bài hát thiếu nhi vui nhộn cho trẻ mầm non_Trim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6919" y="381000"/>
            <a:ext cx="15087600" cy="7848600"/>
          </a:xfrm>
        </p:spPr>
      </p:pic>
    </p:spTree>
    <p:extLst>
      <p:ext uri="{BB962C8B-B14F-4D97-AF65-F5344CB8AC3E}">
        <p14:creationId xmlns:p14="http://schemas.microsoft.com/office/powerpoint/2010/main" val="5674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99319" y="1676400"/>
            <a:ext cx="12649200" cy="677108"/>
            <a:chOff x="1508918" y="1888664"/>
            <a:chExt cx="10726188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072618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hiện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phòng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chống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ô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nhiễm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môi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trường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2947" y="2565772"/>
              <a:ext cx="8593428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638344" y="2306193"/>
            <a:ext cx="1384631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014119" y="103853"/>
            <a:ext cx="6096000" cy="1569405"/>
            <a:chOff x="5014119" y="103853"/>
            <a:chExt cx="6096000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5014119" y="1097280"/>
              <a:ext cx="60960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24: EM VỚI MÔI TRƯỜNG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1494" y="103853"/>
              <a:ext cx="5878532" cy="994830"/>
              <a:chOff x="5063633" y="164812"/>
              <a:chExt cx="5779343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63633" y="164812"/>
                <a:ext cx="5779343" cy="994830"/>
                <a:chOff x="5063633" y="164812"/>
                <a:chExt cx="5779343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63633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2023</a:t>
                  </a: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68902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18731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TextBox 14"/>
          <p:cNvSpPr txBox="1"/>
          <p:nvPr/>
        </p:nvSpPr>
        <p:spPr>
          <a:xfrm>
            <a:off x="1190939" y="6280103"/>
            <a:ext cx="636876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 + 2: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Quét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dọn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sân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3894" y="6940460"/>
            <a:ext cx="7086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Nhổ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cỏ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vườn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gốc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6530" t="50000" r="33016" b="14583"/>
          <a:stretch/>
        </p:blipFill>
        <p:spPr>
          <a:xfrm>
            <a:off x="9433719" y="3695700"/>
            <a:ext cx="5917940" cy="44958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50001" y="7608981"/>
            <a:ext cx="7086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4: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vườn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chậu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9319" y="3131973"/>
            <a:ext cx="7952788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trưởng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kiểm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chuẩn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Găng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khẩu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chổi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hót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rác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tưới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0" y="5579190"/>
            <a:ext cx="943371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tuần</a:t>
            </a:r>
            <a:r>
              <a:rPr lang="en-US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23:</a:t>
            </a:r>
          </a:p>
        </p:txBody>
      </p:sp>
    </p:spTree>
    <p:extLst>
      <p:ext uri="{BB962C8B-B14F-4D97-AF65-F5344CB8AC3E}">
        <p14:creationId xmlns:p14="http://schemas.microsoft.com/office/powerpoint/2010/main" val="14474094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5" grpId="0" animBg="1"/>
      <p:bldP spid="16" grpId="0" animBg="1"/>
      <p:bldP spid="20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38344" y="632059"/>
            <a:ext cx="12039600" cy="677108"/>
            <a:chOff x="1508918" y="1888664"/>
            <a:chExt cx="10726188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072618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hiện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phòng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chống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ô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nhiễm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môi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trường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2947" y="2565772"/>
              <a:ext cx="8593428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442119" y="1505214"/>
            <a:ext cx="1384631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chống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nhiễm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trườngtheo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6530" t="50000" r="33016" b="14583"/>
          <a:stretch/>
        </p:blipFill>
        <p:spPr>
          <a:xfrm>
            <a:off x="9397029" y="2833449"/>
            <a:ext cx="5917940" cy="44958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40912" y="2886598"/>
            <a:ext cx="79737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trêu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đùa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nghịch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lúc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11048" y="4714839"/>
            <a:ext cx="8001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cử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giám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nhắc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nhở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nghiêm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túc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an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5293" y="6650220"/>
            <a:ext cx="8411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xong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thu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dọn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gọn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gàng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303902002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9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92274" y="639631"/>
            <a:ext cx="14477998" cy="1261884"/>
            <a:chOff x="950694" y="1888664"/>
            <a:chExt cx="12477973" cy="1261884"/>
          </a:xfrm>
        </p:grpSpPr>
        <p:sp>
          <p:nvSpPr>
            <p:cNvPr id="10" name="Rectangle 9"/>
            <p:cNvSpPr/>
            <p:nvPr/>
          </p:nvSpPr>
          <p:spPr>
            <a:xfrm>
              <a:off x="950694" y="1888664"/>
              <a:ext cx="12477973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Đánh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giá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kết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quả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hiện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nhiệm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vụ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và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chia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sẻ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cảm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xúc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em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sau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hoạt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động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114878" y="2519606"/>
              <a:ext cx="11521464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518319" y="3183992"/>
            <a:ext cx="1384631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2274" y="2160487"/>
            <a:ext cx="7973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chia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sẻ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gợi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ý 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828" y="2883943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799000" y="1903290"/>
            <a:ext cx="2938623" cy="21342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99000" y="4862493"/>
            <a:ext cx="142113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chống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nhiễm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9000" y="7873427"/>
            <a:ext cx="7945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xúc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2965" y="3612422"/>
            <a:ext cx="14348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cực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chống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nhiễm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phù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lứa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tuổi</a:t>
            </a:r>
            <a:r>
              <a:rPr lang="en-US" sz="3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5623" y="5508824"/>
            <a:ext cx="14211300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cực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chống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nhiễm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nhắc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nhở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vứt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rác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rác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trồng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nilon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,…</a:t>
            </a:r>
          </a:p>
        </p:txBody>
      </p:sp>
    </p:spTree>
    <p:extLst>
      <p:ext uri="{BB962C8B-B14F-4D97-AF65-F5344CB8AC3E}">
        <p14:creationId xmlns:p14="http://schemas.microsoft.com/office/powerpoint/2010/main" val="233524991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70719" y="623565"/>
            <a:ext cx="14477998" cy="1261884"/>
            <a:chOff x="950694" y="1888664"/>
            <a:chExt cx="12477973" cy="1261884"/>
          </a:xfrm>
        </p:grpSpPr>
        <p:sp>
          <p:nvSpPr>
            <p:cNvPr id="10" name="Rectangle 9"/>
            <p:cNvSpPr/>
            <p:nvPr/>
          </p:nvSpPr>
          <p:spPr>
            <a:xfrm>
              <a:off x="950694" y="1888664"/>
              <a:ext cx="12477973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Đánh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giá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kết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quả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hiện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nhiệm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vụ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và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chia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sẻ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cảm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xúc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em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sau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hoạt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động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114878" y="2519606"/>
              <a:ext cx="11521464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518319" y="3183992"/>
            <a:ext cx="1384631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166" y="2096163"/>
            <a:ext cx="7973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chia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sẻ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gợi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ý :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670719" y="1864107"/>
            <a:ext cx="2938623" cy="21342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8377" t="28125" r="16615" b="13541"/>
          <a:stretch/>
        </p:blipFill>
        <p:spPr>
          <a:xfrm>
            <a:off x="9103034" y="1254506"/>
            <a:ext cx="6270481" cy="689889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70719" y="2768445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xúc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99966" y="2165413"/>
            <a:ext cx="6095999" cy="115416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Hằng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nhắc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nhở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3087" y="3519069"/>
            <a:ext cx="83575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 rất hăng hái với công việc, tuy ban đầu còn bỡ ngỡ nhưng sau đó mọi thứ cũng đã thành thục hơn. Đây đúng là một buổi hoạt động ý nghĩa và khó quên.</a:t>
            </a:r>
            <a:endParaRPr lang="en-US" sz="3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68404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61220" y="1676400"/>
            <a:ext cx="14477998" cy="1261884"/>
            <a:chOff x="950694" y="1888664"/>
            <a:chExt cx="12477973" cy="1261884"/>
          </a:xfrm>
        </p:grpSpPr>
        <p:sp>
          <p:nvSpPr>
            <p:cNvPr id="10" name="Rectangle 9"/>
            <p:cNvSpPr/>
            <p:nvPr/>
          </p:nvSpPr>
          <p:spPr>
            <a:xfrm>
              <a:off x="950694" y="1888664"/>
              <a:ext cx="12477973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Đánh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giá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kết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quả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hiện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nhiệm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vụ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và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chia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sẻ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cảm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xúc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em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sau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hoạt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động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114878" y="2519606"/>
              <a:ext cx="11521464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1559881" y="3784996"/>
            <a:ext cx="1384631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014119" y="103853"/>
            <a:ext cx="6096000" cy="1569405"/>
            <a:chOff x="5014119" y="103853"/>
            <a:chExt cx="6096000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5014119" y="1097280"/>
              <a:ext cx="60960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24: EM VỚI MÔI TRƯỜNG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1494" y="103853"/>
              <a:ext cx="5878532" cy="994830"/>
              <a:chOff x="5063633" y="164812"/>
              <a:chExt cx="5779343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63633" y="164812"/>
                <a:ext cx="5779343" cy="994830"/>
                <a:chOff x="5063633" y="164812"/>
                <a:chExt cx="5779343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63633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Thứ……ngày…..tháng…..năm…….</a:t>
                  </a: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68902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18731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8" name="Straight Connector 17"/>
          <p:cNvCxnSpPr/>
          <p:nvPr/>
        </p:nvCxnSpPr>
        <p:spPr>
          <a:xfrm flipV="1">
            <a:off x="861219" y="2846278"/>
            <a:ext cx="2938623" cy="21342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8377" t="28125" r="16615" b="13541"/>
          <a:stretch/>
        </p:blipFill>
        <p:spPr>
          <a:xfrm>
            <a:off x="8366919" y="2867620"/>
            <a:ext cx="7239001" cy="551438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46919" y="3001611"/>
            <a:ext cx="742028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nay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vấn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nhiễm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nghiêm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trọng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cực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phù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lứa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tuổi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chống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nhiễm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cácem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xung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ta.</a:t>
            </a:r>
          </a:p>
        </p:txBody>
      </p:sp>
    </p:spTree>
    <p:extLst>
      <p:ext uri="{BB962C8B-B14F-4D97-AF65-F5344CB8AC3E}">
        <p14:creationId xmlns:p14="http://schemas.microsoft.com/office/powerpoint/2010/main" val="148239963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nh dep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93" y="388938"/>
            <a:ext cx="14920252" cy="8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642519" y="4114800"/>
            <a:ext cx="9220200" cy="1125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b="1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339709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10773</TotalTime>
  <Words>633</Words>
  <Application>Microsoft Office PowerPoint</Application>
  <PresentationFormat>Custom</PresentationFormat>
  <Paragraphs>43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Tú Nguyễn</cp:lastModifiedBy>
  <cp:revision>1230</cp:revision>
  <dcterms:created xsi:type="dcterms:W3CDTF">2008-09-09T22:52:10Z</dcterms:created>
  <dcterms:modified xsi:type="dcterms:W3CDTF">2023-04-05T11:03:09Z</dcterms:modified>
</cp:coreProperties>
</file>