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430" r:id="rId2"/>
    <p:sldId id="432" r:id="rId3"/>
    <p:sldId id="434" r:id="rId4"/>
    <p:sldId id="450" r:id="rId5"/>
    <p:sldId id="451" r:id="rId6"/>
    <p:sldId id="452" r:id="rId7"/>
    <p:sldId id="453" r:id="rId8"/>
    <p:sldId id="431" r:id="rId9"/>
  </p:sldIdLst>
  <p:sldSz cx="16276638" cy="9144000"/>
  <p:notesSz cx="6858000" cy="9144000"/>
  <p:custDataLst>
    <p:tags r:id="rId11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717550" indent="-26035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1436688" indent="-52228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2154238" indent="-78263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2873375" indent="-104457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FEDEEC"/>
    <a:srgbClr val="FDCFE3"/>
    <a:srgbClr val="FF7C80"/>
    <a:srgbClr val="0000CC"/>
    <a:srgbClr val="FF0066"/>
    <a:srgbClr val="FF6600"/>
    <a:srgbClr val="6600CC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79" autoAdjust="0"/>
    <p:restoredTop sz="99274" autoAdjust="0"/>
  </p:normalViewPr>
  <p:slideViewPr>
    <p:cSldViewPr>
      <p:cViewPr varScale="1">
        <p:scale>
          <a:sx n="50" d="100"/>
          <a:sy n="50" d="100"/>
        </p:scale>
        <p:origin x="360" y="32"/>
      </p:cViewPr>
      <p:guideLst>
        <p:guide orient="horz" pos="2880"/>
        <p:guide pos="512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77825" y="685800"/>
            <a:ext cx="610235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45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45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1C4FA25-5DD5-485C-BCD2-EF739D2A719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38681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1pPr>
    <a:lvl2pPr marL="717550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2pPr>
    <a:lvl3pPr marL="1436688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3pPr>
    <a:lvl4pPr marL="2154238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4pPr>
    <a:lvl5pPr marL="2873375" algn="l" rtl="0" eaLnBrk="0" fontAlgn="base" hangingPunct="0">
      <a:spcBef>
        <a:spcPct val="30000"/>
      </a:spcBef>
      <a:spcAft>
        <a:spcPct val="0"/>
      </a:spcAft>
      <a:defRPr sz="1900" kern="1200">
        <a:solidFill>
          <a:schemeClr val="tx1"/>
        </a:solidFill>
        <a:latin typeface="Arial" charset="0"/>
        <a:ea typeface="+mn-ea"/>
        <a:cs typeface="+mn-cs"/>
      </a:defRPr>
    </a:lvl5pPr>
    <a:lvl6pPr marL="3592220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4310664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5029109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5747553" algn="l" defTabSz="1436888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20748" y="2840569"/>
            <a:ext cx="13835142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41496" y="5181600"/>
            <a:ext cx="11393647" cy="2336800"/>
          </a:xfrm>
        </p:spPr>
        <p:txBody>
          <a:bodyPr/>
          <a:lstStyle>
            <a:lvl1pPr marL="0" indent="0" algn="ctr">
              <a:buNone/>
              <a:defRPr/>
            </a:lvl1pPr>
            <a:lvl2pPr marL="718444" indent="0" algn="ctr">
              <a:buNone/>
              <a:defRPr/>
            </a:lvl2pPr>
            <a:lvl3pPr marL="1436888" indent="0" algn="ctr">
              <a:buNone/>
              <a:defRPr/>
            </a:lvl3pPr>
            <a:lvl4pPr marL="2155332" indent="0" algn="ctr">
              <a:buNone/>
              <a:defRPr/>
            </a:lvl4pPr>
            <a:lvl5pPr marL="2873776" indent="0" algn="ctr">
              <a:buNone/>
              <a:defRPr/>
            </a:lvl5pPr>
            <a:lvl6pPr marL="3592220" indent="0" algn="ctr">
              <a:buNone/>
              <a:defRPr/>
            </a:lvl6pPr>
            <a:lvl7pPr marL="4310664" indent="0" algn="ctr">
              <a:buNone/>
              <a:defRPr/>
            </a:lvl7pPr>
            <a:lvl8pPr marL="5029109" indent="0" algn="ctr">
              <a:buNone/>
              <a:defRPr/>
            </a:lvl8pPr>
            <a:lvl9pPr marL="5747553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B01423-D198-4896-B996-AF6CD71AA3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225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00BA3F-51CF-473C-BBC7-9F80CB3FD9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06691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743" y="5875867"/>
            <a:ext cx="13835142" cy="1816100"/>
          </a:xfrm>
        </p:spPr>
        <p:txBody>
          <a:bodyPr anchor="t"/>
          <a:lstStyle>
            <a:lvl1pPr algn="l">
              <a:defRPr sz="6300" b="1" cap="all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5743" y="3875619"/>
            <a:ext cx="13835142" cy="2000249"/>
          </a:xfrm>
        </p:spPr>
        <p:txBody>
          <a:bodyPr anchor="b"/>
          <a:lstStyle>
            <a:lvl1pPr marL="0" indent="0">
              <a:buNone/>
              <a:defRPr sz="3100"/>
            </a:lvl1pPr>
            <a:lvl2pPr marL="718444" indent="0">
              <a:buNone/>
              <a:defRPr sz="2800"/>
            </a:lvl2pPr>
            <a:lvl3pPr marL="1436888" indent="0">
              <a:buNone/>
              <a:defRPr sz="2500"/>
            </a:lvl3pPr>
            <a:lvl4pPr marL="2155332" indent="0">
              <a:buNone/>
              <a:defRPr sz="2200"/>
            </a:lvl4pPr>
            <a:lvl5pPr marL="2873776" indent="0">
              <a:buNone/>
              <a:defRPr sz="2200"/>
            </a:lvl5pPr>
            <a:lvl6pPr marL="3592220" indent="0">
              <a:buNone/>
              <a:defRPr sz="2200"/>
            </a:lvl6pPr>
            <a:lvl7pPr marL="4310664" indent="0">
              <a:buNone/>
              <a:defRPr sz="2200"/>
            </a:lvl7pPr>
            <a:lvl8pPr marL="5029109" indent="0">
              <a:buNone/>
              <a:defRPr sz="2200"/>
            </a:lvl8pPr>
            <a:lvl9pPr marL="5747553" indent="0">
              <a:buNone/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E9DFC9-E0D6-4E70-95EC-EE956DA625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5921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3832" y="2133602"/>
            <a:ext cx="7188848" cy="6034617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3958" y="2133602"/>
            <a:ext cx="7188848" cy="6034617"/>
          </a:xfrm>
        </p:spPr>
        <p:txBody>
          <a:bodyPr/>
          <a:lstStyle>
            <a:lvl1pPr>
              <a:defRPr sz="4400"/>
            </a:lvl1pPr>
            <a:lvl2pPr>
              <a:defRPr sz="3800"/>
            </a:lvl2pPr>
            <a:lvl3pPr>
              <a:defRPr sz="31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EE0E17-1536-48C6-87E3-A861F0C00F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1756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3832" y="2046817"/>
            <a:ext cx="7191675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18444" indent="0">
              <a:buNone/>
              <a:defRPr sz="3100" b="1"/>
            </a:lvl2pPr>
            <a:lvl3pPr marL="1436888" indent="0">
              <a:buNone/>
              <a:defRPr sz="2800" b="1"/>
            </a:lvl3pPr>
            <a:lvl4pPr marL="2155332" indent="0">
              <a:buNone/>
              <a:defRPr sz="2500" b="1"/>
            </a:lvl4pPr>
            <a:lvl5pPr marL="2873776" indent="0">
              <a:buNone/>
              <a:defRPr sz="2500" b="1"/>
            </a:lvl5pPr>
            <a:lvl6pPr marL="3592220" indent="0">
              <a:buNone/>
              <a:defRPr sz="2500" b="1"/>
            </a:lvl6pPr>
            <a:lvl7pPr marL="4310664" indent="0">
              <a:buNone/>
              <a:defRPr sz="2500" b="1"/>
            </a:lvl7pPr>
            <a:lvl8pPr marL="5029109" indent="0">
              <a:buNone/>
              <a:defRPr sz="2500" b="1"/>
            </a:lvl8pPr>
            <a:lvl9pPr marL="5747553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3832" y="2899833"/>
            <a:ext cx="7191675" cy="5268384"/>
          </a:xfrm>
        </p:spPr>
        <p:txBody>
          <a:bodyPr/>
          <a:lstStyle>
            <a:lvl1pPr>
              <a:defRPr sz="3800"/>
            </a:lvl1pPr>
            <a:lvl2pPr>
              <a:defRPr sz="31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68307" y="2046817"/>
            <a:ext cx="7194500" cy="853016"/>
          </a:xfrm>
        </p:spPr>
        <p:txBody>
          <a:bodyPr anchor="b"/>
          <a:lstStyle>
            <a:lvl1pPr marL="0" indent="0">
              <a:buNone/>
              <a:defRPr sz="3800" b="1"/>
            </a:lvl1pPr>
            <a:lvl2pPr marL="718444" indent="0">
              <a:buNone/>
              <a:defRPr sz="3100" b="1"/>
            </a:lvl2pPr>
            <a:lvl3pPr marL="1436888" indent="0">
              <a:buNone/>
              <a:defRPr sz="2800" b="1"/>
            </a:lvl3pPr>
            <a:lvl4pPr marL="2155332" indent="0">
              <a:buNone/>
              <a:defRPr sz="2500" b="1"/>
            </a:lvl4pPr>
            <a:lvl5pPr marL="2873776" indent="0">
              <a:buNone/>
              <a:defRPr sz="2500" b="1"/>
            </a:lvl5pPr>
            <a:lvl6pPr marL="3592220" indent="0">
              <a:buNone/>
              <a:defRPr sz="2500" b="1"/>
            </a:lvl6pPr>
            <a:lvl7pPr marL="4310664" indent="0">
              <a:buNone/>
              <a:defRPr sz="2500" b="1"/>
            </a:lvl7pPr>
            <a:lvl8pPr marL="5029109" indent="0">
              <a:buNone/>
              <a:defRPr sz="2500" b="1"/>
            </a:lvl8pPr>
            <a:lvl9pPr marL="5747553" indent="0">
              <a:buNone/>
              <a:defRPr sz="2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68307" y="2899833"/>
            <a:ext cx="7194500" cy="5268384"/>
          </a:xfrm>
        </p:spPr>
        <p:txBody>
          <a:bodyPr/>
          <a:lstStyle>
            <a:lvl1pPr>
              <a:defRPr sz="3800"/>
            </a:lvl1pPr>
            <a:lvl2pPr>
              <a:defRPr sz="31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0A47B-B3AA-4408-B89E-78641CC571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1286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8FA65-B14B-4883-88C7-F7A3A55E9A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1497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BE4F5-A3A4-4A0F-A638-D990D725B4C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8729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33" y="364067"/>
            <a:ext cx="5354902" cy="1549400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63713" y="364068"/>
            <a:ext cx="9099093" cy="7804151"/>
          </a:xfrm>
        </p:spPr>
        <p:txBody>
          <a:bodyPr/>
          <a:lstStyle>
            <a:lvl1pPr>
              <a:defRPr sz="5000"/>
            </a:lvl1pPr>
            <a:lvl2pPr>
              <a:defRPr sz="4400"/>
            </a:lvl2pPr>
            <a:lvl3pPr>
              <a:defRPr sz="38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3833" y="1913468"/>
            <a:ext cx="5354902" cy="6254751"/>
          </a:xfrm>
        </p:spPr>
        <p:txBody>
          <a:bodyPr/>
          <a:lstStyle>
            <a:lvl1pPr marL="0" indent="0">
              <a:buNone/>
              <a:defRPr sz="2200"/>
            </a:lvl1pPr>
            <a:lvl2pPr marL="718444" indent="0">
              <a:buNone/>
              <a:defRPr sz="1900"/>
            </a:lvl2pPr>
            <a:lvl3pPr marL="1436888" indent="0">
              <a:buNone/>
              <a:defRPr sz="1600"/>
            </a:lvl3pPr>
            <a:lvl4pPr marL="2155332" indent="0">
              <a:buNone/>
              <a:defRPr sz="1400"/>
            </a:lvl4pPr>
            <a:lvl5pPr marL="2873776" indent="0">
              <a:buNone/>
              <a:defRPr sz="1400"/>
            </a:lvl5pPr>
            <a:lvl6pPr marL="3592220" indent="0">
              <a:buNone/>
              <a:defRPr sz="1400"/>
            </a:lvl6pPr>
            <a:lvl7pPr marL="4310664" indent="0">
              <a:buNone/>
              <a:defRPr sz="1400"/>
            </a:lvl7pPr>
            <a:lvl8pPr marL="5029109" indent="0">
              <a:buNone/>
              <a:defRPr sz="1400"/>
            </a:lvl8pPr>
            <a:lvl9pPr marL="574755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99C05A-73D7-488D-87AE-9FA1D515BA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9410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90335" y="6400801"/>
            <a:ext cx="9765983" cy="755651"/>
          </a:xfrm>
        </p:spPr>
        <p:txBody>
          <a:bodyPr anchor="b"/>
          <a:lstStyle>
            <a:lvl1pPr algn="l">
              <a:defRPr sz="3100" b="1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190335" y="817033"/>
            <a:ext cx="9765983" cy="5486400"/>
          </a:xfrm>
        </p:spPr>
        <p:txBody>
          <a:bodyPr/>
          <a:lstStyle>
            <a:lvl1pPr marL="0" indent="0">
              <a:buNone/>
              <a:defRPr sz="5000"/>
            </a:lvl1pPr>
            <a:lvl2pPr marL="718444" indent="0">
              <a:buNone/>
              <a:defRPr sz="4400"/>
            </a:lvl2pPr>
            <a:lvl3pPr marL="1436888" indent="0">
              <a:buNone/>
              <a:defRPr sz="3800"/>
            </a:lvl3pPr>
            <a:lvl4pPr marL="2155332" indent="0">
              <a:buNone/>
              <a:defRPr sz="3100"/>
            </a:lvl4pPr>
            <a:lvl5pPr marL="2873776" indent="0">
              <a:buNone/>
              <a:defRPr sz="3100"/>
            </a:lvl5pPr>
            <a:lvl6pPr marL="3592220" indent="0">
              <a:buNone/>
              <a:defRPr sz="3100"/>
            </a:lvl6pPr>
            <a:lvl7pPr marL="4310664" indent="0">
              <a:buNone/>
              <a:defRPr sz="3100"/>
            </a:lvl7pPr>
            <a:lvl8pPr marL="5029109" indent="0">
              <a:buNone/>
              <a:defRPr sz="3100"/>
            </a:lvl8pPr>
            <a:lvl9pPr marL="5747553" indent="0">
              <a:buNone/>
              <a:defRPr sz="3100"/>
            </a:lvl9pPr>
          </a:lstStyle>
          <a:p>
            <a:pPr lvl="0"/>
            <a:endParaRPr lang="vi-V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190335" y="7156452"/>
            <a:ext cx="9765983" cy="1073149"/>
          </a:xfrm>
        </p:spPr>
        <p:txBody>
          <a:bodyPr/>
          <a:lstStyle>
            <a:lvl1pPr marL="0" indent="0">
              <a:buNone/>
              <a:defRPr sz="2200"/>
            </a:lvl1pPr>
            <a:lvl2pPr marL="718444" indent="0">
              <a:buNone/>
              <a:defRPr sz="1900"/>
            </a:lvl2pPr>
            <a:lvl3pPr marL="1436888" indent="0">
              <a:buNone/>
              <a:defRPr sz="1600"/>
            </a:lvl3pPr>
            <a:lvl4pPr marL="2155332" indent="0">
              <a:buNone/>
              <a:defRPr sz="1400"/>
            </a:lvl4pPr>
            <a:lvl5pPr marL="2873776" indent="0">
              <a:buNone/>
              <a:defRPr sz="1400"/>
            </a:lvl5pPr>
            <a:lvl6pPr marL="3592220" indent="0">
              <a:buNone/>
              <a:defRPr sz="1400"/>
            </a:lvl6pPr>
            <a:lvl7pPr marL="4310664" indent="0">
              <a:buNone/>
              <a:defRPr sz="1400"/>
            </a:lvl7pPr>
            <a:lvl8pPr marL="5029109" indent="0">
              <a:buNone/>
              <a:defRPr sz="1400"/>
            </a:lvl8pPr>
            <a:lvl9pPr marL="5747553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90DF4-68DF-4AAF-98F9-EB3836BAB8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8833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28DD1-89CB-4A9B-8160-1008CEEB8C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2092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800562" y="366186"/>
            <a:ext cx="3662244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3832" y="366186"/>
            <a:ext cx="10715453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4A9502-423E-4957-ACD4-EFEAFA4568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3834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13832" y="366713"/>
            <a:ext cx="14648974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3832" y="2133600"/>
            <a:ext cx="14648974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13832" y="8326438"/>
            <a:ext cx="3797882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2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561185" y="8326438"/>
            <a:ext cx="5154269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2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64924" y="8326438"/>
            <a:ext cx="3797882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3689" tIns="71844" rIns="143689" bIns="71844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2200"/>
            </a:lvl1pPr>
          </a:lstStyle>
          <a:p>
            <a:pPr>
              <a:defRPr/>
            </a:pPr>
            <a:fld id="{F4264759-E7CE-4A8C-955C-20DA2A50E45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5pPr>
      <a:lvl6pPr marL="718444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6pPr>
      <a:lvl7pPr marL="1436888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7pPr>
      <a:lvl8pPr marL="2155332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8pPr>
      <a:lvl9pPr marL="2873776" algn="ctr" rtl="0" fontAlgn="base">
        <a:spcBef>
          <a:spcPct val="0"/>
        </a:spcBef>
        <a:spcAft>
          <a:spcPct val="0"/>
        </a:spcAft>
        <a:defRPr sz="6900">
          <a:solidFill>
            <a:schemeClr val="tx2"/>
          </a:solidFill>
          <a:latin typeface="Arial" charset="0"/>
        </a:defRPr>
      </a:lvl9pPr>
    </p:titleStyle>
    <p:bodyStyle>
      <a:lvl1pPr marL="538163" indent="-538163" algn="l" rtl="0" eaLnBrk="0" fontAlgn="base" hangingPunct="0">
        <a:spcBef>
          <a:spcPct val="20000"/>
        </a:spcBef>
        <a:spcAft>
          <a:spcPct val="0"/>
        </a:spcAft>
        <a:buChar char="•"/>
        <a:defRPr sz="5000">
          <a:solidFill>
            <a:schemeClr val="tx1"/>
          </a:solidFill>
          <a:latin typeface="+mn-lt"/>
          <a:ea typeface="+mn-ea"/>
          <a:cs typeface="+mn-cs"/>
        </a:defRPr>
      </a:lvl1pPr>
      <a:lvl2pPr marL="1166813" indent="-447675" algn="l" rtl="0" eaLnBrk="0" fontAlgn="base" hangingPunct="0">
        <a:spcBef>
          <a:spcPct val="20000"/>
        </a:spcBef>
        <a:spcAft>
          <a:spcPct val="0"/>
        </a:spcAft>
        <a:buChar char="–"/>
        <a:defRPr sz="4400">
          <a:solidFill>
            <a:schemeClr val="tx1"/>
          </a:solidFill>
          <a:latin typeface="+mn-lt"/>
        </a:defRPr>
      </a:lvl2pPr>
      <a:lvl3pPr marL="1795463" indent="-358775" algn="l" rtl="0" eaLnBrk="0" fontAlgn="base" hangingPunct="0">
        <a:spcBef>
          <a:spcPct val="20000"/>
        </a:spcBef>
        <a:spcAft>
          <a:spcPct val="0"/>
        </a:spcAft>
        <a:buChar char="•"/>
        <a:defRPr sz="3800">
          <a:solidFill>
            <a:schemeClr val="tx1"/>
          </a:solidFill>
          <a:latin typeface="+mn-lt"/>
        </a:defRPr>
      </a:lvl3pPr>
      <a:lvl4pPr marL="2513013" indent="-358775" algn="l" rtl="0" eaLnBrk="0" fontAlgn="base" hangingPunct="0">
        <a:spcBef>
          <a:spcPct val="20000"/>
        </a:spcBef>
        <a:spcAft>
          <a:spcPct val="0"/>
        </a:spcAft>
        <a:buChar char="–"/>
        <a:defRPr sz="3100">
          <a:solidFill>
            <a:schemeClr val="tx1"/>
          </a:solidFill>
          <a:latin typeface="+mn-lt"/>
        </a:defRPr>
      </a:lvl4pPr>
      <a:lvl5pPr marL="3232150" indent="-358775" algn="l" rtl="0" eaLnBrk="0" fontAlgn="base" hangingPunct="0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5pPr>
      <a:lvl6pPr marL="3951442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6pPr>
      <a:lvl7pPr marL="4669887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7pPr>
      <a:lvl8pPr marL="5388331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8pPr>
      <a:lvl9pPr marL="6106775" indent="-359222" algn="l" rtl="0" fontAlgn="base">
        <a:spcBef>
          <a:spcPct val="20000"/>
        </a:spcBef>
        <a:spcAft>
          <a:spcPct val="0"/>
        </a:spcAft>
        <a:buChar char="»"/>
        <a:defRPr sz="3100">
          <a:solidFill>
            <a:schemeClr val="tx1"/>
          </a:solidFill>
          <a:latin typeface="+mn-lt"/>
        </a:defRPr>
      </a:lvl9pPr>
    </p:bodyStyle>
    <p:otherStyle>
      <a:defPPr>
        <a:defRPr lang="vi-VN"/>
      </a:defPPr>
      <a:lvl1pPr marL="0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18444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436888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155332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73776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92220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310664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5029109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747553" algn="l" defTabSz="1436888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Box 3"/>
          <p:cNvSpPr txBox="1">
            <a:spLocks noChangeArrowheads="1"/>
          </p:cNvSpPr>
          <p:nvPr/>
        </p:nvSpPr>
        <p:spPr bwMode="auto">
          <a:xfrm>
            <a:off x="3197197" y="723901"/>
            <a:ext cx="10037260" cy="684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500" b="1" dirty="0">
                <a:solidFill>
                  <a:srgbClr val="FF0066"/>
                </a:solidFill>
                <a:latin typeface="Times New Roman" pitchFamily="18" charset="0"/>
              </a:rPr>
              <a:t>TRƯỜNG TIỂU </a:t>
            </a:r>
            <a:r>
              <a:rPr lang="vi-VN" altLang="en-US" sz="3500" b="1" dirty="0">
                <a:solidFill>
                  <a:srgbClr val="FF0066"/>
                </a:solidFill>
                <a:latin typeface="Times New Roman" pitchFamily="18" charset="0"/>
              </a:rPr>
              <a:t>HỌC THANH TRÌ</a:t>
            </a:r>
            <a:endParaRPr lang="en-US" altLang="en-US" sz="3500" b="1" dirty="0">
              <a:solidFill>
                <a:srgbClr val="FF0066"/>
              </a:solidFill>
              <a:latin typeface="Times New Roman" pitchFamily="18" charset="0"/>
            </a:endParaRPr>
          </a:p>
        </p:txBody>
      </p:sp>
      <p:sp>
        <p:nvSpPr>
          <p:cNvPr id="30" name="Text Box 14"/>
          <p:cNvSpPr txBox="1">
            <a:spLocks noChangeArrowheads="1"/>
          </p:cNvSpPr>
          <p:nvPr/>
        </p:nvSpPr>
        <p:spPr bwMode="auto">
          <a:xfrm>
            <a:off x="1127919" y="4343401"/>
            <a:ext cx="13944600" cy="2884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1800"/>
              </a:spcBef>
              <a:defRPr/>
            </a:pP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trải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nghiệm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ts val="1800"/>
              </a:spcBef>
              <a:defRPr/>
            </a:pPr>
            <a:r>
              <a:rPr 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BÀI 22</a:t>
            </a:r>
            <a:endParaRPr lang="vi-VN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ts val="1800"/>
              </a:spcBef>
              <a:defRPr/>
            </a:pPr>
            <a:r>
              <a:rPr 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CẢNH ĐẸP QUÊ HƯƠNG</a:t>
            </a:r>
          </a:p>
        </p:txBody>
      </p:sp>
      <p:sp>
        <p:nvSpPr>
          <p:cNvPr id="31" name="Text Box 17"/>
          <p:cNvSpPr txBox="1">
            <a:spLocks noChangeArrowheads="1"/>
          </p:cNvSpPr>
          <p:nvPr/>
        </p:nvSpPr>
        <p:spPr bwMode="auto">
          <a:xfrm>
            <a:off x="2347119" y="1905000"/>
            <a:ext cx="11471154" cy="1992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43689" tIns="71844" rIns="143689" bIns="7184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ts val="0"/>
              </a:spcBef>
              <a:defRPr/>
            </a:pPr>
            <a:r>
              <a:rPr lang="en-US" sz="60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CHÀO MỪNG QUÝ THẦY CÔ</a:t>
            </a:r>
          </a:p>
          <a:p>
            <a:pPr algn="ctr" eaLnBrk="1" hangingPunct="1">
              <a:spcBef>
                <a:spcPts val="0"/>
              </a:spcBef>
              <a:defRPr/>
            </a:pPr>
            <a:r>
              <a:rPr lang="en-US" sz="6000" b="1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rPr>
              <a:t>VỀ DỰ GIỜ THĂM LỚP</a:t>
            </a:r>
          </a:p>
        </p:txBody>
      </p:sp>
      <p:pic>
        <p:nvPicPr>
          <p:cNvPr id="32" name="Picture 22" descr="bd21315_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672" y="6389846"/>
            <a:ext cx="5616086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3" name="Straight Connector 32"/>
          <p:cNvCxnSpPr/>
          <p:nvPr/>
        </p:nvCxnSpPr>
        <p:spPr>
          <a:xfrm flipV="1">
            <a:off x="5407784" y="1447800"/>
            <a:ext cx="5985862" cy="0"/>
          </a:xfrm>
          <a:prstGeom prst="line">
            <a:avLst/>
          </a:prstGeom>
          <a:ln>
            <a:solidFill>
              <a:srgbClr val="FF0066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36" name="Picture 5" descr="POINSET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0379" y="6400800"/>
            <a:ext cx="2971800" cy="25610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5" descr="POINSET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 flipV="1">
            <a:off x="135682" y="51483"/>
            <a:ext cx="1382714" cy="1470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529191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repeatCount="1000000" accel="36000" decel="2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4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00FF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21" presetClass="emph" presetSubtype="0" repeatCount="2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Ề QUÊ (Bài Hát) - Ca Nhạc Thiếu Nhi Vui Nhộn Cho Bé Nghe Hay Nhất_Tri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75519" y="685801"/>
            <a:ext cx="14554200" cy="7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74807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508919" y="1676400"/>
            <a:ext cx="12039600" cy="677108"/>
            <a:chOff x="1508918" y="1888664"/>
            <a:chExt cx="10726188" cy="677108"/>
          </a:xfrm>
        </p:grpSpPr>
        <p:sp>
          <p:nvSpPr>
            <p:cNvPr id="10" name="Rectangle 9"/>
            <p:cNvSpPr/>
            <p:nvPr/>
          </p:nvSpPr>
          <p:spPr>
            <a:xfrm>
              <a:off x="1508918" y="1888664"/>
              <a:ext cx="10726188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1.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Làm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thông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điệp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về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chủ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đề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Bảo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vệ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cảnh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đẹp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quê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hương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673234" y="2519755"/>
              <a:ext cx="6081313" cy="46017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721260" y="2570797"/>
            <a:ext cx="148590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sinh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nhóm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4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tiến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hành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điệp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gợi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ý: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5014119" y="103853"/>
            <a:ext cx="6096000" cy="1569405"/>
            <a:chOff x="5014119" y="103853"/>
            <a:chExt cx="6096000" cy="1569405"/>
          </a:xfrm>
        </p:grpSpPr>
        <p:sp>
          <p:nvSpPr>
            <p:cNvPr id="31" name="Text Box 14"/>
            <p:cNvSpPr txBox="1">
              <a:spLocks noChangeArrowheads="1"/>
            </p:cNvSpPr>
            <p:nvPr/>
          </p:nvSpPr>
          <p:spPr bwMode="auto">
            <a:xfrm>
              <a:off x="5014119" y="1097280"/>
              <a:ext cx="6096000" cy="575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143689" tIns="71844" rIns="143689" bIns="71844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0"/>
                </a:spcBef>
                <a:defRPr/>
              </a:pPr>
              <a:r>
                <a:rPr lang="en-US" sz="2800" b="1" dirty="0" err="1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Bài</a:t>
              </a:r>
              <a:r>
                <a:rPr lang="en-US" sz="2800" b="1" dirty="0">
                  <a:solidFill>
                    <a:srgbClr val="0000C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itchFamily="18" charset="0"/>
                </a:rPr>
                <a:t> 22: CẢNH ĐẸP QUÊ HƯƠNG</a:t>
              </a: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5211494" y="103853"/>
              <a:ext cx="5772734" cy="994830"/>
              <a:chOff x="5063633" y="164812"/>
              <a:chExt cx="5675328" cy="994830"/>
            </a:xfrm>
          </p:grpSpPr>
          <p:grpSp>
            <p:nvGrpSpPr>
              <p:cNvPr id="33" name="Group 32"/>
              <p:cNvGrpSpPr/>
              <p:nvPr/>
            </p:nvGrpSpPr>
            <p:grpSpPr>
              <a:xfrm>
                <a:off x="5063633" y="164812"/>
                <a:ext cx="5675328" cy="994830"/>
                <a:chOff x="5063633" y="164812"/>
                <a:chExt cx="5675328" cy="994830"/>
              </a:xfrm>
            </p:grpSpPr>
            <p:sp>
              <p:nvSpPr>
                <p:cNvPr id="35" name="TextBox 34"/>
                <p:cNvSpPr txBox="1"/>
                <p:nvPr/>
              </p:nvSpPr>
              <p:spPr>
                <a:xfrm>
                  <a:off x="5063633" y="164812"/>
                  <a:ext cx="5675328" cy="553998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30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Thứ</a:t>
                  </a:r>
                  <a:r>
                    <a:rPr lang="vi-VN" sz="30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năm ngày 16 </a:t>
                  </a:r>
                  <a:r>
                    <a:rPr lang="en-US" sz="30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tháng</a:t>
                  </a:r>
                  <a:r>
                    <a:rPr lang="vi-VN" sz="30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2 </a:t>
                  </a:r>
                  <a:r>
                    <a:rPr lang="en-US" sz="3000" dirty="0" err="1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năm</a:t>
                  </a:r>
                  <a:r>
                    <a:rPr lang="vi-VN" sz="3000" dirty="0">
                      <a:solidFill>
                        <a:srgbClr val="0000CC"/>
                      </a:solidFill>
                      <a:latin typeface="Times New Roman" pitchFamily="18" charset="0"/>
                      <a:cs typeface="Times New Roman" pitchFamily="18" charset="0"/>
                    </a:rPr>
                    <a:t> 2023</a:t>
                  </a:r>
                  <a:endParaRPr lang="en-US" sz="3000" dirty="0">
                    <a:solidFill>
                      <a:srgbClr val="0000CC"/>
                    </a:solidFill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6" name="TextBox 35"/>
                <p:cNvSpPr txBox="1"/>
                <p:nvPr/>
              </p:nvSpPr>
              <p:spPr>
                <a:xfrm>
                  <a:off x="5468902" y="636422"/>
                  <a:ext cx="4921898" cy="52322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>
                      <a:solidFill>
                        <a:srgbClr val="FF0066"/>
                      </a:solidFill>
                      <a:latin typeface="Times New Roman" pitchFamily="18" charset="0"/>
                      <a:cs typeface="Times New Roman" pitchFamily="18" charset="0"/>
                    </a:rPr>
                    <a:t>HOẠT ĐỘNG TRẢI NGHIỆM</a:t>
                  </a:r>
                </a:p>
              </p:txBody>
            </p:sp>
          </p:grpSp>
          <p:cxnSp>
            <p:nvCxnSpPr>
              <p:cNvPr id="34" name="Straight Connector 33"/>
              <p:cNvCxnSpPr/>
              <p:nvPr/>
            </p:nvCxnSpPr>
            <p:spPr>
              <a:xfrm>
                <a:off x="5618731" y="1136154"/>
                <a:ext cx="4569771" cy="0"/>
              </a:xfrm>
              <a:prstGeom prst="line">
                <a:avLst/>
              </a:prstGeom>
              <a:ln>
                <a:solidFill>
                  <a:srgbClr val="FF0066"/>
                </a:solidFill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</p:grpSp>
      </p:grp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5359" t="53952" r="28851" b="18750"/>
          <a:stretch/>
        </p:blipFill>
        <p:spPr>
          <a:xfrm>
            <a:off x="7604919" y="3429000"/>
            <a:ext cx="7543800" cy="50292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693033" y="3380035"/>
            <a:ext cx="6368764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dung: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tuyên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truyền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vệ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cảnh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đẹp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quê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hương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54552" y="4743271"/>
            <a:ext cx="6368764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thức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thể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hiện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tranh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vẽ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bài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viết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thiết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kế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khẩu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hiệu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,...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64594" y="6869578"/>
            <a:ext cx="636876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Chia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sẻ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điệp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đã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3600" b="1" i="1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47409419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5" grpId="0" animBg="1"/>
      <p:bldP spid="16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356519" y="838200"/>
            <a:ext cx="12039600" cy="677108"/>
            <a:chOff x="1508918" y="1888664"/>
            <a:chExt cx="10726188" cy="677108"/>
          </a:xfrm>
        </p:grpSpPr>
        <p:sp>
          <p:nvSpPr>
            <p:cNvPr id="10" name="Rectangle 9"/>
            <p:cNvSpPr/>
            <p:nvPr/>
          </p:nvSpPr>
          <p:spPr>
            <a:xfrm>
              <a:off x="1508918" y="1888664"/>
              <a:ext cx="10726188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1.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Làm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thông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điệp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về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chủ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đề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Bảo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vệ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cảnh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đẹp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quê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hương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673234" y="2519755"/>
              <a:ext cx="10222436" cy="46017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4" name="Picture 4" descr="Giải đạo đức 2 chân trời sáng tạo bài 14: Giữ gìn cảnh đẹp quê hương |  baivan.net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" r="3241"/>
          <a:stretch/>
        </p:blipFill>
        <p:spPr bwMode="auto">
          <a:xfrm>
            <a:off x="746919" y="1752600"/>
            <a:ext cx="13792200" cy="685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339894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204119" y="990600"/>
            <a:ext cx="12039600" cy="677108"/>
            <a:chOff x="1508918" y="1888664"/>
            <a:chExt cx="10726188" cy="677108"/>
          </a:xfrm>
        </p:grpSpPr>
        <p:sp>
          <p:nvSpPr>
            <p:cNvPr id="10" name="Rectangle 9"/>
            <p:cNvSpPr/>
            <p:nvPr/>
          </p:nvSpPr>
          <p:spPr>
            <a:xfrm>
              <a:off x="1508918" y="1888664"/>
              <a:ext cx="10726188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1.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Làm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thông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điệp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về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chủ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đề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Bảo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vệ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cảnh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đẹp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quê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hương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673234" y="2519755"/>
              <a:ext cx="10222436" cy="46017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050" name="Picture 2" descr="Những câu nói hay việc bảo vệ môi trường | Phật học đời số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197" r="75648"/>
          <a:stretch/>
        </p:blipFill>
        <p:spPr bwMode="auto">
          <a:xfrm>
            <a:off x="1204119" y="1970344"/>
            <a:ext cx="3352800" cy="6564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Những câu nói hay việc bảo vệ môi trường | Phật học đời số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46" t="1513" r="51854"/>
          <a:stretch/>
        </p:blipFill>
        <p:spPr bwMode="auto">
          <a:xfrm>
            <a:off x="4850302" y="1970344"/>
            <a:ext cx="2879053" cy="6644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2055" r="71133"/>
          <a:stretch/>
        </p:blipFill>
        <p:spPr>
          <a:xfrm>
            <a:off x="8052900" y="2179617"/>
            <a:ext cx="2912147" cy="62067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5439" t="1053" r="33684" b="1658"/>
          <a:stretch/>
        </p:blipFill>
        <p:spPr>
          <a:xfrm>
            <a:off x="11338719" y="2156171"/>
            <a:ext cx="2819400" cy="620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094187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127919" y="738168"/>
            <a:ext cx="12039600" cy="677108"/>
            <a:chOff x="1508918" y="1888664"/>
            <a:chExt cx="10726188" cy="677108"/>
          </a:xfrm>
        </p:grpSpPr>
        <p:sp>
          <p:nvSpPr>
            <p:cNvPr id="10" name="Rectangle 9"/>
            <p:cNvSpPr/>
            <p:nvPr/>
          </p:nvSpPr>
          <p:spPr>
            <a:xfrm>
              <a:off x="1508918" y="1888664"/>
              <a:ext cx="10726188" cy="6771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1.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Làm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thông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điệp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về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chủ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đề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Bảo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vệ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cảnh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đẹp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quê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en-US" sz="3800" b="1" dirty="0" err="1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hương</a:t>
              </a:r>
              <a:r>
                <a:rPr lang="en-US" sz="3800" b="1" dirty="0">
                  <a:solidFill>
                    <a:srgbClr val="FF0066"/>
                  </a:solidFill>
                  <a:latin typeface="Times New Roman" pitchFamily="18" charset="0"/>
                  <a:cs typeface="Times New Roman" pitchFamily="18" charset="0"/>
                </a:rPr>
                <a:t>.</a:t>
              </a:r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1673234" y="2519755"/>
              <a:ext cx="10222436" cy="46017"/>
            </a:xfrm>
            <a:prstGeom prst="line">
              <a:avLst/>
            </a:prstGeom>
            <a:ln>
              <a:solidFill>
                <a:srgbClr val="FF0066"/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" name="TextBox 2"/>
          <p:cNvSpPr txBox="1"/>
          <p:nvPr/>
        </p:nvSpPr>
        <p:spPr>
          <a:xfrm>
            <a:off x="1127919" y="1632734"/>
            <a:ext cx="14630400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3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 có biết </a:t>
            </a:r>
            <a:r>
              <a:rPr lang="en-US" sz="3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3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nhiều</a:t>
            </a:r>
            <a:r>
              <a:rPr lang="en-US" sz="3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danh lam thắng cảnh, di tích văn hóa lịch sử vô giá. </a:t>
            </a:r>
            <a:r>
              <a:rPr lang="en-US" sz="3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3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cảnh đẹp </a:t>
            </a:r>
            <a:r>
              <a:rPr lang="en-US" sz="3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3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đều là món quà thiên nhiên ban tặng cho </a:t>
            </a:r>
            <a:r>
              <a:rPr lang="en-US" sz="3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dân</a:t>
            </a:r>
            <a:r>
              <a:rPr lang="en-US" sz="3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tộc</a:t>
            </a:r>
            <a:r>
              <a:rPr lang="vi-VN" sz="3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Việt Nam</a:t>
            </a:r>
            <a:r>
              <a:rPr lang="en-US" sz="3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 đều chứa đựng những giá trị đặc trưng to lớn của đất nước. Vì thế, để bảo vệ, giữ gìn và phát triển những cảnh đẹp của quê hương mình, </a:t>
            </a:r>
            <a:r>
              <a:rPr lang="en-US" sz="3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sz="3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 </a:t>
            </a:r>
            <a:r>
              <a:rPr lang="en-US" sz="3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phải</a:t>
            </a:r>
            <a:r>
              <a:rPr lang="vi-VN" sz="3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tích cực tham gia các hoạt động tuyên truyền </a:t>
            </a:r>
            <a:r>
              <a:rPr lang="en-US" sz="3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3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giá trị, bảo tồn và quảng bá những danh lam thắng cảnh của quê hương đất nước đến người dân trong nước và bạn bè quốc tế. </a:t>
            </a:r>
            <a:r>
              <a:rPr lang="en-US" sz="3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Bên</a:t>
            </a:r>
            <a:r>
              <a:rPr lang="en-US" sz="3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cạnh</a:t>
            </a:r>
            <a:r>
              <a:rPr lang="en-US" sz="3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đó, </a:t>
            </a:r>
            <a:r>
              <a:rPr lang="en-US" sz="3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chúng</a:t>
            </a:r>
            <a:r>
              <a:rPr lang="en-US" sz="3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ta</a:t>
            </a:r>
            <a:r>
              <a:rPr lang="vi-VN" sz="3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cũng sẽ cố gắng tuyên truyền</a:t>
            </a:r>
            <a:r>
              <a:rPr lang="en-US" sz="3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đến</a:t>
            </a:r>
            <a:r>
              <a:rPr lang="en-US" sz="3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mọi người </a:t>
            </a:r>
            <a:r>
              <a:rPr lang="en-US" sz="3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ý </a:t>
            </a:r>
            <a:r>
              <a:rPr lang="en-US" sz="3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thức</a:t>
            </a:r>
            <a:r>
              <a:rPr lang="en-US" sz="3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3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 gìn, bảo tồn những danh lam thắng cảnh mà mình </a:t>
            </a:r>
            <a:r>
              <a:rPr lang="en-US" sz="3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đang</a:t>
            </a:r>
            <a:r>
              <a:rPr lang="en-US" sz="3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vi-VN" sz="3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cũng như bảo vệ môi trường cảnh quan và chống xâm hại của bàn tay con người. Nh</a:t>
            </a:r>
            <a:r>
              <a:rPr lang="en-US" sz="3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ư</a:t>
            </a:r>
            <a:r>
              <a:rPr lang="vi-VN" sz="3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vậy, những cảnh đẹp của quê hương, đất nước mới có thể tiếp tục được bảo vệ, giữ gìn và phát triển hơn nữa trong tương lai</a:t>
            </a:r>
            <a:r>
              <a:rPr lang="vi-VN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29503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23119" y="1738120"/>
            <a:ext cx="670560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thông</a:t>
            </a: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điệp</a:t>
            </a: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để</a:t>
            </a: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tuyên</a:t>
            </a: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truyền</a:t>
            </a: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bảo</a:t>
            </a: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vệ</a:t>
            </a: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cảnh</a:t>
            </a: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đẹp</a:t>
            </a: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quê</a:t>
            </a: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23119" y="762000"/>
            <a:ext cx="12420600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8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38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Tập</a:t>
            </a:r>
            <a:r>
              <a:rPr lang="en-US" sz="38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làm</a:t>
            </a:r>
            <a:r>
              <a:rPr lang="en-US" sz="38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tuyên</a:t>
            </a:r>
            <a:r>
              <a:rPr lang="en-US" sz="38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truyền</a:t>
            </a:r>
            <a:r>
              <a:rPr lang="en-US" sz="38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u="sng" dirty="0" err="1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viên</a:t>
            </a:r>
            <a:r>
              <a:rPr lang="en-US" sz="3800" b="1" u="sng" dirty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8331" t="47916" r="21888" b="14583"/>
          <a:stretch/>
        </p:blipFill>
        <p:spPr>
          <a:xfrm>
            <a:off x="7528719" y="1738120"/>
            <a:ext cx="7995088" cy="626288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823119" y="3941058"/>
            <a:ext cx="67056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vi-VN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Chia </a:t>
            </a:r>
            <a:r>
              <a:rPr lang="en-US" sz="3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sẻ</a:t>
            </a: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cảm</a:t>
            </a: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nghĩ</a:t>
            </a: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về</a:t>
            </a: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hoạt</a:t>
            </a: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động</a:t>
            </a: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em</a:t>
            </a: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vừa</a:t>
            </a: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tham</a:t>
            </a: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8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gia</a:t>
            </a:r>
            <a:r>
              <a:rPr lang="en-US" sz="38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28980442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nh dep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93" y="388938"/>
            <a:ext cx="14920252" cy="8755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WordArt 3"/>
          <p:cNvSpPr>
            <a:spLocks noChangeArrowheads="1" noChangeShapeType="1" noTextEdit="1"/>
          </p:cNvSpPr>
          <p:nvPr/>
        </p:nvSpPr>
        <p:spPr bwMode="auto">
          <a:xfrm>
            <a:off x="3642519" y="4114800"/>
            <a:ext cx="9220200" cy="11255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vi-VN" sz="5700" b="1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XIN CHÂN THÀNH CẢM ƠN </a:t>
            </a:r>
          </a:p>
          <a:p>
            <a:pPr algn="ctr"/>
            <a:r>
              <a:rPr lang="vi-VN" sz="5700" b="1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Arial"/>
                <a:cs typeface="Arial"/>
              </a:rPr>
              <a:t>QUÝ THẦY CÔ GIÁO VÀ CÁC EM</a:t>
            </a:r>
            <a:endParaRPr lang="en-US" sz="5700" b="1" kern="10">
              <a:ln w="19050">
                <a:solidFill>
                  <a:srgbClr val="FFFF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63397092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5&quot;&gt;&lt;property id=&quot;20148&quot; value=&quot;5&quot;/&gt;&lt;property id=&quot;20300&quot; value=&quot;Slide 2&quot;/&gt;&lt;property id=&quot;20307&quot; value=&quot;293&quot;/&gt;&lt;/object&gt;&lt;object type=&quot;3&quot; unique_id=&quot;10006&quot;&gt;&lt;property id=&quot;20148&quot; value=&quot;5&quot;/&gt;&lt;property id=&quot;20300&quot; value=&quot;Slide 3&quot;/&gt;&lt;property id=&quot;20307&quot; value=&quot;317&quot;/&gt;&lt;/object&gt;&lt;object type=&quot;3&quot; unique_id=&quot;10008&quot;&gt;&lt;property id=&quot;20148&quot; value=&quot;5&quot;/&gt;&lt;property id=&quot;20300&quot; value=&quot;Slide 5&quot;/&gt;&lt;property id=&quot;20307&quot; value=&quot;325&quot;/&gt;&lt;/object&gt;&lt;object type=&quot;3&quot; unique_id=&quot;10009&quot;&gt;&lt;property id=&quot;20148&quot; value=&quot;5&quot;/&gt;&lt;property id=&quot;20300&quot; value=&quot;Slide 6&quot;/&gt;&lt;property id=&quot;20307&quot; value=&quot;298&quot;/&gt;&lt;/object&gt;&lt;object type=&quot;3&quot; unique_id=&quot;10010&quot;&gt;&lt;property id=&quot;20148&quot; value=&quot;5&quot;/&gt;&lt;property id=&quot;20300&quot; value=&quot;Slide 7&quot;/&gt;&lt;property id=&quot;20307&quot; value=&quot;323&quot;/&gt;&lt;/object&gt;&lt;object type=&quot;3&quot; unique_id=&quot;10011&quot;&gt;&lt;property id=&quot;20148&quot; value=&quot;5&quot;/&gt;&lt;property id=&quot;20300&quot; value=&quot;Slide 8&quot;/&gt;&lt;property id=&quot;20307&quot; value=&quot;299&quot;/&gt;&lt;/object&gt;&lt;object type=&quot;3&quot; unique_id=&quot;10012&quot;&gt;&lt;property id=&quot;20148&quot; value=&quot;5&quot;/&gt;&lt;property id=&quot;20300&quot; value=&quot;Slide 9 - &amp;quot;&amp;#x0D;&amp;#x0A;&amp;#x0D;&amp;#x0A; 1/ Phong traøo Ñoâng Du dieãn ra vaøo thôøi gian naøo? Ai laø ngöôøi laõnh ñaïo? Muïc ñích cuûa phong traøo laø &quot;/&gt;&lt;property id=&quot;20307&quot; value=&quot;318&quot;/&gt;&lt;/object&gt;&lt;object type=&quot;3&quot; unique_id=&quot;10013&quot;&gt;&lt;property id=&quot;20148&quot; value=&quot;5&quot;/&gt;&lt;property id=&quot;20300&quot; value=&quot;Slide 10 - &amp;quot;2. Nhaân daân trong nöôùc, ñaëc bieät laø thanh nieân yeâu nöôùc ñaõ höôûng öùng phong traøo Ñoâng Du nhö theá naø&quot;/&gt;&lt;property id=&quot;20307&quot; value=&quot;319&quot;/&gt;&lt;/object&gt;&lt;object type=&quot;3&quot; unique_id=&quot;10014&quot;&gt;&lt;property id=&quot;20148&quot; value=&quot;5&quot;/&gt;&lt;property id=&quot;20300&quot; value=&quot;Slide 11 - &amp;quot;3/ Keát quaû cuûa phong traøo Ñoâng Du vaø yù nghóa cuûa phong traøo laø gì?&amp;quot;&quot;/&gt;&lt;property id=&quot;20307&quot; value=&quot;320&quot;/&gt;&lt;/object&gt;&lt;object type=&quot;3&quot; unique_id=&quot;10015&quot;&gt;&lt;property id=&quot;20148&quot; value=&quot;5&quot;/&gt;&lt;property id=&quot;20300&quot; value=&quot;Slide 12&quot;/&gt;&lt;property id=&quot;20307&quot; value=&quot;300&quot;/&gt;&lt;/object&gt;&lt;object type=&quot;3&quot; unique_id=&quot;10016&quot;&gt;&lt;property id=&quot;20148&quot; value=&quot;5&quot;/&gt;&lt;property id=&quot;20300&quot; value=&quot;Slide 13 - &amp;quot;&amp;amp;#x09;Phan Boäi Chaâu laø nhaø yeâu nöôùc tieâu bieåu cuûa Vieät Nam ôû giai ñoaïn naøo ?&amp;quot;&quot;/&gt;&lt;property id=&quot;20307&quot; value=&quot;263&quot;/&gt;&lt;/object&gt;&lt;object type=&quot;3&quot; unique_id=&quot;10017&quot;&gt;&lt;property id=&quot;20148&quot; value=&quot;5&quot;/&gt;&lt;property id=&quot;20300&quot; value=&quot;Slide 14 - &amp;quot;&amp;#x0D;&amp;#x0A;BAØI HOÏC&amp;#x0D;&amp;#x0A;&amp;quot;&quot;/&gt;&lt;property id=&quot;20307&quot; value=&quot;271&quot;/&gt;&lt;/object&gt;&lt;object type=&quot;3&quot; unique_id=&quot;10050&quot;&gt;&lt;property id=&quot;20148&quot; value=&quot;5&quot;/&gt;&lt;property id=&quot;20300&quot; value=&quot;Slide 1&quot;/&gt;&lt;property id=&quot;20307&quot; value=&quot;327&quot;/&gt;&lt;/object&gt;&lt;object type=&quot;3&quot; unique_id=&quot;10149&quot;&gt;&lt;property id=&quot;20148&quot; value=&quot;5&quot;/&gt;&lt;property id=&quot;20300&quot; value=&quot;Slide 4&quot;/&gt;&lt;property id=&quot;20307&quot; value=&quot;328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Cascade</Template>
  <TotalTime>10655</TotalTime>
  <Words>403</Words>
  <Application>Microsoft Office PowerPoint</Application>
  <PresentationFormat>Custom</PresentationFormat>
  <Paragraphs>23</Paragraphs>
  <Slides>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Times New Roman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 Hong Minh</dc:creator>
  <cp:lastModifiedBy>linh khanh</cp:lastModifiedBy>
  <cp:revision>1212</cp:revision>
  <dcterms:created xsi:type="dcterms:W3CDTF">2008-09-09T22:52:10Z</dcterms:created>
  <dcterms:modified xsi:type="dcterms:W3CDTF">2023-04-05T09:16:20Z</dcterms:modified>
</cp:coreProperties>
</file>