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430" r:id="rId2"/>
    <p:sldId id="432" r:id="rId3"/>
    <p:sldId id="434" r:id="rId4"/>
    <p:sldId id="450" r:id="rId5"/>
    <p:sldId id="452" r:id="rId6"/>
    <p:sldId id="454" r:id="rId7"/>
    <p:sldId id="456" r:id="rId8"/>
    <p:sldId id="457" r:id="rId9"/>
    <p:sldId id="458" r:id="rId10"/>
    <p:sldId id="431" r:id="rId11"/>
  </p:sldIdLst>
  <p:sldSz cx="16276638" cy="9144000"/>
  <p:notesSz cx="6858000" cy="9144000"/>
  <p:custDataLst>
    <p:tags r:id="rId1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E1A93FD-985B-4054-B481-EF273A574BAD}">
          <p14:sldIdLst>
            <p14:sldId id="430"/>
            <p14:sldId id="432"/>
            <p14:sldId id="434"/>
            <p14:sldId id="450"/>
            <p14:sldId id="452"/>
            <p14:sldId id="454"/>
            <p14:sldId id="456"/>
            <p14:sldId id="457"/>
            <p14:sldId id="458"/>
          </p14:sldIdLst>
        </p14:section>
        <p14:section name="Untitled Section" id="{9949FA81-E002-4657-8239-789E3B81F0A8}">
          <p14:sldIdLst>
            <p14:sldId id="4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CC"/>
    <a:srgbClr val="FEDEEC"/>
    <a:srgbClr val="FDCFE3"/>
    <a:srgbClr val="FF7C80"/>
    <a:srgbClr val="FF0066"/>
    <a:srgbClr val="FF6600"/>
    <a:srgbClr val="6600CC"/>
    <a:srgbClr val="3333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79" autoAdjust="0"/>
    <p:restoredTop sz="99274" autoAdjust="0"/>
  </p:normalViewPr>
  <p:slideViewPr>
    <p:cSldViewPr>
      <p:cViewPr varScale="1">
        <p:scale>
          <a:sx n="55" d="100"/>
          <a:sy n="55" d="100"/>
        </p:scale>
        <p:origin x="342" y="90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>
                <a:solidFill>
                  <a:srgbClr val="FF0066"/>
                </a:solidFill>
                <a:latin typeface="Times New Roman" pitchFamily="18" charset="0"/>
              </a:rPr>
              <a:t>TRƯỜNG TIỂU HỌC </a:t>
            </a:r>
            <a:r>
              <a:rPr lang="en-US" altLang="en-US" sz="3500" b="1" smtClean="0">
                <a:solidFill>
                  <a:srgbClr val="FF0066"/>
                </a:solidFill>
                <a:latin typeface="Times New Roman" pitchFamily="18" charset="0"/>
              </a:rPr>
              <a:t>……</a:t>
            </a:r>
            <a:endParaRPr lang="en-US" altLang="en-US" sz="3500" b="1">
              <a:solidFill>
                <a:srgbClr val="FF0066"/>
              </a:solidFill>
              <a:latin typeface="Times New Roman" pitchFamily="18" charset="0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518319" y="4343401"/>
            <a:ext cx="15011400" cy="182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trải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nghiệm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35: HĐCĐ: AN TOÀN TRONG LAO ĐỘNG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2347119" y="19050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</a:t>
            </a:r>
            <a:r>
              <a:rPr lang="en-US" sz="60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</a:t>
            </a: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DỰ GIỜ THĂM LỚP</a:t>
            </a:r>
          </a:p>
        </p:txBody>
      </p:sp>
      <p:pic>
        <p:nvPicPr>
          <p:cNvPr id="3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672" y="6389846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6" name="Picture 5" descr="POINSET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379" y="6400800"/>
            <a:ext cx="29718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35682" y="51483"/>
            <a:ext cx="1382714" cy="147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919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9" y="533400"/>
            <a:ext cx="14173200" cy="784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480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508919" y="1676400"/>
            <a:ext cx="8305800" cy="1261884"/>
            <a:chOff x="1508918" y="1888664"/>
            <a:chExt cx="6856614" cy="1261884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6856614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diện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về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trong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lao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động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6081313" cy="46017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746919" y="2362200"/>
            <a:ext cx="148590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tên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014119" y="103853"/>
            <a:ext cx="6629400" cy="1569405"/>
            <a:chOff x="5014119" y="103853"/>
            <a:chExt cx="6629400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5014119" y="1097280"/>
              <a:ext cx="66294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35: AN TOÀN TRONG LAO ĐỘNG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878532" cy="994830"/>
              <a:chOff x="5063633" y="164812"/>
              <a:chExt cx="5779343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779343" cy="994830"/>
                <a:chOff x="5063633" y="164812"/>
                <a:chExt cx="5779343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  <a:endPara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9" t="43304" r="30843" b="33705"/>
          <a:stretch/>
        </p:blipFill>
        <p:spPr bwMode="auto">
          <a:xfrm>
            <a:off x="2728120" y="3809999"/>
            <a:ext cx="11201400" cy="434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74094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324948" y="1676400"/>
            <a:ext cx="10547171" cy="677108"/>
            <a:chOff x="1390675" y="1888664"/>
            <a:chExt cx="6778954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666071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biết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về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trong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lao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động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(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Nhóm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4).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390675" y="2473738"/>
              <a:ext cx="6692298" cy="46017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5014119" y="103853"/>
            <a:ext cx="6629400" cy="1569405"/>
            <a:chOff x="5014119" y="103853"/>
            <a:chExt cx="6629400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5014119" y="1097280"/>
              <a:ext cx="66294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35: AN TOÀN TRONG LAO ĐỘNG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878532" cy="994830"/>
              <a:chOff x="5063633" y="164812"/>
              <a:chExt cx="5779343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779343" cy="994830"/>
                <a:chOff x="5063633" y="164812"/>
                <a:chExt cx="5779343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  <a:endPara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9" t="43304" r="30843" b="33705"/>
          <a:stretch/>
        </p:blipFill>
        <p:spPr bwMode="auto">
          <a:xfrm>
            <a:off x="11414919" y="3809999"/>
            <a:ext cx="4191000" cy="434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66018" y="2514600"/>
            <a:ext cx="92583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đia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vi-VN" dirty="0"/>
          </a:p>
        </p:txBody>
      </p:sp>
      <p:sp>
        <p:nvSpPr>
          <p:cNvPr id="15" name="TextBox 14"/>
          <p:cNvSpPr txBox="1"/>
          <p:nvPr/>
        </p:nvSpPr>
        <p:spPr>
          <a:xfrm>
            <a:off x="1063228" y="3909144"/>
            <a:ext cx="94257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trồng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vườn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nhổ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cỏ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dọn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…</a:t>
            </a:r>
          </a:p>
          <a:p>
            <a:endParaRPr lang="vi-VN" dirty="0"/>
          </a:p>
        </p:txBody>
      </p:sp>
      <p:sp>
        <p:nvSpPr>
          <p:cNvPr id="16" name="TextBox 15"/>
          <p:cNvSpPr txBox="1"/>
          <p:nvPr/>
        </p:nvSpPr>
        <p:spPr>
          <a:xfrm>
            <a:off x="998538" y="5981698"/>
            <a:ext cx="94257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mà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trồng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vườn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hoa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làng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…</a:t>
            </a:r>
          </a:p>
          <a:p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382456946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508919" y="1676400"/>
            <a:ext cx="8305800" cy="677108"/>
            <a:chOff x="1508918" y="1888664"/>
            <a:chExt cx="6856614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6856614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biết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về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trong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lao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động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6542993" cy="27495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746919" y="2362200"/>
            <a:ext cx="14859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lưu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014119" y="103853"/>
            <a:ext cx="6629400" cy="1569405"/>
            <a:chOff x="5014119" y="103853"/>
            <a:chExt cx="6629400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5014119" y="1097280"/>
              <a:ext cx="66294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35: AN TOÀN TRONG LAO ĐỘNG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878532" cy="994830"/>
              <a:chOff x="5063633" y="164812"/>
              <a:chExt cx="5779343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779343" cy="994830"/>
                <a:chOff x="5063633" y="164812"/>
                <a:chExt cx="5779343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  <a:endPara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1" t="60714" r="26075" b="8259"/>
          <a:stretch/>
        </p:blipFill>
        <p:spPr bwMode="auto">
          <a:xfrm>
            <a:off x="1889919" y="3200400"/>
            <a:ext cx="12268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883438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508919" y="1676400"/>
            <a:ext cx="8305800" cy="677108"/>
            <a:chOff x="1508918" y="1888664"/>
            <a:chExt cx="6856614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6856614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biết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về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an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toàn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trong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lao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động</a:t>
              </a:r>
              <a:r>
                <a:rPr lang="en-US" sz="3800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38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6081313" cy="46017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1051719" y="2615118"/>
            <a:ext cx="14859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lưu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014119" y="103853"/>
            <a:ext cx="6629400" cy="1569405"/>
            <a:chOff x="5014119" y="103853"/>
            <a:chExt cx="6629400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5014119" y="1097280"/>
              <a:ext cx="66294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35: AN TOÀN TRONG LAO ĐỘNG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878532" cy="994830"/>
              <a:chOff x="5063633" y="164812"/>
              <a:chExt cx="5779343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779343" cy="994830"/>
                <a:chOff x="5063633" y="164812"/>
                <a:chExt cx="5779343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  <a:endPara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389137"/>
              </p:ext>
            </p:extLst>
          </p:nvPr>
        </p:nvGraphicFramePr>
        <p:xfrm>
          <a:off x="1280319" y="3733800"/>
          <a:ext cx="13639800" cy="4114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8414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</a:t>
                      </a:r>
                      <a:r>
                        <a:rPr lang="en-US" sz="3600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TOÀN TRONG LAO ĐỘNG</a:t>
                      </a:r>
                      <a:endParaRPr lang="vi-VN" sz="3600" dirty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vi-VN" sz="3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096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Hoạt</a:t>
                      </a:r>
                      <a:r>
                        <a:rPr lang="en-US" sz="36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3600" b="1" baseline="0" dirty="0" err="1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động</a:t>
                      </a:r>
                      <a:endParaRPr lang="vi-VN" sz="3600" b="1" dirty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Lưu</a:t>
                      </a:r>
                      <a:r>
                        <a:rPr lang="en-US" sz="3600" b="1" baseline="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ý an </a:t>
                      </a:r>
                      <a:r>
                        <a:rPr lang="en-US" sz="3600" b="1" baseline="0" dirty="0" err="1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toàn</a:t>
                      </a:r>
                      <a:endParaRPr lang="vi-VN" sz="3600" b="1" dirty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9096">
                <a:tc>
                  <a:txBody>
                    <a:bodyPr/>
                    <a:lstStyle/>
                    <a:p>
                      <a:endParaRPr lang="vi-VN" sz="3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sz="3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096">
                <a:tc>
                  <a:txBody>
                    <a:bodyPr/>
                    <a:lstStyle/>
                    <a:p>
                      <a:endParaRPr lang="vi-VN" sz="3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sz="3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9096">
                <a:tc>
                  <a:txBody>
                    <a:bodyPr/>
                    <a:lstStyle/>
                    <a:p>
                      <a:endParaRPr lang="vi-VN" sz="3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sz="3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79500" y="5483579"/>
            <a:ext cx="4253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Quét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dọn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endParaRPr lang="vi-VN" sz="3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3533" y="6309525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Trồng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cây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xanh</a:t>
            </a:r>
            <a:endParaRPr lang="vi-VN" sz="3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3533" y="7162799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Bê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đồ</a:t>
            </a:r>
            <a:endParaRPr lang="vi-VN" sz="3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42919" y="5483579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Đeo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khẩu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găng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endParaRPr lang="vi-VN" sz="3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42919" y="6309525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Đeo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khẩu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găng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endParaRPr lang="vi-VN" sz="3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33281" y="71628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Đeo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giày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khẩu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găng</a:t>
            </a:r>
            <a:r>
              <a:rPr lang="en-US" sz="36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tay</a:t>
            </a:r>
            <a:endParaRPr lang="vi-VN" sz="3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58143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8" grpId="0"/>
      <p:bldP spid="20" grpId="0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08919" y="1569368"/>
            <a:ext cx="14097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xây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dựng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800" b="1" u="sng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014119" y="103853"/>
            <a:ext cx="6629400" cy="1569405"/>
            <a:chOff x="5014119" y="103853"/>
            <a:chExt cx="6629400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5014119" y="1097280"/>
              <a:ext cx="66294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35: AN TOÀN TRONG LAO ĐỘNG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878532" cy="994830"/>
              <a:chOff x="5063633" y="164812"/>
              <a:chExt cx="5779343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779343" cy="994830"/>
                <a:chOff x="5063633" y="164812"/>
                <a:chExt cx="5779343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  <a:endPara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389480"/>
              </p:ext>
            </p:extLst>
          </p:nvPr>
        </p:nvGraphicFramePr>
        <p:xfrm>
          <a:off x="975519" y="2971801"/>
          <a:ext cx="14350629" cy="55602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292792">
                  <a:extLst>
                    <a:ext uri="{9D8B030D-6E8A-4147-A177-3AD203B41FA5}">
                      <a16:colId xmlns:a16="http://schemas.microsoft.com/office/drawing/2014/main" val="376050711"/>
                    </a:ext>
                  </a:extLst>
                </a:gridCol>
                <a:gridCol w="8057837">
                  <a:extLst>
                    <a:ext uri="{9D8B030D-6E8A-4147-A177-3AD203B41FA5}">
                      <a16:colId xmlns:a16="http://schemas.microsoft.com/office/drawing/2014/main" val="291344252"/>
                    </a:ext>
                  </a:extLst>
                </a:gridCol>
              </a:tblGrid>
              <a:tr h="602460">
                <a:tc gridSpan="2"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KẾ HOẠCH</a:t>
                      </a:r>
                      <a:r>
                        <a:rPr lang="en-US" sz="3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THAM GIA LAO ĐỘNG</a:t>
                      </a:r>
                      <a:endParaRPr lang="en-US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838364"/>
                  </a:ext>
                </a:extLst>
              </a:tr>
              <a:tr h="10140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535556"/>
                  </a:ext>
                </a:extLst>
              </a:tr>
              <a:tr h="120288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636307"/>
                  </a:ext>
                </a:extLst>
              </a:tr>
              <a:tr h="27408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34699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75518" y="3779168"/>
            <a:ext cx="5496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3882" y="4696715"/>
            <a:ext cx="6451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lao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75518" y="6587671"/>
            <a:ext cx="5420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08491" y="3557259"/>
            <a:ext cx="7848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vườn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Nhổ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Dọn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39435" y="4558694"/>
            <a:ext cx="7917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Cuốc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xẻng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găng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giày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ủng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tưới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60814" y="5917157"/>
            <a:ext cx="78326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Trồng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lang="en-US" sz="36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Nhổ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cỏ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dại</a:t>
            </a:r>
            <a:endParaRPr lang="en-US" sz="36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Tưới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endParaRPr lang="en-US" sz="3600" b="1" dirty="0" smtClean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Gom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rác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hậu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08419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08919" y="1676400"/>
            <a:ext cx="14097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xây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dựng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lao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đảm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an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đình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phương</a:t>
            </a:r>
            <a:r>
              <a:rPr lang="en-US" sz="3800" b="1" u="sng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800" b="1" u="sng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014119" y="103853"/>
            <a:ext cx="6629400" cy="1569405"/>
            <a:chOff x="5014119" y="103853"/>
            <a:chExt cx="6629400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5014119" y="1097280"/>
              <a:ext cx="66294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35: AN TOÀN TRONG LAO ĐỘNG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878532" cy="994830"/>
              <a:chOff x="5063633" y="164812"/>
              <a:chExt cx="5779343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779343" cy="994830"/>
                <a:chOff x="5063633" y="164812"/>
                <a:chExt cx="5779343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  <a:endPara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375531"/>
              </p:ext>
            </p:extLst>
          </p:nvPr>
        </p:nvGraphicFramePr>
        <p:xfrm>
          <a:off x="1204115" y="3643414"/>
          <a:ext cx="14249403" cy="3505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248404">
                  <a:extLst>
                    <a:ext uri="{9D8B030D-6E8A-4147-A177-3AD203B41FA5}">
                      <a16:colId xmlns:a16="http://schemas.microsoft.com/office/drawing/2014/main" val="376050711"/>
                    </a:ext>
                  </a:extLst>
                </a:gridCol>
                <a:gridCol w="8000999">
                  <a:extLst>
                    <a:ext uri="{9D8B030D-6E8A-4147-A177-3AD203B41FA5}">
                      <a16:colId xmlns:a16="http://schemas.microsoft.com/office/drawing/2014/main" val="291344252"/>
                    </a:ext>
                  </a:extLst>
                </a:gridCol>
              </a:tblGrid>
              <a:tr h="816476">
                <a:tc gridSpan="2"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KẾ HOẠCH</a:t>
                      </a:r>
                      <a:r>
                        <a:rPr lang="en-US" sz="3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THAM GIA LAO ĐỘNG</a:t>
                      </a:r>
                      <a:endParaRPr lang="en-US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838364"/>
                  </a:ext>
                </a:extLst>
              </a:tr>
              <a:tr h="13742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535556"/>
                  </a:ext>
                </a:extLst>
              </a:tr>
              <a:tr h="13144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636307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216658" y="4674043"/>
            <a:ext cx="6400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61051" y="6101144"/>
            <a:ext cx="6248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09454" y="4482091"/>
            <a:ext cx="7848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nhọn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dao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cuốc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xẻng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44606" y="5862950"/>
            <a:ext cx="7848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khóa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bảy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28168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014119" y="103853"/>
            <a:ext cx="6629400" cy="1569405"/>
            <a:chOff x="5014119" y="103853"/>
            <a:chExt cx="6629400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5014119" y="1097280"/>
              <a:ext cx="66294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 smtClean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35: AN TOÀN TRONG LAO ĐỘNG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878532" cy="994830"/>
              <a:chOff x="5063633" y="164812"/>
              <a:chExt cx="5779343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779343" cy="994830"/>
                <a:chOff x="5063633" y="164812"/>
                <a:chExt cx="5779343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smtClean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  <a:endPara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smtClean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  <a:endPara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Rounded Rectangle 3"/>
          <p:cNvSpPr/>
          <p:nvPr/>
        </p:nvSpPr>
        <p:spPr>
          <a:xfrm>
            <a:off x="2314453" y="2971800"/>
            <a:ext cx="10210800" cy="29718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lao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hỗ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trợ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đạt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47119" y="2018318"/>
            <a:ext cx="2483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98205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nh dep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388938"/>
            <a:ext cx="14920252" cy="8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642519" y="4114800"/>
            <a:ext cx="9220200" cy="1125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339709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10521</TotalTime>
  <Words>625</Words>
  <Application>Microsoft Office PowerPoint</Application>
  <PresentationFormat>Custom</PresentationFormat>
  <Paragraphs>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Admin</cp:lastModifiedBy>
  <cp:revision>1212</cp:revision>
  <dcterms:created xsi:type="dcterms:W3CDTF">2008-09-09T22:52:10Z</dcterms:created>
  <dcterms:modified xsi:type="dcterms:W3CDTF">2022-08-22T11:42:55Z</dcterms:modified>
</cp:coreProperties>
</file>