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</p:sldMasterIdLst>
  <p:notesMasterIdLst>
    <p:notesMasterId r:id="rId16"/>
  </p:notesMasterIdLst>
  <p:sldIdLst>
    <p:sldId id="258" r:id="rId5"/>
    <p:sldId id="483" r:id="rId6"/>
    <p:sldId id="290" r:id="rId7"/>
    <p:sldId id="291" r:id="rId8"/>
    <p:sldId id="286" r:id="rId9"/>
    <p:sldId id="294" r:id="rId10"/>
    <p:sldId id="295" r:id="rId11"/>
    <p:sldId id="296" r:id="rId12"/>
    <p:sldId id="292" r:id="rId13"/>
    <p:sldId id="293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1042E-2C49-45D5-8601-CC3DB83817F5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92248-887D-42A9-99A0-50A464B64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82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0372A-0EAB-497F-8C4F-DBA74D4F81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11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19299"/>
      </p:ext>
    </p:extLst>
  </p:cSld>
  <p:clrMapOvr>
    <a:masterClrMapping/>
  </p:clrMapOvr>
  <p:transition spd="med" advTm="4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442783"/>
      </p:ext>
    </p:extLst>
  </p:cSld>
  <p:clrMapOvr>
    <a:masterClrMapping/>
  </p:clrMapOvr>
  <p:transition spd="med" advTm="4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17218"/>
      </p:ext>
    </p:extLst>
  </p:cSld>
  <p:clrMapOvr>
    <a:masterClrMapping/>
  </p:clrMapOvr>
  <p:transition spd="med" advTm="4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212887"/>
      </p:ext>
    </p:extLst>
  </p:cSld>
  <p:clrMapOvr>
    <a:masterClrMapping/>
  </p:clrMapOvr>
  <p:transition spd="med" advTm="4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887113"/>
      </p:ext>
    </p:extLst>
  </p:cSld>
  <p:clrMapOvr>
    <a:masterClrMapping/>
  </p:clrMapOvr>
  <p:transition spd="med" advTm="4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829200"/>
      </p:ext>
    </p:extLst>
  </p:cSld>
  <p:clrMapOvr>
    <a:masterClrMapping/>
  </p:clrMapOvr>
  <p:transition spd="med" advTm="4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681537"/>
      </p:ext>
    </p:extLst>
  </p:cSld>
  <p:clrMapOvr>
    <a:masterClrMapping/>
  </p:clrMapOvr>
  <p:transition spd="med" advTm="4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050873"/>
      </p:ext>
    </p:extLst>
  </p:cSld>
  <p:clrMapOvr>
    <a:masterClrMapping/>
  </p:clrMapOvr>
  <p:transition spd="med" advTm="4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85691"/>
      </p:ext>
    </p:extLst>
  </p:cSld>
  <p:clrMapOvr>
    <a:masterClrMapping/>
  </p:clrMapOvr>
  <p:transition spd="med" advTm="4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328837"/>
      </p:ext>
    </p:extLst>
  </p:cSld>
  <p:clrMapOvr>
    <a:masterClrMapping/>
  </p:clrMapOvr>
  <p:transition spd="med" advTm="4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833182-0A27-4A82-AD86-EAD6460C4385}" type="datetimeFigureOut">
              <a:rPr lang="zh-CN" altLang="en-US" smtClean="0"/>
              <a:t>2021/11/9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B89268-6037-4630-93B9-87DCE428E2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080341"/>
      </p:ext>
    </p:extLst>
  </p:cSld>
  <p:clrMapOvr>
    <a:masterClrMapping/>
  </p:clrMapOvr>
  <p:transition spd="med" advTm="40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30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2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28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23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4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41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21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64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18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85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41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414418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17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32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431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899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85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14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83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56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38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278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1582"/>
      </p:ext>
    </p:extLst>
  </p:cSld>
  <p:clrMapOvr>
    <a:masterClrMapping/>
  </p:clrMapOvr>
  <p:transition spd="med">
    <p:pull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03344"/>
      </p:ext>
    </p:extLst>
  </p:cSld>
  <p:clrMapOvr>
    <a:masterClrMapping/>
  </p:clrMapOvr>
  <p:transition spd="med">
    <p:pull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56340"/>
      </p:ext>
    </p:extLst>
  </p:cSld>
  <p:clrMapOvr>
    <a:masterClrMapping/>
  </p:clrMapOvr>
  <p:transition spd="med">
    <p:pull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72815"/>
      </p:ext>
    </p:extLst>
  </p:cSld>
  <p:clrMapOvr>
    <a:masterClrMapping/>
  </p:clrMapOvr>
  <p:transition spd="med">
    <p:pull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61146"/>
      </p:ext>
    </p:extLst>
  </p:cSld>
  <p:clrMapOvr>
    <a:masterClrMapping/>
  </p:clrMapOvr>
  <p:transition spd="med">
    <p:pull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16089"/>
      </p:ext>
    </p:extLst>
  </p:cSld>
  <p:clrMapOvr>
    <a:masterClrMapping/>
  </p:clrMapOvr>
  <p:transition spd="med">
    <p:pull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96341"/>
      </p:ext>
    </p:extLst>
  </p:cSld>
  <p:clrMapOvr>
    <a:masterClrMapping/>
  </p:clrMapOvr>
  <p:transition spd="med">
    <p:pull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874"/>
      </p:ext>
    </p:extLst>
  </p:cSld>
  <p:clrMapOvr>
    <a:masterClrMapping/>
  </p:clrMapOvr>
  <p:transition spd="med">
    <p:pull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01425"/>
      </p:ext>
    </p:extLst>
  </p:cSld>
  <p:clrMapOvr>
    <a:masterClrMapping/>
  </p:clrMapOvr>
  <p:transition spd="med">
    <p:pull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19739"/>
      </p:ext>
    </p:extLst>
  </p:cSld>
  <p:clrMapOvr>
    <a:masterClrMapping/>
  </p:clrMapOvr>
  <p:transition spd="med">
    <p:pull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4938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4" t="23704" r="40139" b="10617"/>
          <a:stretch/>
        </p:blipFill>
        <p:spPr>
          <a:xfrm>
            <a:off x="9498682" y="3715796"/>
            <a:ext cx="2693318" cy="314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2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8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0E2A-F7E6-400B-80F7-E364583CAE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0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0" r="76094"/>
          <a:stretch/>
        </p:blipFill>
        <p:spPr>
          <a:xfrm flipH="1">
            <a:off x="5655897" y="2180463"/>
            <a:ext cx="6536102" cy="46775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74" y="3759986"/>
            <a:ext cx="6818251" cy="29341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6" t="839" r="381" b="75359"/>
          <a:stretch/>
        </p:blipFill>
        <p:spPr>
          <a:xfrm flipH="1">
            <a:off x="0" y="0"/>
            <a:ext cx="3505200" cy="1602363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1009014" y="-797584"/>
            <a:ext cx="1595168" cy="1595168"/>
          </a:xfrm>
          <a:prstGeom prst="ellipse">
            <a:avLst/>
          </a:prstGeom>
          <a:solidFill>
            <a:srgbClr val="65A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27715" y="1729978"/>
            <a:ext cx="81487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0" b="1" i="0" u="none" strike="noStrike" kern="1200" cap="none" spc="0" normalizeH="0" baseline="0" noProof="0" dirty="0" err="1">
                <a:ln w="25400">
                  <a:solidFill>
                    <a:prstClr val="black"/>
                  </a:solidFill>
                </a:ln>
                <a:solidFill>
                  <a:srgbClr val="FE622A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</a:rPr>
              <a:t>Nói</a:t>
            </a:r>
            <a:r>
              <a:rPr kumimoji="0" lang="en-US" altLang="zh-CN" sz="10000" b="1" i="0" u="none" strike="noStrike" kern="1200" cap="none" spc="0" normalizeH="0" noProof="0" dirty="0">
                <a:ln w="25400">
                  <a:solidFill>
                    <a:prstClr val="black"/>
                  </a:solidFill>
                </a:ln>
                <a:solidFill>
                  <a:srgbClr val="FE622A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</a:rPr>
              <a:t> </a:t>
            </a:r>
            <a:r>
              <a:rPr kumimoji="0" lang="en-US" altLang="zh-CN" sz="10000" b="1" i="0" u="none" strike="noStrike" kern="1200" cap="none" spc="0" normalizeH="0" noProof="0" dirty="0" err="1">
                <a:ln w="25400">
                  <a:solidFill>
                    <a:prstClr val="black"/>
                  </a:solidFill>
                </a:ln>
                <a:solidFill>
                  <a:srgbClr val="FE622A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</a:rPr>
              <a:t>và</a:t>
            </a:r>
            <a:r>
              <a:rPr kumimoji="0" lang="en-US" altLang="zh-CN" sz="10000" b="1" i="0" u="none" strike="noStrike" kern="1200" cap="none" spc="0" normalizeH="0" noProof="0" dirty="0">
                <a:ln w="25400">
                  <a:solidFill>
                    <a:prstClr val="black"/>
                  </a:solidFill>
                </a:ln>
                <a:solidFill>
                  <a:srgbClr val="FE622A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</a:rPr>
              <a:t> </a:t>
            </a:r>
            <a:r>
              <a:rPr kumimoji="0" lang="en-US" altLang="zh-CN" sz="10000" b="1" i="0" u="none" strike="noStrike" kern="1200" cap="none" spc="0" normalizeH="0" noProof="0" dirty="0" err="1">
                <a:ln w="25400">
                  <a:solidFill>
                    <a:prstClr val="black"/>
                  </a:solidFill>
                </a:ln>
                <a:solidFill>
                  <a:srgbClr val="FE622A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</a:rPr>
              <a:t>nghe</a:t>
            </a:r>
            <a:endParaRPr kumimoji="0" lang="zh-CN" altLang="en-US" sz="10000" b="1" i="0" u="none" strike="noStrike" kern="1200" cap="none" spc="0" normalizeH="0" baseline="0" noProof="0" dirty="0">
              <a:ln w="25400">
                <a:solidFill>
                  <a:prstClr val="black"/>
                </a:solidFill>
              </a:ln>
              <a:solidFill>
                <a:srgbClr val="FE622A"/>
              </a:solidFill>
              <a:effectLst/>
              <a:uLnTx/>
              <a:uFillTx/>
              <a:latin typeface="字魂27号-布丁体" panose="00000500000000000000" pitchFamily="2" charset="-122"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0244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7EB36E0-AA49-4E36-A4E6-21C1D8FC0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62" y="-12879"/>
            <a:ext cx="12237562" cy="6953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66A9A5-B998-47B0-A157-424BEFF51CA9}"/>
              </a:ext>
            </a:extLst>
          </p:cNvPr>
          <p:cNvSpPr txBox="1"/>
          <p:nvPr/>
        </p:nvSpPr>
        <p:spPr>
          <a:xfrm>
            <a:off x="4204471" y="1666631"/>
            <a:ext cx="2781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Tiếng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Việt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98D18-C5AB-4AC4-8062-3ED91F3BFDBE}"/>
              </a:ext>
            </a:extLst>
          </p:cNvPr>
          <p:cNvSpPr txBox="1"/>
          <p:nvPr/>
        </p:nvSpPr>
        <p:spPr>
          <a:xfrm>
            <a:off x="609600" y="2500695"/>
            <a:ext cx="9872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    </a:t>
            </a:r>
            <a:r>
              <a:rPr lang="en-US" sz="42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Nói</a:t>
            </a:r>
            <a:r>
              <a:rPr lang="en-US" sz="42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42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và</a:t>
            </a:r>
            <a:r>
              <a:rPr lang="en-US" sz="42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42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nghe</a:t>
            </a:r>
            <a:r>
              <a:rPr lang="en-US" sz="4200" b="1" dirty="0">
                <a:solidFill>
                  <a:prstClr val="white"/>
                </a:solidFill>
                <a:latin typeface="HP001 4 hàng" panose="020B0603050302020204" pitchFamily="34" charset="0"/>
              </a:rPr>
              <a:t>: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Kể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chuyện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lang="en-US" sz="4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Gọi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bạn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619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1564-4F96-4FF4-AF66-069675903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F3F2-E228-4A4A-BAE0-45A215FC3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AC60E-03B2-44A3-95E7-E259494B7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570" y="0"/>
            <a:ext cx="7324860" cy="6858000"/>
          </a:xfrm>
          <a:prstGeom prst="rect">
            <a:avLst/>
          </a:prstGeom>
        </p:spPr>
      </p:pic>
      <p:sp>
        <p:nvSpPr>
          <p:cNvPr id="6" name="Cloud Callout 4">
            <a:extLst>
              <a:ext uri="{FF2B5EF4-FFF2-40B4-BE49-F238E27FC236}">
                <a16:creationId xmlns:a16="http://schemas.microsoft.com/office/drawing/2014/main" id="{6A09EEB4-BCF4-4599-8B9F-D9A1443661D4}"/>
              </a:ext>
            </a:extLst>
          </p:cNvPr>
          <p:cNvSpPr/>
          <p:nvPr/>
        </p:nvSpPr>
        <p:spPr>
          <a:xfrm>
            <a:off x="-396240" y="365125"/>
            <a:ext cx="3114040" cy="2069465"/>
          </a:xfrm>
          <a:prstGeom prst="cloudCallout">
            <a:avLst>
              <a:gd name="adj1" fmla="val 26712"/>
              <a:gd name="adj2" fmla="val 71816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ai?</a:t>
            </a:r>
          </a:p>
        </p:txBody>
      </p:sp>
      <p:sp>
        <p:nvSpPr>
          <p:cNvPr id="7" name="Cloud Callout 3">
            <a:extLst>
              <a:ext uri="{FF2B5EF4-FFF2-40B4-BE49-F238E27FC236}">
                <a16:creationId xmlns:a16="http://schemas.microsoft.com/office/drawing/2014/main" id="{6AE2E2CC-07DC-4250-8B0E-9AB426FC6E9C}"/>
              </a:ext>
            </a:extLst>
          </p:cNvPr>
          <p:cNvSpPr/>
          <p:nvPr/>
        </p:nvSpPr>
        <p:spPr>
          <a:xfrm>
            <a:off x="9087485" y="354965"/>
            <a:ext cx="3114040" cy="234847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Khung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cảnh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xung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6481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ADFE-E758-4D53-AE6F-8ED220DA5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kể chuyện Gọi ban">
            <a:hlinkClick r:id="" action="ppaction://media"/>
            <a:extLst>
              <a:ext uri="{FF2B5EF4-FFF2-40B4-BE49-F238E27FC236}">
                <a16:creationId xmlns:a16="http://schemas.microsoft.com/office/drawing/2014/main" id="{10C9D90B-44C7-46D1-940A-811AA749E3F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58077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434" y="111138"/>
            <a:ext cx="1170167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1-2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endParaRPr lang="en-US" sz="40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93390-96AC-44E7-AE3D-A10DB7A36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167" y="1298287"/>
            <a:ext cx="6517666" cy="5102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5840C1-FFEE-43EF-B468-8CA91AB66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651" y="432036"/>
            <a:ext cx="7408644" cy="599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31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CA232D-BA1C-4816-B08A-67EB2EE31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071" y="491524"/>
            <a:ext cx="7467595" cy="59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07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11DE53-5D70-4E0D-9EDE-7EB38FF26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390" y="453382"/>
            <a:ext cx="7448401" cy="595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40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49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đoạn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kết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theo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4000" dirty="0">
                <a:latin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endParaRPr lang="en-US" sz="4000" dirty="0">
              <a:latin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BFA1AAE9-CD3D-4C42-931D-51AAA8F0F97E}"/>
              </a:ext>
            </a:extLst>
          </p:cNvPr>
          <p:cNvSpPr/>
          <p:nvPr/>
        </p:nvSpPr>
        <p:spPr>
          <a:xfrm>
            <a:off x="1808498" y="2443867"/>
            <a:ext cx="8246110" cy="29108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xưa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rừng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thẳm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dê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rất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thân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với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Hàng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cùng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nhau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chơi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đùa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, ca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hát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bờ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suối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78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8D9D1-FA4F-4FF2-9EFE-6F8ADA2C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424A99-DCC5-44F7-8CEC-F61DE3887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1" y="310506"/>
            <a:ext cx="11754678" cy="2579696"/>
          </a:xfrm>
          <a:prstGeom prst="rect">
            <a:avLst/>
          </a:prstGeom>
        </p:spPr>
      </p:pic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117B1933-BA62-4A71-AE22-BF9E1010E97A}"/>
              </a:ext>
            </a:extLst>
          </p:cNvPr>
          <p:cNvSpPr/>
          <p:nvPr/>
        </p:nvSpPr>
        <p:spPr>
          <a:xfrm>
            <a:off x="2809240" y="3488690"/>
            <a:ext cx="6712585" cy="20897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Đôi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bê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lang="en-US" sz="3600" dirty="0">
                <a:solidFill>
                  <a:prstClr val="white"/>
                </a:solidFill>
                <a:latin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ê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trắng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thật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đáng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quý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rất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ngưỡng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mộ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+mn-ea"/>
                <a:cs typeface="Arial-Rounded" panose="020B0500000000000000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90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126</Words>
  <Application>Microsoft Office PowerPoint</Application>
  <PresentationFormat>Widescreen</PresentationFormat>
  <Paragraphs>13</Paragraphs>
  <Slides>11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等线</vt:lpstr>
      <vt:lpstr>等线 Light</vt:lpstr>
      <vt:lpstr>Microsoft YaHei</vt:lpstr>
      <vt:lpstr>Arial</vt:lpstr>
      <vt:lpstr>Arial-Rounded</vt:lpstr>
      <vt:lpstr>Calibri</vt:lpstr>
      <vt:lpstr>Calibri Light</vt:lpstr>
      <vt:lpstr>HP001 4 hàng</vt:lpstr>
      <vt:lpstr>字魂27号-布丁体</vt:lpstr>
      <vt:lpstr>Office 主题​​</vt:lpstr>
      <vt:lpstr>4_Office Theme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Chọn kể 1-2 đoạn của câu chuyện theo tranh</vt:lpstr>
      <vt:lpstr>PowerPoint Presentation</vt:lpstr>
      <vt:lpstr>PowerPoint Presentation</vt:lpstr>
      <vt:lpstr>PowerPoint Presentation</vt:lpstr>
      <vt:lpstr>Kể tiếp đoạn kết của câu chuyện theo ý của em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Trang</cp:lastModifiedBy>
  <cp:revision>6</cp:revision>
  <dcterms:created xsi:type="dcterms:W3CDTF">2021-07-29T10:01:20Z</dcterms:created>
  <dcterms:modified xsi:type="dcterms:W3CDTF">2021-11-09T13:16:07Z</dcterms:modified>
</cp:coreProperties>
</file>