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3" r:id="rId2"/>
    <p:sldId id="284" r:id="rId3"/>
    <p:sldId id="288" r:id="rId4"/>
    <p:sldId id="285" r:id="rId5"/>
    <p:sldId id="286" r:id="rId6"/>
    <p:sldId id="289" r:id="rId7"/>
    <p:sldId id="290" r:id="rId8"/>
    <p:sldId id="287" r:id="rId9"/>
    <p:sldId id="293" r:id="rId10"/>
    <p:sldId id="258" r:id="rId11"/>
    <p:sldId id="282" r:id="rId12"/>
    <p:sldId id="27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F662D0-B79E-4759-AAA2-8282D788FED5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30DB5-0193-4182-AC75-AAC64D5ED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30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BB279A-D454-406E-A0DD-490F1F308CA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4825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8FB1E-B65A-4213-A3B4-C09A25009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62437A-BC57-4E9E-B6B6-7CF3C3344D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C9684-C0FF-4A87-8881-50AADE9ED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73C7F-A606-4819-A1E2-3886A795C5A8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D1D9A-474D-4341-8F4E-04C006671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41AC5-47B5-4531-8D06-50EB02D14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C47AF-0B98-4BE3-819C-95FB8D2CD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2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C87CA-EEED-4C37-ADB5-3BE03B138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EC00B-DEF2-4290-ACB6-577193E20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A60B8-FA09-43A8-8A5C-C9694EE81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73C7F-A606-4819-A1E2-3886A795C5A8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2B428-DF99-4D36-A116-3C7FB8670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68461-17F6-4354-B25F-2A8D6B7FD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C47AF-0B98-4BE3-819C-95FB8D2CD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533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654CD-D290-4B1E-A2C1-129BB8249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102369-1003-4024-8C1B-5152A94C6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24ADD-A624-4881-A831-7BFB6E151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73C7F-A606-4819-A1E2-3886A795C5A8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30A90-E56F-46A7-8AF5-13E41E29A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226BC-9885-47BA-BBF8-5A9288A31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C47AF-0B98-4BE3-819C-95FB8D2CD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3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B1C45-B9F4-43CA-92C1-EABD34EB8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2A1C7-4756-4FD7-B850-138325B7A6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B7A97B-EC89-429F-96F1-D6DF226C6F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2A5F8F-5ADA-47B6-B717-EE55E6EF1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73C7F-A606-4819-A1E2-3886A795C5A8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71F6B5-3116-4466-AEBB-7127B953E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3CEA6-F7F0-43C0-A60A-E3DB01097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C47AF-0B98-4BE3-819C-95FB8D2CD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050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965A3-725A-436A-A723-B5A2E6B1C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8996F0-4BA5-4AA6-B45F-0D3E82CDA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3465D-D9D2-491D-9A1A-9220078C49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C05272-1F57-453B-B901-CC65996C9A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06EB47-F959-4421-A355-EC8803A62A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9C44FE-0B10-4DA6-BCD9-2291AAF5A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73C7F-A606-4819-A1E2-3886A795C5A8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29CD02-886C-46D6-922C-7BE85192D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A207C4-463A-4DAF-A2D0-5AC6F4202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C47AF-0B98-4BE3-819C-95FB8D2CD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62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D75CF-4D7E-4F77-9EDC-421914E72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22A8F5-2152-4403-B952-15AAA3DF0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73C7F-A606-4819-A1E2-3886A795C5A8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3665D-7536-4F2C-BA0A-F7DF64C3B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F90B95-8FD1-4C1A-BE2E-617DF94C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C47AF-0B98-4BE3-819C-95FB8D2CD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829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FF26E2-1D3C-4B88-A1E8-0AA3B82DC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73C7F-A606-4819-A1E2-3886A795C5A8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C5BA19-A0A9-4DA4-AE80-E5837D868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B6A73-A179-4614-8979-BFA63F3D3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C47AF-0B98-4BE3-819C-95FB8D2CD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123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B5DA5-CBB2-43E7-A7D3-90384C1CB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A9D35-6EAF-45C1-9E20-39BD23BDC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A6FCA-3265-4284-9FB5-0A09C0BA1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C81555-936C-4469-95A6-518F01469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73C7F-A606-4819-A1E2-3886A795C5A8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F13D8-5CC2-4963-81B2-4ABC6BDA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E1E66-6486-47F8-9D15-566DB7240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C47AF-0B98-4BE3-819C-95FB8D2CD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156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2D854-B026-49A7-96AD-243437A04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36C9E2-7C34-426D-B25D-A8E56C1DFA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4EF8A-997E-4236-A7AC-736CCE26F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67685F-7B88-4B90-B5BF-09AF148D2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73C7F-A606-4819-A1E2-3886A795C5A8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71BFFD-E098-4D5E-8504-CB07EC4AB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95652A-23F7-4150-8B92-ACE3F29E3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C47AF-0B98-4BE3-819C-95FB8D2CD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342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3F31F-4706-49C3-B68C-282F3EF0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58AB4A-83CE-4221-ADD4-3BCFE486A3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9CCC8-E2B7-451E-8920-A316475DD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73C7F-A606-4819-A1E2-3886A795C5A8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63596-5653-4083-BE28-DD4AEE19D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4E219-B624-4ED1-86B3-9D27097A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C47AF-0B98-4BE3-819C-95FB8D2CD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667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4A0C2C-36AE-4306-BF98-7C77056BF9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A8B481-4E1A-4750-97EF-D42B082D9C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69E6D-E887-4601-A198-5A7EF1A33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73C7F-A606-4819-A1E2-3886A795C5A8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81F6B-0B1C-4498-8A7D-9591BDDC4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F83472-9526-403D-BD59-752AF225D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C47AF-0B98-4BE3-819C-95FB8D2CD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750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032000" y="190501"/>
            <a:ext cx="9347200" cy="5829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812CF-4890-4B22-9515-D2C882C04A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4630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CF155A-22A2-4161-BCC0-A4ECE450F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F60714-8A36-4058-B95E-496A78C38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FB3A58-8840-455E-8EE3-5DFE5870B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73C7F-A606-4819-A1E2-3886A795C5A8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63544-F412-469F-92DF-7FC758BE00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316B1-F3DD-42DC-932C-A20076C509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C47AF-0B98-4BE3-819C-95FB8D2CD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09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istrator\Desktop\V&#224;o%20B&#7871;p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SGTV082020_HOANGHUONG (73)">
            <a:hlinkClick r:id="" action="ppaction://media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4817" y="0"/>
            <a:ext cx="12206817" cy="6858000"/>
          </a:xfrm>
        </p:spPr>
      </p:pic>
      <p:sp>
        <p:nvSpPr>
          <p:cNvPr id="7" name="Rectangle: Rounded Corners 6"/>
          <p:cNvSpPr/>
          <p:nvPr/>
        </p:nvSpPr>
        <p:spPr>
          <a:xfrm>
            <a:off x="1350434" y="1555751"/>
            <a:ext cx="9218084" cy="2091267"/>
          </a:xfrm>
          <a:prstGeom prst="roundRect">
            <a:avLst/>
          </a:prstGeom>
          <a:solidFill>
            <a:srgbClr val="D2F4FD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SG" sz="240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344085" y="1754717"/>
            <a:ext cx="9486900" cy="1371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3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SG" b="1" err="1">
                <a:solidFill>
                  <a:srgbClr val="B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SG" b="1">
                <a:solidFill>
                  <a:srgbClr val="B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b="1" smtClean="0">
                <a:solidFill>
                  <a:srgbClr val="B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:</a:t>
            </a:r>
            <a:r>
              <a:rPr lang="en-SG" b="1" smtClean="0">
                <a:solidFill>
                  <a:srgbClr val="B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NGÔI NHÀ CỦA EM</a:t>
            </a:r>
            <a:endParaRPr lang="en-SG" b="1" dirty="0">
              <a:solidFill>
                <a:srgbClr val="B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94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êu đề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" name="Vào Bếp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72667" y="3670300"/>
            <a:ext cx="812800" cy="812800"/>
          </a:xfrm>
        </p:spPr>
      </p:pic>
      <p:pic>
        <p:nvPicPr>
          <p:cNvPr id="37892" name="Hình ảnh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540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Hình ảnh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0" y="1966384"/>
            <a:ext cx="10026651" cy="169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545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0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2mate.com - Ngôi nhà của tôi_ybZYxpkj9e4_480p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67608" y="740605"/>
            <a:ext cx="7180116" cy="5385559"/>
          </a:xfrm>
        </p:spPr>
      </p:pic>
    </p:spTree>
    <p:extLst>
      <p:ext uri="{BB962C8B-B14F-4D97-AF65-F5344CB8AC3E}">
        <p14:creationId xmlns:p14="http://schemas.microsoft.com/office/powerpoint/2010/main" val="156648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êu đề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9939" name="Chỗ dành sẵn cho Nội dung 4" descr="Ảnh có chứa đồng hồ, vẽ, phòng&#10;&#10;Mô tả được tạo tự độ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812799" y="0"/>
            <a:ext cx="14882284" cy="6858000"/>
          </a:xfrm>
        </p:spPr>
      </p:pic>
      <p:pic>
        <p:nvPicPr>
          <p:cNvPr id="39940" name="Hình ảnh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800" y="3048000"/>
            <a:ext cx="5689600" cy="1246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791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Chỗ dành sẵn cho Nội dung 3" descr="Ảnh có chứa búp bê, vẽ, đồ chơi, đồng hồ&#10;&#10;Mô tả được tạo tự động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76199"/>
            <a:ext cx="12160251" cy="6093884"/>
          </a:xfrm>
        </p:spPr>
      </p:pic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1331843" y="1828800"/>
            <a:ext cx="1129085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vi-VN" altLang="en-US" sz="4800" b="1" i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1</a:t>
            </a:r>
          </a:p>
          <a:p>
            <a:pPr algn="ctr">
              <a:spcBef>
                <a:spcPct val="50000"/>
              </a:spcBef>
            </a:pPr>
            <a:r>
              <a:rPr lang="en-US" altLang="en-US" sz="4800" b="1" i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 hiểu </a:t>
            </a:r>
            <a:r>
              <a:rPr lang="en-US" altLang="en-US" sz="4800" b="1" i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 ở của bạnAn và bạn Hà</a:t>
            </a:r>
            <a:endParaRPr lang="en-US" altLang="en-US" sz="4800" b="1" i="1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910846"/>
      </p:ext>
    </p:extLst>
  </p:cSld>
  <p:clrMapOvr>
    <a:masterClrMapping/>
  </p:clrMapOvr>
  <p:transition spd="slow" advTm="887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vi-V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332656"/>
            <a:ext cx="7992888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1" y="1600201"/>
            <a:ext cx="813690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3104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vi-VN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548681"/>
            <a:ext cx="7920880" cy="553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60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/>
        </p:nvSpPr>
        <p:spPr>
          <a:xfrm>
            <a:off x="203200" y="177801"/>
            <a:ext cx="10058400" cy="954617"/>
          </a:xfrm>
          <a:prstGeom prst="roundRect">
            <a:avLst/>
          </a:prstGeom>
          <a:solidFill>
            <a:srgbClr val="CEF3FE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SG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2: VẬN DỤNG VÀ THỰC HÀNH</a:t>
            </a:r>
            <a:endParaRPr lang="en-SG" sz="3200" dirty="0">
              <a:solidFill>
                <a:srgbClr val="002060"/>
              </a:solidFill>
            </a:endParaRPr>
          </a:p>
        </p:txBody>
      </p:sp>
      <p:sp>
        <p:nvSpPr>
          <p:cNvPr id="8" name="Title 1"/>
          <p:cNvSpPr txBox="1">
            <a:spLocks noChangeArrowheads="1"/>
          </p:cNvSpPr>
          <p:nvPr/>
        </p:nvSpPr>
        <p:spPr bwMode="auto">
          <a:xfrm>
            <a:off x="596901" y="1445685"/>
            <a:ext cx="11290300" cy="502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457200" indent="-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anose="020B0503020204020204" pitchFamily="34" charset="0"/>
              <a:buChar char="•"/>
              <a:defRPr sz="2000">
                <a:solidFill>
                  <a:schemeClr val="accent1"/>
                </a:solidFill>
                <a:latin typeface="Corbel" panose="020B0503020204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anose="020B0503020204020204" pitchFamily="34" charset="0"/>
              <a:buChar char="•"/>
              <a:defRPr>
                <a:solidFill>
                  <a:schemeClr val="accent1"/>
                </a:solidFill>
                <a:latin typeface="Corbel" panose="020B0503020204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anose="020B0503020204020204" pitchFamily="34" charset="0"/>
              <a:buChar char="•"/>
              <a:defRPr sz="1600">
                <a:solidFill>
                  <a:schemeClr val="accent1"/>
                </a:solidFill>
                <a:latin typeface="Corbel" panose="020B0503020204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anose="020B0503020204020204" pitchFamily="34" charset="0"/>
              <a:buChar char="•"/>
              <a:defRPr sz="1400">
                <a:solidFill>
                  <a:schemeClr val="accent1"/>
                </a:solidFill>
                <a:latin typeface="Corbel" panose="020B0503020204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anose="020B0503020204020204" pitchFamily="34" charset="0"/>
              <a:buChar char="•"/>
              <a:defRPr sz="1400">
                <a:solidFill>
                  <a:schemeClr val="accent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anose="020B0503020204020204" pitchFamily="34" charset="0"/>
              <a:buChar char="•"/>
              <a:defRPr sz="1400">
                <a:solidFill>
                  <a:schemeClr val="accent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anose="020B0503020204020204" pitchFamily="34" charset="0"/>
              <a:buChar char="•"/>
              <a:defRPr sz="1400">
                <a:solidFill>
                  <a:schemeClr val="accent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anose="020B0503020204020204" pitchFamily="34" charset="0"/>
              <a:buChar char="•"/>
              <a:defRPr sz="1400">
                <a:solidFill>
                  <a:schemeClr val="accent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Corbel" panose="020B0503020204020204" pitchFamily="34" charset="0"/>
              <a:buChar char="•"/>
              <a:defRPr sz="1400">
                <a:solidFill>
                  <a:schemeClr val="accent1"/>
                </a:solidFill>
                <a:latin typeface="Corbel" panose="020B0503020204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4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 thiệu về nhà ở của mình cho các bạn nghe</a:t>
            </a:r>
            <a:r>
              <a: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4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 bạn ở phố nào? Số nhà bao nhiêu?</a:t>
            </a:r>
            <a:r>
              <a: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Bạn ở nhà tầng hay chung cư?</a:t>
            </a:r>
            <a:r>
              <a: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44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Xung quanh ngôi nhà bạn có gì?</a:t>
            </a:r>
            <a:endParaRPr lang="en-US" altLang="en-US" sz="4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4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9209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/>
        </p:nvSpPr>
        <p:spPr>
          <a:xfrm>
            <a:off x="0" y="-127000"/>
            <a:ext cx="8834438" cy="954088"/>
          </a:xfrm>
          <a:prstGeom prst="roundRect">
            <a:avLst/>
          </a:prstGeom>
          <a:solidFill>
            <a:srgbClr val="CEF3FE"/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2: VẬN DỤNG VÀ THỰC HÀNH</a:t>
            </a:r>
            <a:endParaRPr lang="en-SG" sz="3200" dirty="0">
              <a:solidFill>
                <a:srgbClr val="002060"/>
              </a:solidFill>
            </a:endParaRPr>
          </a:p>
        </p:txBody>
      </p:sp>
      <p:sp>
        <p:nvSpPr>
          <p:cNvPr id="5" name="Rectangle: Rounded Corners 4"/>
          <p:cNvSpPr/>
          <p:nvPr/>
        </p:nvSpPr>
        <p:spPr>
          <a:xfrm>
            <a:off x="731838" y="1350963"/>
            <a:ext cx="8440737" cy="258762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D2F4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SG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SG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ngôi nhà của mình</a:t>
            </a:r>
            <a:endParaRPr lang="en-SG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SG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Trưng</a:t>
            </a:r>
            <a:r>
              <a:rPr lang="en-SG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SG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SG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SG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SG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SG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SG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SG" sz="320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SG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 ngôi nhà</a:t>
            </a:r>
            <a:endParaRPr lang="en-SG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9910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资源 534302">
            <a:extLst>
              <a:ext uri="{FF2B5EF4-FFF2-40B4-BE49-F238E27FC236}">
                <a16:creationId xmlns:a16="http://schemas.microsoft.com/office/drawing/2014/main" id="{67B94EDC-5EFD-4CD0-9FB3-0193CB431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884" y="3345175"/>
            <a:ext cx="8194100" cy="3130555"/>
          </a:xfrm>
          <a:prstGeom prst="rect">
            <a:avLst/>
          </a:prstGeom>
        </p:spPr>
      </p:pic>
      <p:pic>
        <p:nvPicPr>
          <p:cNvPr id="5" name="图片 9" descr="资源 634302">
            <a:extLst>
              <a:ext uri="{FF2B5EF4-FFF2-40B4-BE49-F238E27FC236}">
                <a16:creationId xmlns:a16="http://schemas.microsoft.com/office/drawing/2014/main" id="{A35F5EF6-28E8-445E-BA3B-86C8C2A34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416" y="6029258"/>
            <a:ext cx="10709768" cy="82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950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81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62225" y="1982450"/>
            <a:ext cx="5562600" cy="14465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>
                <a:latin typeface="UTM Avo" panose="02040603050506020204" pitchFamily="18" charset="0"/>
                <a:cs typeface="Times New Roman" pitchFamily="18" charset="0"/>
              </a:rPr>
              <a:t>Dặn</a:t>
            </a:r>
            <a:r>
              <a:rPr lang="en-US" sz="8800" b="1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8800" b="1" dirty="0" err="1">
                <a:latin typeface="UTM Avo" panose="02040603050506020204" pitchFamily="18" charset="0"/>
                <a:cs typeface="Times New Roman" pitchFamily="18" charset="0"/>
              </a:rPr>
              <a:t>dò</a:t>
            </a:r>
            <a:endParaRPr lang="en-US" sz="8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162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资源 7343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5007" y="3478530"/>
            <a:ext cx="783431" cy="635000"/>
          </a:xfrm>
          <a:prstGeom prst="rect">
            <a:avLst/>
          </a:prstGeom>
        </p:spPr>
      </p:pic>
      <p:pic>
        <p:nvPicPr>
          <p:cNvPr id="5" name="图片 4" descr="资源 1343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7906" y="276227"/>
            <a:ext cx="2552700" cy="1571625"/>
          </a:xfrm>
          <a:prstGeom prst="rect">
            <a:avLst/>
          </a:prstGeom>
        </p:spPr>
      </p:pic>
      <p:pic>
        <p:nvPicPr>
          <p:cNvPr id="6" name="图片 5" descr="资源 2343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261" y="2742566"/>
            <a:ext cx="1985963" cy="1933575"/>
          </a:xfrm>
          <a:prstGeom prst="rect">
            <a:avLst/>
          </a:prstGeom>
        </p:spPr>
      </p:pic>
      <p:pic>
        <p:nvPicPr>
          <p:cNvPr id="7" name="图片 6" descr="资源 3343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2586" y="474345"/>
            <a:ext cx="1559719" cy="1870075"/>
          </a:xfrm>
          <a:prstGeom prst="rect">
            <a:avLst/>
          </a:prstGeom>
        </p:spPr>
      </p:pic>
      <p:pic>
        <p:nvPicPr>
          <p:cNvPr id="9" name="图片 8" descr="资源 5343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2942" y="3770635"/>
            <a:ext cx="7025640" cy="2684145"/>
          </a:xfrm>
          <a:prstGeom prst="rect">
            <a:avLst/>
          </a:prstGeom>
        </p:spPr>
      </p:pic>
      <p:pic>
        <p:nvPicPr>
          <p:cNvPr id="10" name="图片 9" descr="资源 63430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4474" y="6126484"/>
            <a:ext cx="9182576" cy="71056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403095" y="2826534"/>
            <a:ext cx="5083444" cy="1938992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altLang="zh-CN" sz="6000" b="1" dirty="0" err="1">
                <a:latin typeface="UTM Avo" panose="02040603050506020204" pitchFamily="18" charset="0"/>
                <a:cs typeface="+mn-ea"/>
                <a:sym typeface="+mn-lt"/>
              </a:rPr>
              <a:t>Tạm</a:t>
            </a:r>
            <a:r>
              <a:rPr lang="en-US" altLang="zh-CN" sz="6000" b="1" dirty="0">
                <a:latin typeface="UTM Avo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6000" b="1" dirty="0" err="1">
                <a:latin typeface="UTM Avo" panose="02040603050506020204" pitchFamily="18" charset="0"/>
                <a:cs typeface="+mn-ea"/>
                <a:sym typeface="+mn-lt"/>
              </a:rPr>
              <a:t>biệt</a:t>
            </a:r>
            <a:r>
              <a:rPr lang="en-US" altLang="zh-CN" sz="6000" b="1" dirty="0">
                <a:latin typeface="UTM Avo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6000" b="1" dirty="0" err="1">
                <a:latin typeface="UTM Avo" panose="02040603050506020204" pitchFamily="18" charset="0"/>
                <a:cs typeface="+mn-ea"/>
                <a:sym typeface="+mn-lt"/>
              </a:rPr>
              <a:t>và</a:t>
            </a:r>
            <a:r>
              <a:rPr lang="en-US" altLang="zh-CN" sz="6000" b="1" dirty="0">
                <a:latin typeface="UTM Avo" panose="02040603050506020204" pitchFamily="18" charset="0"/>
                <a:cs typeface="+mn-ea"/>
                <a:sym typeface="+mn-lt"/>
              </a:rPr>
              <a:t> </a:t>
            </a:r>
          </a:p>
          <a:p>
            <a:pPr algn="ctr"/>
            <a:r>
              <a:rPr lang="en-US" altLang="zh-CN" sz="6000" b="1" dirty="0" err="1">
                <a:latin typeface="UTM Avo" panose="02040603050506020204" pitchFamily="18" charset="0"/>
                <a:cs typeface="+mn-ea"/>
                <a:sym typeface="+mn-lt"/>
              </a:rPr>
              <a:t>hẹn</a:t>
            </a:r>
            <a:r>
              <a:rPr lang="en-US" altLang="zh-CN" sz="6000" b="1" dirty="0">
                <a:latin typeface="UTM Avo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6000" b="1" dirty="0" err="1">
                <a:latin typeface="UTM Avo" panose="02040603050506020204" pitchFamily="18" charset="0"/>
                <a:cs typeface="+mn-ea"/>
                <a:sym typeface="+mn-lt"/>
              </a:rPr>
              <a:t>gặp</a:t>
            </a:r>
            <a:r>
              <a:rPr lang="en-US" altLang="zh-CN" sz="6000" b="1" dirty="0">
                <a:latin typeface="UTM Avo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6000" b="1" dirty="0" err="1">
                <a:latin typeface="UTM Avo" panose="02040603050506020204" pitchFamily="18" charset="0"/>
                <a:cs typeface="+mn-ea"/>
                <a:sym typeface="+mn-lt"/>
              </a:rPr>
              <a:t>lại</a:t>
            </a:r>
            <a:r>
              <a:rPr lang="en-US" altLang="zh-CN" sz="6000" b="1" dirty="0">
                <a:latin typeface="UTM Avo" panose="02040603050506020204" pitchFamily="18" charset="0"/>
                <a:cs typeface="+mn-ea"/>
                <a:sym typeface="+mn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6313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76</Words>
  <Application>Microsoft Office PowerPoint</Application>
  <PresentationFormat>Widescreen</PresentationFormat>
  <Paragraphs>13</Paragraphs>
  <Slides>12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Corbel</vt:lpstr>
      <vt:lpstr>等线</vt:lpstr>
      <vt:lpstr>Times New Roman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Nguyên Giáp</dc:creator>
  <cp:lastModifiedBy>DELL</cp:lastModifiedBy>
  <cp:revision>58</cp:revision>
  <dcterms:created xsi:type="dcterms:W3CDTF">2020-09-06T13:15:50Z</dcterms:created>
  <dcterms:modified xsi:type="dcterms:W3CDTF">2021-09-17T09:44:17Z</dcterms:modified>
</cp:coreProperties>
</file>