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  <p:sldMasterId id="2147483700" r:id="rId3"/>
  </p:sldMasterIdLst>
  <p:notesMasterIdLst>
    <p:notesMasterId r:id="rId15"/>
  </p:notesMasterIdLst>
  <p:sldIdLst>
    <p:sldId id="257" r:id="rId4"/>
    <p:sldId id="296" r:id="rId5"/>
    <p:sldId id="320" r:id="rId6"/>
    <p:sldId id="356" r:id="rId7"/>
    <p:sldId id="372" r:id="rId8"/>
    <p:sldId id="321" r:id="rId9"/>
    <p:sldId id="340" r:id="rId10"/>
    <p:sldId id="371" r:id="rId11"/>
    <p:sldId id="370" r:id="rId12"/>
    <p:sldId id="369" r:id="rId13"/>
    <p:sldId id="266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C2D1"/>
    <a:srgbClr val="FDFDFD"/>
    <a:srgbClr val="FFF6D5"/>
    <a:srgbClr val="FFC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364" autoAdjust="0"/>
  </p:normalViewPr>
  <p:slideViewPr>
    <p:cSldViewPr snapToGrid="0">
      <p:cViewPr varScale="1">
        <p:scale>
          <a:sx n="82" d="100"/>
          <a:sy n="82" d="100"/>
        </p:scale>
        <p:origin x="1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5795C-78FB-49BE-9456-F9D20A29C9CA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BAE8A-BDD3-433B-BC6E-14584CC6E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2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6190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84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a24d75da4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a24d75da4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80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5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8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26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1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2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33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81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5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1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6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73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05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4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97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1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25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59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70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94270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7219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1796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3415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955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86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195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9671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5775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8856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8632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4822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8292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140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0819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5840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3347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1836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189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8801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187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0604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169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16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7322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9500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091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4355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135200" y="3247533"/>
            <a:ext cx="7921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6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3175200" y="4211333"/>
            <a:ext cx="5841600" cy="5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5243600" y="2061033"/>
            <a:ext cx="1704800" cy="10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9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6667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337631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F288E0-7875-42C4-84C8-98DBBD3BF4D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2023/4/10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9BB5D0-35E4-459D-AEF3-FE4D7C45CC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1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3674D-4CFB-4541-BA8E-45E8DA669B46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55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82" r:id="rId8"/>
    <p:sldLayoutId id="2147483679" r:id="rId9"/>
    <p:sldLayoutId id="2147483678" r:id="rId10"/>
    <p:sldLayoutId id="2147483673" r:id="rId11"/>
    <p:sldLayoutId id="2147483670" r:id="rId12"/>
    <p:sldLayoutId id="2147483667" r:id="rId13"/>
    <p:sldLayoutId id="2147483666" r:id="rId14"/>
    <p:sldLayoutId id="2147483663" r:id="rId15"/>
    <p:sldLayoutId id="2147483662" r:id="rId16"/>
    <p:sldLayoutId id="2147483656" r:id="rId17"/>
    <p:sldLayoutId id="2147483657" r:id="rId18"/>
    <p:sldLayoutId id="2147483658" r:id="rId19"/>
    <p:sldLayoutId id="2147483659" r:id="rId20"/>
    <p:sldLayoutId id="2147483660" r:id="rId21"/>
    <p:sldLayoutId id="2147483685" r:id="rId22"/>
    <p:sldLayoutId id="2147483684" r:id="rId23"/>
    <p:sldLayoutId id="2147483683" r:id="rId24"/>
    <p:sldLayoutId id="2147483681" r:id="rId25"/>
    <p:sldLayoutId id="2147483680" r:id="rId26"/>
    <p:sldLayoutId id="2147483677" r:id="rId27"/>
    <p:sldLayoutId id="2147483676" r:id="rId28"/>
    <p:sldLayoutId id="2147483675" r:id="rId29"/>
    <p:sldLayoutId id="2147483674" r:id="rId30"/>
    <p:sldLayoutId id="2147483672" r:id="rId31"/>
    <p:sldLayoutId id="2147483671" r:id="rId32"/>
    <p:sldLayoutId id="2147483669" r:id="rId33"/>
    <p:sldLayoutId id="2147483668" r:id="rId34"/>
    <p:sldLayoutId id="2147483665" r:id="rId35"/>
    <p:sldLayoutId id="2147483664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1D896-97F0-457F-8CF9-864C3BE8D52B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4/10/2023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06342E-7ADF-4010-B8BC-7F9DF8D5B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01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F288E0-7875-42C4-84C8-98DBBD3BF4D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2023/4/10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9BB5D0-35E4-459D-AEF3-FE4D7C45CC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72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48FE19-25B8-45E3-8B75-347E763EDCBD}"/>
              </a:ext>
            </a:extLst>
          </p:cNvPr>
          <p:cNvSpPr/>
          <p:nvPr/>
        </p:nvSpPr>
        <p:spPr>
          <a:xfrm>
            <a:off x="-432726" y="3044957"/>
            <a:ext cx="12808619" cy="2092880"/>
          </a:xfrm>
          <a:prstGeom prst="rect">
            <a:avLst/>
          </a:prstGeom>
          <a:noFill/>
        </p:spPr>
        <p:txBody>
          <a:bodyPr spcFirstLastPara="1" wrap="none" lIns="121920" tIns="60960" rIns="121920" bIns="60960" numCol="1">
            <a:prstTxWarp prst="textArchUp">
              <a:avLst/>
            </a:prstTxWarp>
            <a:spAutoFit/>
          </a:bodyPr>
          <a:lstStyle/>
          <a:p>
            <a:pPr algn="ctr" defTabSz="1219170">
              <a:defRPr/>
            </a:pP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Chào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mừng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các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em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đến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với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tiết</a:t>
            </a:r>
            <a:endParaRPr lang="en-US" sz="5867" b="1" dirty="0">
              <a:ln w="22225">
                <a:solidFill>
                  <a:srgbClr val="0064D2"/>
                </a:solidFill>
                <a:prstDash val="solid"/>
              </a:ln>
              <a:solidFill>
                <a:srgbClr val="0064D2">
                  <a:lumMod val="40000"/>
                  <a:lumOff val="60000"/>
                </a:srgbClr>
              </a:solidFill>
              <a:latin typeface="Arial"/>
              <a:ea typeface="微软雅黑"/>
            </a:endParaRPr>
          </a:p>
          <a:p>
            <a:pPr algn="ctr" defTabSz="1219170">
              <a:defRPr/>
            </a:pP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Hoạt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động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trải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nghiệm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-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Lớp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6649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8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ài Hát Giữ Gìn Vệ Sinh Trường Lớp Chuyên Đề Đạo Đức Lớp 1 Cấp Thành Phố Ca Nhạc Thiếu Nh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304242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38"/>
          <p:cNvGrpSpPr/>
          <p:nvPr/>
        </p:nvGrpSpPr>
        <p:grpSpPr>
          <a:xfrm flipH="1">
            <a:off x="9282305" y="170632"/>
            <a:ext cx="2372967" cy="1179947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309430" y="204994"/>
            <a:ext cx="966700" cy="964349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5666684" y="6279134"/>
            <a:ext cx="858600" cy="260900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074" name="Picture 2" descr="Thinking Boy PNG Images | Vector and PSD Files | Free Download on Pngtre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4167" y1="12667" x2="81083" y2="14250"/>
                        <a14:foregroundMark x1="81083" y1="14250" x2="74167" y2="21167"/>
                        <a14:foregroundMark x1="74667" y1="10000" x2="71500" y2="10000"/>
                        <a14:foregroundMark x1="80500" y1="12667" x2="82667" y2="16417"/>
                        <a14:foregroundMark x1="82667" y1="16417" x2="80000" y2="10000"/>
                        <a14:foregroundMark x1="80000" y1="10000" x2="70500" y2="24333"/>
                        <a14:foregroundMark x1="74667" y1="13250" x2="69917" y2="14833"/>
                        <a14:foregroundMark x1="69917" y1="28583" x2="69917" y2="28583"/>
                        <a14:foregroundMark x1="77333" y1="10583" x2="85250" y2="15833"/>
                        <a14:foregroundMark x1="85250" y1="15833" x2="69917" y2="28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7986" y="2985219"/>
            <a:ext cx="4144972" cy="414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le 38"/>
          <p:cNvSpPr/>
          <p:nvPr/>
        </p:nvSpPr>
        <p:spPr>
          <a:xfrm>
            <a:off x="623926" y="1310587"/>
            <a:ext cx="11031345" cy="1466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6981" y="1391471"/>
            <a:ext cx="1085203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hát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mình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điều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3733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en-US" sz="3733" dirty="0">
              <a:solidFill>
                <a:prstClr val="white">
                  <a:lumMod val="10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434847" y="3570437"/>
            <a:ext cx="9495895" cy="26189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Cùng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nhau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gìn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giữ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vệ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sinh</a:t>
            </a:r>
            <a:endParaRPr kumimoji="0" lang="en-US" sz="3733" b="1" i="1" u="none" strike="noStrike" kern="1200" cap="none" spc="0" normalizeH="0" noProof="0" dirty="0" smtClean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733" b="1" i="1" baseline="0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Trường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sạch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đẹp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mình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khỏe</a:t>
            </a:r>
            <a:r>
              <a:rPr lang="en-US" sz="3733" b="1" i="1" dirty="0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733" b="1" i="1" dirty="0" err="1" smtClean="0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vui</a:t>
            </a:r>
            <a:endParaRPr kumimoji="0" lang="en-US" sz="3733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57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03bc8957f52b6a846edee4c8bcefb3b"/>
          <p:cNvPicPr>
            <a:picLocks noChangeAspect="1"/>
          </p:cNvPicPr>
          <p:nvPr/>
        </p:nvPicPr>
        <p:blipFill>
          <a:blip r:embed="rId4"/>
          <a:srcRect r="17585"/>
          <a:stretch>
            <a:fillRect/>
          </a:stretch>
        </p:blipFill>
        <p:spPr>
          <a:xfrm>
            <a:off x="-19685" y="-13970"/>
            <a:ext cx="12249785" cy="688657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72C72B-F887-428C-A80D-955E9EE9B110}"/>
              </a:ext>
            </a:extLst>
          </p:cNvPr>
          <p:cNvSpPr/>
          <p:nvPr/>
        </p:nvSpPr>
        <p:spPr>
          <a:xfrm>
            <a:off x="1311305" y="1476439"/>
            <a:ext cx="10162656" cy="290213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Bài</a:t>
            </a:r>
            <a:r>
              <a:rPr kumimoji="0" lang="en-US" sz="4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 30: Giữ</a:t>
            </a:r>
            <a:r>
              <a:rPr kumimoji="0" lang="en-US" sz="4800" b="0" i="0" u="none" strike="noStrike" kern="1200" cap="none" spc="0" normalizeH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 gìn vệ sinh môi trường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076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4815" y="2459504"/>
            <a:ext cx="98823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65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35" y="419888"/>
            <a:ext cx="10322051" cy="614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436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2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38"/>
          <p:cNvGrpSpPr/>
          <p:nvPr/>
        </p:nvGrpSpPr>
        <p:grpSpPr>
          <a:xfrm flipH="1">
            <a:off x="9282305" y="170632"/>
            <a:ext cx="2372967" cy="1179947"/>
            <a:chOff x="6876425" y="1268933"/>
            <a:chExt cx="1653550" cy="1152165"/>
          </a:xfrm>
        </p:grpSpPr>
        <p:grpSp>
          <p:nvGrpSpPr>
            <p:cNvPr id="399" name="Google Shape;399;p38"/>
            <p:cNvGrpSpPr/>
            <p:nvPr/>
          </p:nvGrpSpPr>
          <p:grpSpPr>
            <a:xfrm rot="1400853">
              <a:off x="7531678" y="2028397"/>
              <a:ext cx="998956" cy="203068"/>
              <a:chOff x="10471811" y="1999263"/>
              <a:chExt cx="998976" cy="203072"/>
            </a:xfrm>
          </p:grpSpPr>
          <p:sp>
            <p:nvSpPr>
              <p:cNvPr id="400" name="Google Shape;400;p38"/>
              <p:cNvSpPr/>
              <p:nvPr/>
            </p:nvSpPr>
            <p:spPr>
              <a:xfrm rot="7998309">
                <a:off x="11406620" y="2017324"/>
                <a:ext cx="53741" cy="51851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1" name="Google Shape;401;p38"/>
              <p:cNvSpPr/>
              <p:nvPr/>
            </p:nvSpPr>
            <p:spPr>
              <a:xfrm rot="7998309">
                <a:off x="11247320" y="2010684"/>
                <a:ext cx="54583" cy="53736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2" name="Google Shape;402;p38"/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3" name="Google Shape;403;p38"/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4" name="Google Shape;404;p38"/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5" name="Google Shape;405;p38"/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06" name="Google Shape;406;p38"/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407" name="Google Shape;407;p38"/>
              <p:cNvSpPr/>
              <p:nvPr/>
            </p:nvSpPr>
            <p:spPr>
              <a:xfrm>
                <a:off x="7008200" y="1636200"/>
                <a:ext cx="336322" cy="287712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8" name="Google Shape;408;p38"/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9" name="Google Shape;409;p38"/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0" name="Google Shape;410;p38"/>
              <p:cNvSpPr/>
              <p:nvPr/>
            </p:nvSpPr>
            <p:spPr>
              <a:xfrm>
                <a:off x="6941597" y="1650822"/>
                <a:ext cx="89835" cy="78695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1" name="Google Shape;411;p38"/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" name="Google Shape;412;p38"/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3" name="Google Shape;413;p38"/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14" name="Google Shape;414;p38"/>
            <p:cNvSpPr/>
            <p:nvPr/>
          </p:nvSpPr>
          <p:spPr>
            <a:xfrm flipH="1"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309430" y="204994"/>
            <a:ext cx="966700" cy="964349"/>
            <a:chOff x="-3118700" y="2365900"/>
            <a:chExt cx="741250" cy="792000"/>
          </a:xfrm>
        </p:grpSpPr>
        <p:sp>
          <p:nvSpPr>
            <p:cNvPr id="416" name="Google Shape;416;p38"/>
            <p:cNvSpPr/>
            <p:nvPr/>
          </p:nvSpPr>
          <p:spPr>
            <a:xfrm>
              <a:off x="-2848250" y="2598675"/>
              <a:ext cx="266800" cy="290350"/>
            </a:xfrm>
            <a:custGeom>
              <a:avLst/>
              <a:gdLst/>
              <a:ahLst/>
              <a:cxnLst/>
              <a:rect l="l" t="t" r="r" b="b"/>
              <a:pathLst>
                <a:path w="10672" h="11614" extrusionOk="0">
                  <a:moveTo>
                    <a:pt x="3139" y="1005"/>
                  </a:moveTo>
                  <a:cubicBezTo>
                    <a:pt x="3013" y="775"/>
                    <a:pt x="2929" y="628"/>
                    <a:pt x="2846" y="503"/>
                  </a:cubicBezTo>
                  <a:cubicBezTo>
                    <a:pt x="2950" y="419"/>
                    <a:pt x="3034" y="315"/>
                    <a:pt x="3139" y="294"/>
                  </a:cubicBezTo>
                  <a:cubicBezTo>
                    <a:pt x="4394" y="105"/>
                    <a:pt x="5649" y="1"/>
                    <a:pt x="6779" y="817"/>
                  </a:cubicBezTo>
                  <a:cubicBezTo>
                    <a:pt x="7030" y="1005"/>
                    <a:pt x="7302" y="1193"/>
                    <a:pt x="7553" y="1340"/>
                  </a:cubicBezTo>
                  <a:cubicBezTo>
                    <a:pt x="8118" y="1675"/>
                    <a:pt x="8516" y="2135"/>
                    <a:pt x="8872" y="2679"/>
                  </a:cubicBezTo>
                  <a:cubicBezTo>
                    <a:pt x="9227" y="3286"/>
                    <a:pt x="9625" y="3872"/>
                    <a:pt x="10022" y="4457"/>
                  </a:cubicBezTo>
                  <a:cubicBezTo>
                    <a:pt x="10441" y="5106"/>
                    <a:pt x="10671" y="5797"/>
                    <a:pt x="10650" y="6571"/>
                  </a:cubicBezTo>
                  <a:cubicBezTo>
                    <a:pt x="10608" y="7115"/>
                    <a:pt x="10650" y="7680"/>
                    <a:pt x="10587" y="8224"/>
                  </a:cubicBezTo>
                  <a:cubicBezTo>
                    <a:pt x="10546" y="8872"/>
                    <a:pt x="10294" y="9416"/>
                    <a:pt x="9813" y="9898"/>
                  </a:cubicBezTo>
                  <a:cubicBezTo>
                    <a:pt x="9123" y="10525"/>
                    <a:pt x="8390" y="11048"/>
                    <a:pt x="7470" y="11237"/>
                  </a:cubicBezTo>
                  <a:cubicBezTo>
                    <a:pt x="6926" y="11362"/>
                    <a:pt x="6403" y="11488"/>
                    <a:pt x="5859" y="11551"/>
                  </a:cubicBezTo>
                  <a:cubicBezTo>
                    <a:pt x="5147" y="11613"/>
                    <a:pt x="4478" y="11509"/>
                    <a:pt x="3787" y="11258"/>
                  </a:cubicBezTo>
                  <a:cubicBezTo>
                    <a:pt x="2636" y="10818"/>
                    <a:pt x="1758" y="10107"/>
                    <a:pt x="942" y="9207"/>
                  </a:cubicBezTo>
                  <a:cubicBezTo>
                    <a:pt x="628" y="8872"/>
                    <a:pt x="419" y="8538"/>
                    <a:pt x="439" y="8056"/>
                  </a:cubicBezTo>
                  <a:cubicBezTo>
                    <a:pt x="439" y="7805"/>
                    <a:pt x="439" y="7491"/>
                    <a:pt x="377" y="7261"/>
                  </a:cubicBezTo>
                  <a:cubicBezTo>
                    <a:pt x="0" y="6257"/>
                    <a:pt x="230" y="5294"/>
                    <a:pt x="544" y="4353"/>
                  </a:cubicBezTo>
                  <a:cubicBezTo>
                    <a:pt x="1046" y="2888"/>
                    <a:pt x="1067" y="2888"/>
                    <a:pt x="2323" y="1758"/>
                  </a:cubicBezTo>
                  <a:cubicBezTo>
                    <a:pt x="2574" y="1549"/>
                    <a:pt x="2825" y="1298"/>
                    <a:pt x="3139" y="1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7" name="Google Shape;417;p38"/>
            <p:cNvSpPr/>
            <p:nvPr/>
          </p:nvSpPr>
          <p:spPr>
            <a:xfrm>
              <a:off x="-2877550" y="2577750"/>
              <a:ext cx="325375" cy="344750"/>
            </a:xfrm>
            <a:custGeom>
              <a:avLst/>
              <a:gdLst/>
              <a:ahLst/>
              <a:cxnLst/>
              <a:rect l="l" t="t" r="r" b="b"/>
              <a:pathLst>
                <a:path w="13015" h="13790" extrusionOk="0">
                  <a:moveTo>
                    <a:pt x="12868" y="7889"/>
                  </a:moveTo>
                  <a:cubicBezTo>
                    <a:pt x="12910" y="8789"/>
                    <a:pt x="13015" y="9563"/>
                    <a:pt x="12701" y="10253"/>
                  </a:cubicBezTo>
                  <a:cubicBezTo>
                    <a:pt x="12575" y="10546"/>
                    <a:pt x="12471" y="10860"/>
                    <a:pt x="12262" y="11090"/>
                  </a:cubicBezTo>
                  <a:cubicBezTo>
                    <a:pt x="11404" y="12095"/>
                    <a:pt x="10399" y="12932"/>
                    <a:pt x="9081" y="13245"/>
                  </a:cubicBezTo>
                  <a:cubicBezTo>
                    <a:pt x="8495" y="13371"/>
                    <a:pt x="7930" y="13559"/>
                    <a:pt x="7345" y="13643"/>
                  </a:cubicBezTo>
                  <a:cubicBezTo>
                    <a:pt x="6277" y="13789"/>
                    <a:pt x="5252" y="13643"/>
                    <a:pt x="4227" y="13245"/>
                  </a:cubicBezTo>
                  <a:cubicBezTo>
                    <a:pt x="2867" y="12722"/>
                    <a:pt x="1904" y="11802"/>
                    <a:pt x="963" y="10776"/>
                  </a:cubicBezTo>
                  <a:cubicBezTo>
                    <a:pt x="775" y="10567"/>
                    <a:pt x="607" y="10337"/>
                    <a:pt x="523" y="10086"/>
                  </a:cubicBezTo>
                  <a:cubicBezTo>
                    <a:pt x="231" y="9061"/>
                    <a:pt x="0" y="8015"/>
                    <a:pt x="21" y="6947"/>
                  </a:cubicBezTo>
                  <a:cubicBezTo>
                    <a:pt x="42" y="5650"/>
                    <a:pt x="544" y="4478"/>
                    <a:pt x="1047" y="3307"/>
                  </a:cubicBezTo>
                  <a:cubicBezTo>
                    <a:pt x="1088" y="3181"/>
                    <a:pt x="1193" y="3014"/>
                    <a:pt x="1298" y="2909"/>
                  </a:cubicBezTo>
                  <a:cubicBezTo>
                    <a:pt x="1695" y="2553"/>
                    <a:pt x="2218" y="2240"/>
                    <a:pt x="2511" y="1779"/>
                  </a:cubicBezTo>
                  <a:cubicBezTo>
                    <a:pt x="2804" y="1340"/>
                    <a:pt x="3181" y="1026"/>
                    <a:pt x="3578" y="712"/>
                  </a:cubicBezTo>
                  <a:cubicBezTo>
                    <a:pt x="3976" y="377"/>
                    <a:pt x="4478" y="210"/>
                    <a:pt x="5001" y="168"/>
                  </a:cubicBezTo>
                  <a:cubicBezTo>
                    <a:pt x="6424" y="1"/>
                    <a:pt x="7721" y="315"/>
                    <a:pt x="8914" y="1152"/>
                  </a:cubicBezTo>
                  <a:cubicBezTo>
                    <a:pt x="9772" y="1758"/>
                    <a:pt x="10546" y="2386"/>
                    <a:pt x="11090" y="3307"/>
                  </a:cubicBezTo>
                  <a:cubicBezTo>
                    <a:pt x="11383" y="3767"/>
                    <a:pt x="11697" y="4227"/>
                    <a:pt x="12031" y="4667"/>
                  </a:cubicBezTo>
                  <a:cubicBezTo>
                    <a:pt x="12638" y="5504"/>
                    <a:pt x="12952" y="6424"/>
                    <a:pt x="12889" y="7429"/>
                  </a:cubicBezTo>
                  <a:cubicBezTo>
                    <a:pt x="12868" y="7638"/>
                    <a:pt x="12868" y="7847"/>
                    <a:pt x="12868" y="7889"/>
                  </a:cubicBezTo>
                  <a:close/>
                  <a:moveTo>
                    <a:pt x="4311" y="1842"/>
                  </a:moveTo>
                  <a:cubicBezTo>
                    <a:pt x="3997" y="2156"/>
                    <a:pt x="3746" y="2386"/>
                    <a:pt x="3474" y="2616"/>
                  </a:cubicBezTo>
                  <a:cubicBezTo>
                    <a:pt x="2239" y="3746"/>
                    <a:pt x="2218" y="3725"/>
                    <a:pt x="1695" y="5211"/>
                  </a:cubicBezTo>
                  <a:cubicBezTo>
                    <a:pt x="1381" y="6152"/>
                    <a:pt x="1151" y="7094"/>
                    <a:pt x="1507" y="8119"/>
                  </a:cubicBezTo>
                  <a:cubicBezTo>
                    <a:pt x="1611" y="8370"/>
                    <a:pt x="1611" y="8663"/>
                    <a:pt x="1591" y="8935"/>
                  </a:cubicBezTo>
                  <a:cubicBezTo>
                    <a:pt x="1591" y="9396"/>
                    <a:pt x="1800" y="9730"/>
                    <a:pt x="2093" y="10086"/>
                  </a:cubicBezTo>
                  <a:cubicBezTo>
                    <a:pt x="2909" y="10965"/>
                    <a:pt x="3788" y="11697"/>
                    <a:pt x="4938" y="12116"/>
                  </a:cubicBezTo>
                  <a:cubicBezTo>
                    <a:pt x="5650" y="12388"/>
                    <a:pt x="6298" y="12492"/>
                    <a:pt x="7010" y="12409"/>
                  </a:cubicBezTo>
                  <a:cubicBezTo>
                    <a:pt x="7554" y="12325"/>
                    <a:pt x="8098" y="12199"/>
                    <a:pt x="8621" y="12095"/>
                  </a:cubicBezTo>
                  <a:cubicBezTo>
                    <a:pt x="9542" y="11885"/>
                    <a:pt x="10274" y="11383"/>
                    <a:pt x="10943" y="10756"/>
                  </a:cubicBezTo>
                  <a:cubicBezTo>
                    <a:pt x="11446" y="10295"/>
                    <a:pt x="11676" y="9730"/>
                    <a:pt x="11738" y="9082"/>
                  </a:cubicBezTo>
                  <a:cubicBezTo>
                    <a:pt x="11759" y="8538"/>
                    <a:pt x="11759" y="7994"/>
                    <a:pt x="11780" y="7429"/>
                  </a:cubicBezTo>
                  <a:cubicBezTo>
                    <a:pt x="11822" y="6655"/>
                    <a:pt x="11571" y="5964"/>
                    <a:pt x="11153" y="5315"/>
                  </a:cubicBezTo>
                  <a:cubicBezTo>
                    <a:pt x="10776" y="4709"/>
                    <a:pt x="10378" y="4144"/>
                    <a:pt x="10002" y="3537"/>
                  </a:cubicBezTo>
                  <a:cubicBezTo>
                    <a:pt x="9667" y="2993"/>
                    <a:pt x="9249" y="2512"/>
                    <a:pt x="8705" y="2198"/>
                  </a:cubicBezTo>
                  <a:cubicBezTo>
                    <a:pt x="8433" y="2051"/>
                    <a:pt x="8181" y="1863"/>
                    <a:pt x="7909" y="1675"/>
                  </a:cubicBezTo>
                  <a:cubicBezTo>
                    <a:pt x="6801" y="859"/>
                    <a:pt x="5545" y="984"/>
                    <a:pt x="4290" y="1152"/>
                  </a:cubicBezTo>
                  <a:cubicBezTo>
                    <a:pt x="4185" y="1193"/>
                    <a:pt x="4101" y="1298"/>
                    <a:pt x="3997" y="1361"/>
                  </a:cubicBezTo>
                  <a:cubicBezTo>
                    <a:pt x="4101" y="1465"/>
                    <a:pt x="4185" y="1612"/>
                    <a:pt x="4311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8" name="Google Shape;418;p38"/>
            <p:cNvSpPr/>
            <p:nvPr/>
          </p:nvSpPr>
          <p:spPr>
            <a:xfrm>
              <a:off x="-3102475" y="2877500"/>
              <a:ext cx="144400" cy="69050"/>
            </a:xfrm>
            <a:custGeom>
              <a:avLst/>
              <a:gdLst/>
              <a:ahLst/>
              <a:cxnLst/>
              <a:rect l="l" t="t" r="r" b="b"/>
              <a:pathLst>
                <a:path w="5776" h="2762" extrusionOk="0">
                  <a:moveTo>
                    <a:pt x="1256" y="2762"/>
                  </a:moveTo>
                  <a:cubicBezTo>
                    <a:pt x="1025" y="2720"/>
                    <a:pt x="816" y="2699"/>
                    <a:pt x="628" y="2636"/>
                  </a:cubicBezTo>
                  <a:cubicBezTo>
                    <a:pt x="209" y="2511"/>
                    <a:pt x="0" y="1946"/>
                    <a:pt x="293" y="1569"/>
                  </a:cubicBezTo>
                  <a:cubicBezTo>
                    <a:pt x="398" y="1423"/>
                    <a:pt x="649" y="1297"/>
                    <a:pt x="774" y="1339"/>
                  </a:cubicBezTo>
                  <a:cubicBezTo>
                    <a:pt x="1716" y="1653"/>
                    <a:pt x="2490" y="1276"/>
                    <a:pt x="3181" y="732"/>
                  </a:cubicBezTo>
                  <a:cubicBezTo>
                    <a:pt x="3766" y="293"/>
                    <a:pt x="4436" y="84"/>
                    <a:pt x="5147" y="21"/>
                  </a:cubicBezTo>
                  <a:cubicBezTo>
                    <a:pt x="5545" y="0"/>
                    <a:pt x="5775" y="356"/>
                    <a:pt x="5629" y="732"/>
                  </a:cubicBezTo>
                  <a:cubicBezTo>
                    <a:pt x="5482" y="983"/>
                    <a:pt x="5315" y="1193"/>
                    <a:pt x="5022" y="1255"/>
                  </a:cubicBezTo>
                  <a:cubicBezTo>
                    <a:pt x="4436" y="1360"/>
                    <a:pt x="3976" y="1653"/>
                    <a:pt x="3557" y="1988"/>
                  </a:cubicBezTo>
                  <a:cubicBezTo>
                    <a:pt x="2825" y="2553"/>
                    <a:pt x="1988" y="2553"/>
                    <a:pt x="1256" y="2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9" name="Google Shape;419;p38"/>
            <p:cNvSpPr/>
            <p:nvPr/>
          </p:nvSpPr>
          <p:spPr>
            <a:xfrm>
              <a:off x="-2830475" y="2365900"/>
              <a:ext cx="54950" cy="134475"/>
            </a:xfrm>
            <a:custGeom>
              <a:avLst/>
              <a:gdLst/>
              <a:ahLst/>
              <a:cxnLst/>
              <a:rect l="l" t="t" r="r" b="b"/>
              <a:pathLst>
                <a:path w="2198" h="5379" extrusionOk="0">
                  <a:moveTo>
                    <a:pt x="837" y="5127"/>
                  </a:moveTo>
                  <a:cubicBezTo>
                    <a:pt x="314" y="4165"/>
                    <a:pt x="189" y="3118"/>
                    <a:pt x="231" y="2051"/>
                  </a:cubicBezTo>
                  <a:cubicBezTo>
                    <a:pt x="252" y="1716"/>
                    <a:pt x="147" y="1340"/>
                    <a:pt x="105" y="1005"/>
                  </a:cubicBezTo>
                  <a:cubicBezTo>
                    <a:pt x="84" y="838"/>
                    <a:pt x="21" y="691"/>
                    <a:pt x="0" y="566"/>
                  </a:cubicBezTo>
                  <a:cubicBezTo>
                    <a:pt x="0" y="294"/>
                    <a:pt x="105" y="64"/>
                    <a:pt x="356" y="43"/>
                  </a:cubicBezTo>
                  <a:cubicBezTo>
                    <a:pt x="524" y="1"/>
                    <a:pt x="775" y="84"/>
                    <a:pt x="879" y="189"/>
                  </a:cubicBezTo>
                  <a:cubicBezTo>
                    <a:pt x="1172" y="503"/>
                    <a:pt x="1381" y="900"/>
                    <a:pt x="1402" y="1340"/>
                  </a:cubicBezTo>
                  <a:cubicBezTo>
                    <a:pt x="1402" y="1549"/>
                    <a:pt x="1444" y="1737"/>
                    <a:pt x="1444" y="1947"/>
                  </a:cubicBezTo>
                  <a:cubicBezTo>
                    <a:pt x="1361" y="2867"/>
                    <a:pt x="1549" y="3725"/>
                    <a:pt x="2009" y="4541"/>
                  </a:cubicBezTo>
                  <a:cubicBezTo>
                    <a:pt x="2197" y="4876"/>
                    <a:pt x="2072" y="5127"/>
                    <a:pt x="1695" y="5273"/>
                  </a:cubicBezTo>
                  <a:cubicBezTo>
                    <a:pt x="1381" y="5378"/>
                    <a:pt x="1068" y="5336"/>
                    <a:pt x="837" y="5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0" name="Google Shape;420;p38"/>
            <p:cNvSpPr/>
            <p:nvPr/>
          </p:nvSpPr>
          <p:spPr>
            <a:xfrm>
              <a:off x="-3118700" y="2615950"/>
              <a:ext cx="139700" cy="50750"/>
            </a:xfrm>
            <a:custGeom>
              <a:avLst/>
              <a:gdLst/>
              <a:ahLst/>
              <a:cxnLst/>
              <a:rect l="l" t="t" r="r" b="b"/>
              <a:pathLst>
                <a:path w="5588" h="2030" extrusionOk="0">
                  <a:moveTo>
                    <a:pt x="3662" y="1862"/>
                  </a:moveTo>
                  <a:cubicBezTo>
                    <a:pt x="2407" y="2030"/>
                    <a:pt x="1382" y="1339"/>
                    <a:pt x="273" y="879"/>
                  </a:cubicBezTo>
                  <a:cubicBezTo>
                    <a:pt x="147" y="837"/>
                    <a:pt x="1" y="565"/>
                    <a:pt x="21" y="440"/>
                  </a:cubicBezTo>
                  <a:cubicBezTo>
                    <a:pt x="42" y="293"/>
                    <a:pt x="231" y="126"/>
                    <a:pt x="419" y="42"/>
                  </a:cubicBezTo>
                  <a:cubicBezTo>
                    <a:pt x="545" y="0"/>
                    <a:pt x="733" y="0"/>
                    <a:pt x="879" y="21"/>
                  </a:cubicBezTo>
                  <a:cubicBezTo>
                    <a:pt x="1151" y="84"/>
                    <a:pt x="1423" y="126"/>
                    <a:pt x="1674" y="251"/>
                  </a:cubicBezTo>
                  <a:cubicBezTo>
                    <a:pt x="2428" y="670"/>
                    <a:pt x="3265" y="649"/>
                    <a:pt x="4081" y="649"/>
                  </a:cubicBezTo>
                  <a:cubicBezTo>
                    <a:pt x="4415" y="649"/>
                    <a:pt x="4771" y="670"/>
                    <a:pt x="5127" y="733"/>
                  </a:cubicBezTo>
                  <a:cubicBezTo>
                    <a:pt x="5357" y="753"/>
                    <a:pt x="5587" y="1067"/>
                    <a:pt x="5503" y="1214"/>
                  </a:cubicBezTo>
                  <a:cubicBezTo>
                    <a:pt x="5441" y="1381"/>
                    <a:pt x="5294" y="1611"/>
                    <a:pt x="5148" y="1653"/>
                  </a:cubicBezTo>
                  <a:cubicBezTo>
                    <a:pt x="4667" y="1758"/>
                    <a:pt x="4143" y="1779"/>
                    <a:pt x="3662" y="18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1" name="Google Shape;421;p38"/>
            <p:cNvSpPr/>
            <p:nvPr/>
          </p:nvSpPr>
          <p:spPr>
            <a:xfrm>
              <a:off x="-2646875" y="2412450"/>
              <a:ext cx="59150" cy="106225"/>
            </a:xfrm>
            <a:custGeom>
              <a:avLst/>
              <a:gdLst/>
              <a:ahLst/>
              <a:cxnLst/>
              <a:rect l="l" t="t" r="r" b="b"/>
              <a:pathLst>
                <a:path w="2366" h="4249" extrusionOk="0">
                  <a:moveTo>
                    <a:pt x="2365" y="1256"/>
                  </a:moveTo>
                  <a:cubicBezTo>
                    <a:pt x="2051" y="2282"/>
                    <a:pt x="1633" y="3223"/>
                    <a:pt x="942" y="3997"/>
                  </a:cubicBezTo>
                  <a:cubicBezTo>
                    <a:pt x="733" y="4248"/>
                    <a:pt x="273" y="4102"/>
                    <a:pt x="126" y="3830"/>
                  </a:cubicBezTo>
                  <a:cubicBezTo>
                    <a:pt x="63" y="3621"/>
                    <a:pt x="1" y="3349"/>
                    <a:pt x="63" y="3139"/>
                  </a:cubicBezTo>
                  <a:cubicBezTo>
                    <a:pt x="126" y="2847"/>
                    <a:pt x="294" y="2575"/>
                    <a:pt x="419" y="2282"/>
                  </a:cubicBezTo>
                  <a:cubicBezTo>
                    <a:pt x="712" y="1675"/>
                    <a:pt x="1068" y="1131"/>
                    <a:pt x="1172" y="440"/>
                  </a:cubicBezTo>
                  <a:cubicBezTo>
                    <a:pt x="1193" y="189"/>
                    <a:pt x="1403" y="1"/>
                    <a:pt x="1675" y="64"/>
                  </a:cubicBezTo>
                  <a:cubicBezTo>
                    <a:pt x="1821" y="85"/>
                    <a:pt x="2030" y="231"/>
                    <a:pt x="2093" y="398"/>
                  </a:cubicBezTo>
                  <a:cubicBezTo>
                    <a:pt x="2281" y="691"/>
                    <a:pt x="2302" y="1005"/>
                    <a:pt x="2365" y="12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2" name="Google Shape;422;p38"/>
            <p:cNvSpPr/>
            <p:nvPr/>
          </p:nvSpPr>
          <p:spPr>
            <a:xfrm>
              <a:off x="-2480525" y="2633725"/>
              <a:ext cx="103075" cy="53375"/>
            </a:xfrm>
            <a:custGeom>
              <a:avLst/>
              <a:gdLst/>
              <a:ahLst/>
              <a:cxnLst/>
              <a:rect l="l" t="t" r="r" b="b"/>
              <a:pathLst>
                <a:path w="4123" h="2135" extrusionOk="0">
                  <a:moveTo>
                    <a:pt x="1151" y="2135"/>
                  </a:moveTo>
                  <a:cubicBezTo>
                    <a:pt x="858" y="2093"/>
                    <a:pt x="586" y="2051"/>
                    <a:pt x="335" y="1947"/>
                  </a:cubicBezTo>
                  <a:cubicBezTo>
                    <a:pt x="147" y="1905"/>
                    <a:pt x="0" y="1716"/>
                    <a:pt x="42" y="1507"/>
                  </a:cubicBezTo>
                  <a:cubicBezTo>
                    <a:pt x="63" y="1382"/>
                    <a:pt x="210" y="1193"/>
                    <a:pt x="335" y="1172"/>
                  </a:cubicBezTo>
                  <a:cubicBezTo>
                    <a:pt x="1277" y="1005"/>
                    <a:pt x="2093" y="482"/>
                    <a:pt x="2909" y="105"/>
                  </a:cubicBezTo>
                  <a:cubicBezTo>
                    <a:pt x="3160" y="1"/>
                    <a:pt x="3432" y="1"/>
                    <a:pt x="3704" y="42"/>
                  </a:cubicBezTo>
                  <a:cubicBezTo>
                    <a:pt x="4018" y="105"/>
                    <a:pt x="4122" y="628"/>
                    <a:pt x="3871" y="796"/>
                  </a:cubicBezTo>
                  <a:cubicBezTo>
                    <a:pt x="3683" y="963"/>
                    <a:pt x="3474" y="1068"/>
                    <a:pt x="3264" y="1193"/>
                  </a:cubicBezTo>
                  <a:cubicBezTo>
                    <a:pt x="2762" y="1465"/>
                    <a:pt x="2302" y="1695"/>
                    <a:pt x="1800" y="1926"/>
                  </a:cubicBezTo>
                  <a:cubicBezTo>
                    <a:pt x="1611" y="2030"/>
                    <a:pt x="1381" y="2093"/>
                    <a:pt x="1151" y="21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3" name="Google Shape;423;p38"/>
            <p:cNvSpPr/>
            <p:nvPr/>
          </p:nvSpPr>
          <p:spPr>
            <a:xfrm>
              <a:off x="-2797525" y="3065275"/>
              <a:ext cx="46050" cy="92625"/>
            </a:xfrm>
            <a:custGeom>
              <a:avLst/>
              <a:gdLst/>
              <a:ahLst/>
              <a:cxnLst/>
              <a:rect l="l" t="t" r="r" b="b"/>
              <a:pathLst>
                <a:path w="1842" h="3705" extrusionOk="0">
                  <a:moveTo>
                    <a:pt x="1842" y="963"/>
                  </a:moveTo>
                  <a:cubicBezTo>
                    <a:pt x="1842" y="1089"/>
                    <a:pt x="1842" y="1172"/>
                    <a:pt x="1821" y="1256"/>
                  </a:cubicBezTo>
                  <a:cubicBezTo>
                    <a:pt x="1716" y="1905"/>
                    <a:pt x="1633" y="2574"/>
                    <a:pt x="1528" y="3244"/>
                  </a:cubicBezTo>
                  <a:cubicBezTo>
                    <a:pt x="1465" y="3495"/>
                    <a:pt x="1319" y="3704"/>
                    <a:pt x="1047" y="3683"/>
                  </a:cubicBezTo>
                  <a:cubicBezTo>
                    <a:pt x="838" y="3683"/>
                    <a:pt x="566" y="3599"/>
                    <a:pt x="419" y="3453"/>
                  </a:cubicBezTo>
                  <a:cubicBezTo>
                    <a:pt x="168" y="3160"/>
                    <a:pt x="1" y="2783"/>
                    <a:pt x="189" y="2344"/>
                  </a:cubicBezTo>
                  <a:cubicBezTo>
                    <a:pt x="461" y="1695"/>
                    <a:pt x="649" y="1005"/>
                    <a:pt x="900" y="335"/>
                  </a:cubicBezTo>
                  <a:cubicBezTo>
                    <a:pt x="942" y="210"/>
                    <a:pt x="1172" y="42"/>
                    <a:pt x="1340" y="22"/>
                  </a:cubicBezTo>
                  <a:cubicBezTo>
                    <a:pt x="1549" y="1"/>
                    <a:pt x="1695" y="168"/>
                    <a:pt x="1737" y="377"/>
                  </a:cubicBezTo>
                  <a:cubicBezTo>
                    <a:pt x="1800" y="628"/>
                    <a:pt x="1821" y="796"/>
                    <a:pt x="1842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4" name="Google Shape;424;p38"/>
            <p:cNvSpPr/>
            <p:nvPr/>
          </p:nvSpPr>
          <p:spPr>
            <a:xfrm>
              <a:off x="-2633800" y="3047500"/>
              <a:ext cx="65950" cy="71675"/>
            </a:xfrm>
            <a:custGeom>
              <a:avLst/>
              <a:gdLst/>
              <a:ahLst/>
              <a:cxnLst/>
              <a:rect l="l" t="t" r="r" b="b"/>
              <a:pathLst>
                <a:path w="2638" h="2867" extrusionOk="0">
                  <a:moveTo>
                    <a:pt x="1" y="670"/>
                  </a:moveTo>
                  <a:cubicBezTo>
                    <a:pt x="608" y="42"/>
                    <a:pt x="1131" y="0"/>
                    <a:pt x="1528" y="628"/>
                  </a:cubicBezTo>
                  <a:cubicBezTo>
                    <a:pt x="1800" y="1088"/>
                    <a:pt x="2114" y="1549"/>
                    <a:pt x="2491" y="1967"/>
                  </a:cubicBezTo>
                  <a:cubicBezTo>
                    <a:pt x="2574" y="2030"/>
                    <a:pt x="2637" y="2176"/>
                    <a:pt x="2616" y="2281"/>
                  </a:cubicBezTo>
                  <a:cubicBezTo>
                    <a:pt x="2595" y="2448"/>
                    <a:pt x="2512" y="2658"/>
                    <a:pt x="2407" y="2762"/>
                  </a:cubicBezTo>
                  <a:cubicBezTo>
                    <a:pt x="2323" y="2846"/>
                    <a:pt x="2072" y="2867"/>
                    <a:pt x="1968" y="2804"/>
                  </a:cubicBezTo>
                  <a:cubicBezTo>
                    <a:pt x="1591" y="2511"/>
                    <a:pt x="1214" y="2218"/>
                    <a:pt x="900" y="1862"/>
                  </a:cubicBezTo>
                  <a:cubicBezTo>
                    <a:pt x="587" y="1507"/>
                    <a:pt x="294" y="1067"/>
                    <a:pt x="1" y="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5" name="Google Shape;425;p38"/>
            <p:cNvSpPr/>
            <p:nvPr/>
          </p:nvSpPr>
          <p:spPr>
            <a:xfrm>
              <a:off x="-2507725" y="2909400"/>
              <a:ext cx="75350" cy="59650"/>
            </a:xfrm>
            <a:custGeom>
              <a:avLst/>
              <a:gdLst/>
              <a:ahLst/>
              <a:cxnLst/>
              <a:rect l="l" t="t" r="r" b="b"/>
              <a:pathLst>
                <a:path w="3014" h="2386" extrusionOk="0">
                  <a:moveTo>
                    <a:pt x="2992" y="1842"/>
                  </a:moveTo>
                  <a:cubicBezTo>
                    <a:pt x="3013" y="2093"/>
                    <a:pt x="2720" y="2386"/>
                    <a:pt x="2469" y="2323"/>
                  </a:cubicBezTo>
                  <a:cubicBezTo>
                    <a:pt x="2302" y="2302"/>
                    <a:pt x="2135" y="2281"/>
                    <a:pt x="2051" y="2176"/>
                  </a:cubicBezTo>
                  <a:cubicBezTo>
                    <a:pt x="1611" y="1674"/>
                    <a:pt x="1005" y="1360"/>
                    <a:pt x="440" y="984"/>
                  </a:cubicBezTo>
                  <a:cubicBezTo>
                    <a:pt x="314" y="921"/>
                    <a:pt x="210" y="775"/>
                    <a:pt x="105" y="670"/>
                  </a:cubicBezTo>
                  <a:cubicBezTo>
                    <a:pt x="0" y="544"/>
                    <a:pt x="84" y="231"/>
                    <a:pt x="231" y="147"/>
                  </a:cubicBezTo>
                  <a:cubicBezTo>
                    <a:pt x="377" y="105"/>
                    <a:pt x="544" y="0"/>
                    <a:pt x="691" y="21"/>
                  </a:cubicBezTo>
                  <a:cubicBezTo>
                    <a:pt x="1653" y="231"/>
                    <a:pt x="2365" y="775"/>
                    <a:pt x="2909" y="1591"/>
                  </a:cubicBezTo>
                  <a:cubicBezTo>
                    <a:pt x="2971" y="1674"/>
                    <a:pt x="2971" y="1758"/>
                    <a:pt x="2992" y="18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26" name="Google Shape;426;p38"/>
          <p:cNvGrpSpPr/>
          <p:nvPr/>
        </p:nvGrpSpPr>
        <p:grpSpPr>
          <a:xfrm>
            <a:off x="5666684" y="6279134"/>
            <a:ext cx="858600" cy="260900"/>
            <a:chOff x="806663" y="3241275"/>
            <a:chExt cx="643950" cy="195675"/>
          </a:xfrm>
        </p:grpSpPr>
        <p:sp>
          <p:nvSpPr>
            <p:cNvPr id="427" name="Google Shape;427;p38"/>
            <p:cNvSpPr/>
            <p:nvPr/>
          </p:nvSpPr>
          <p:spPr>
            <a:xfrm>
              <a:off x="808238" y="3264300"/>
              <a:ext cx="600025" cy="172650"/>
            </a:xfrm>
            <a:custGeom>
              <a:avLst/>
              <a:gdLst/>
              <a:ahLst/>
              <a:cxnLst/>
              <a:rect l="l" t="t" r="r" b="b"/>
              <a:pathLst>
                <a:path w="24001" h="6906" extrusionOk="0">
                  <a:moveTo>
                    <a:pt x="22870" y="858"/>
                  </a:moveTo>
                  <a:cubicBezTo>
                    <a:pt x="22054" y="1026"/>
                    <a:pt x="21406" y="1570"/>
                    <a:pt x="20694" y="1967"/>
                  </a:cubicBezTo>
                  <a:cubicBezTo>
                    <a:pt x="20673" y="1967"/>
                    <a:pt x="20652" y="1988"/>
                    <a:pt x="20652" y="1988"/>
                  </a:cubicBezTo>
                  <a:cubicBezTo>
                    <a:pt x="19941" y="2156"/>
                    <a:pt x="19334" y="2469"/>
                    <a:pt x="18727" y="2930"/>
                  </a:cubicBezTo>
                  <a:cubicBezTo>
                    <a:pt x="18497" y="3118"/>
                    <a:pt x="18141" y="3537"/>
                    <a:pt x="17744" y="3871"/>
                  </a:cubicBezTo>
                  <a:cubicBezTo>
                    <a:pt x="18100" y="3034"/>
                    <a:pt x="18497" y="2156"/>
                    <a:pt x="17535" y="1570"/>
                  </a:cubicBezTo>
                  <a:cubicBezTo>
                    <a:pt x="17576" y="1381"/>
                    <a:pt x="17618" y="1172"/>
                    <a:pt x="17576" y="942"/>
                  </a:cubicBezTo>
                  <a:cubicBezTo>
                    <a:pt x="17556" y="377"/>
                    <a:pt x="16991" y="0"/>
                    <a:pt x="16426" y="293"/>
                  </a:cubicBezTo>
                  <a:cubicBezTo>
                    <a:pt x="15735" y="649"/>
                    <a:pt x="15317" y="1444"/>
                    <a:pt x="14961" y="2114"/>
                  </a:cubicBezTo>
                  <a:cubicBezTo>
                    <a:pt x="14815" y="2469"/>
                    <a:pt x="14647" y="2783"/>
                    <a:pt x="14501" y="3118"/>
                  </a:cubicBezTo>
                  <a:cubicBezTo>
                    <a:pt x="14333" y="2407"/>
                    <a:pt x="14082" y="1779"/>
                    <a:pt x="13287" y="1633"/>
                  </a:cubicBezTo>
                  <a:cubicBezTo>
                    <a:pt x="12952" y="1277"/>
                    <a:pt x="12408" y="1214"/>
                    <a:pt x="11990" y="1591"/>
                  </a:cubicBezTo>
                  <a:cubicBezTo>
                    <a:pt x="11341" y="2218"/>
                    <a:pt x="11467" y="3055"/>
                    <a:pt x="11404" y="3829"/>
                  </a:cubicBezTo>
                  <a:cubicBezTo>
                    <a:pt x="10714" y="3055"/>
                    <a:pt x="10149" y="2177"/>
                    <a:pt x="9165" y="1758"/>
                  </a:cubicBezTo>
                  <a:cubicBezTo>
                    <a:pt x="8684" y="1549"/>
                    <a:pt x="7910" y="1737"/>
                    <a:pt x="7847" y="2323"/>
                  </a:cubicBezTo>
                  <a:cubicBezTo>
                    <a:pt x="7575" y="2197"/>
                    <a:pt x="7261" y="2156"/>
                    <a:pt x="6885" y="2197"/>
                  </a:cubicBezTo>
                  <a:cubicBezTo>
                    <a:pt x="6592" y="2218"/>
                    <a:pt x="6257" y="2407"/>
                    <a:pt x="6110" y="2679"/>
                  </a:cubicBezTo>
                  <a:cubicBezTo>
                    <a:pt x="6069" y="2637"/>
                    <a:pt x="6027" y="2616"/>
                    <a:pt x="6006" y="2595"/>
                  </a:cubicBezTo>
                  <a:cubicBezTo>
                    <a:pt x="5315" y="2051"/>
                    <a:pt x="4562" y="1633"/>
                    <a:pt x="3704" y="1988"/>
                  </a:cubicBezTo>
                  <a:cubicBezTo>
                    <a:pt x="2783" y="2386"/>
                    <a:pt x="3851" y="3829"/>
                    <a:pt x="4980" y="5001"/>
                  </a:cubicBezTo>
                  <a:cubicBezTo>
                    <a:pt x="4353" y="4813"/>
                    <a:pt x="3725" y="4583"/>
                    <a:pt x="3181" y="4290"/>
                  </a:cubicBezTo>
                  <a:cubicBezTo>
                    <a:pt x="2344" y="3850"/>
                    <a:pt x="1403" y="3620"/>
                    <a:pt x="482" y="3850"/>
                  </a:cubicBezTo>
                  <a:cubicBezTo>
                    <a:pt x="168" y="3934"/>
                    <a:pt x="1" y="4311"/>
                    <a:pt x="189" y="4583"/>
                  </a:cubicBezTo>
                  <a:cubicBezTo>
                    <a:pt x="942" y="5817"/>
                    <a:pt x="1988" y="6152"/>
                    <a:pt x="3286" y="6654"/>
                  </a:cubicBezTo>
                  <a:cubicBezTo>
                    <a:pt x="3851" y="6884"/>
                    <a:pt x="4667" y="6905"/>
                    <a:pt x="4750" y="6152"/>
                  </a:cubicBezTo>
                  <a:cubicBezTo>
                    <a:pt x="4750" y="6089"/>
                    <a:pt x="4750" y="6068"/>
                    <a:pt x="4708" y="6026"/>
                  </a:cubicBezTo>
                  <a:cubicBezTo>
                    <a:pt x="5483" y="6257"/>
                    <a:pt x="6215" y="6550"/>
                    <a:pt x="6989" y="6759"/>
                  </a:cubicBezTo>
                  <a:cubicBezTo>
                    <a:pt x="7491" y="6884"/>
                    <a:pt x="7805" y="6466"/>
                    <a:pt x="7742" y="6068"/>
                  </a:cubicBezTo>
                  <a:cubicBezTo>
                    <a:pt x="7805" y="6131"/>
                    <a:pt x="7847" y="6152"/>
                    <a:pt x="7889" y="6194"/>
                  </a:cubicBezTo>
                  <a:cubicBezTo>
                    <a:pt x="8349" y="6675"/>
                    <a:pt x="9144" y="6361"/>
                    <a:pt x="9270" y="5775"/>
                  </a:cubicBezTo>
                  <a:cubicBezTo>
                    <a:pt x="9709" y="6047"/>
                    <a:pt x="10421" y="5880"/>
                    <a:pt x="10609" y="5441"/>
                  </a:cubicBezTo>
                  <a:cubicBezTo>
                    <a:pt x="10839" y="5713"/>
                    <a:pt x="11090" y="5943"/>
                    <a:pt x="11404" y="6152"/>
                  </a:cubicBezTo>
                  <a:cubicBezTo>
                    <a:pt x="11509" y="6194"/>
                    <a:pt x="11592" y="6257"/>
                    <a:pt x="11697" y="6257"/>
                  </a:cubicBezTo>
                  <a:cubicBezTo>
                    <a:pt x="12178" y="6717"/>
                    <a:pt x="13120" y="6654"/>
                    <a:pt x="13287" y="5859"/>
                  </a:cubicBezTo>
                  <a:cubicBezTo>
                    <a:pt x="13287" y="5817"/>
                    <a:pt x="13329" y="5775"/>
                    <a:pt x="13329" y="5734"/>
                  </a:cubicBezTo>
                  <a:cubicBezTo>
                    <a:pt x="13475" y="5880"/>
                    <a:pt x="13685" y="5985"/>
                    <a:pt x="13957" y="5985"/>
                  </a:cubicBezTo>
                  <a:cubicBezTo>
                    <a:pt x="14815" y="6068"/>
                    <a:pt x="15359" y="5315"/>
                    <a:pt x="15756" y="4625"/>
                  </a:cubicBezTo>
                  <a:cubicBezTo>
                    <a:pt x="15735" y="4792"/>
                    <a:pt x="15735" y="4918"/>
                    <a:pt x="15756" y="5085"/>
                  </a:cubicBezTo>
                  <a:cubicBezTo>
                    <a:pt x="15777" y="5420"/>
                    <a:pt x="15986" y="5817"/>
                    <a:pt x="16363" y="5859"/>
                  </a:cubicBezTo>
                  <a:cubicBezTo>
                    <a:pt x="17158" y="5985"/>
                    <a:pt x="17744" y="5734"/>
                    <a:pt x="18267" y="5336"/>
                  </a:cubicBezTo>
                  <a:cubicBezTo>
                    <a:pt x="18372" y="5399"/>
                    <a:pt x="18497" y="5420"/>
                    <a:pt x="18665" y="5399"/>
                  </a:cubicBezTo>
                  <a:cubicBezTo>
                    <a:pt x="19711" y="5252"/>
                    <a:pt x="21510" y="4415"/>
                    <a:pt x="21824" y="3244"/>
                  </a:cubicBezTo>
                  <a:cubicBezTo>
                    <a:pt x="21991" y="3139"/>
                    <a:pt x="22159" y="3034"/>
                    <a:pt x="22347" y="2930"/>
                  </a:cubicBezTo>
                  <a:cubicBezTo>
                    <a:pt x="22766" y="3578"/>
                    <a:pt x="24000" y="3432"/>
                    <a:pt x="24000" y="2469"/>
                  </a:cubicBezTo>
                  <a:lnTo>
                    <a:pt x="24000" y="1674"/>
                  </a:lnTo>
                  <a:cubicBezTo>
                    <a:pt x="24000" y="1109"/>
                    <a:pt x="23414" y="754"/>
                    <a:pt x="22870" y="858"/>
                  </a:cubicBezTo>
                  <a:close/>
                  <a:moveTo>
                    <a:pt x="4353" y="6068"/>
                  </a:moveTo>
                  <a:cubicBezTo>
                    <a:pt x="4185" y="6340"/>
                    <a:pt x="3223" y="5754"/>
                    <a:pt x="2993" y="5671"/>
                  </a:cubicBezTo>
                  <a:cubicBezTo>
                    <a:pt x="2470" y="5524"/>
                    <a:pt x="2009" y="5231"/>
                    <a:pt x="1633" y="4876"/>
                  </a:cubicBezTo>
                  <a:cubicBezTo>
                    <a:pt x="2365" y="5064"/>
                    <a:pt x="3014" y="5587"/>
                    <a:pt x="3746" y="5775"/>
                  </a:cubicBezTo>
                  <a:cubicBezTo>
                    <a:pt x="3976" y="5838"/>
                    <a:pt x="4206" y="5922"/>
                    <a:pt x="4457" y="5985"/>
                  </a:cubicBezTo>
                  <a:cubicBezTo>
                    <a:pt x="4416" y="5985"/>
                    <a:pt x="4374" y="6026"/>
                    <a:pt x="4353" y="60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806663" y="3241275"/>
              <a:ext cx="643950" cy="188350"/>
            </a:xfrm>
            <a:custGeom>
              <a:avLst/>
              <a:gdLst/>
              <a:ahLst/>
              <a:cxnLst/>
              <a:rect l="l" t="t" r="r" b="b"/>
              <a:pathLst>
                <a:path w="25758" h="7534" extrusionOk="0">
                  <a:moveTo>
                    <a:pt x="4709" y="4897"/>
                  </a:moveTo>
                  <a:cubicBezTo>
                    <a:pt x="4499" y="4583"/>
                    <a:pt x="4311" y="4332"/>
                    <a:pt x="4144" y="4060"/>
                  </a:cubicBezTo>
                  <a:cubicBezTo>
                    <a:pt x="4039" y="3872"/>
                    <a:pt x="3997" y="3704"/>
                    <a:pt x="3914" y="3474"/>
                  </a:cubicBezTo>
                  <a:cubicBezTo>
                    <a:pt x="3767" y="3098"/>
                    <a:pt x="3725" y="2679"/>
                    <a:pt x="3767" y="2261"/>
                  </a:cubicBezTo>
                  <a:cubicBezTo>
                    <a:pt x="3809" y="1633"/>
                    <a:pt x="4290" y="1214"/>
                    <a:pt x="4918" y="1361"/>
                  </a:cubicBezTo>
                  <a:cubicBezTo>
                    <a:pt x="5567" y="1528"/>
                    <a:pt x="6215" y="1675"/>
                    <a:pt x="6822" y="2051"/>
                  </a:cubicBezTo>
                  <a:cubicBezTo>
                    <a:pt x="7387" y="2386"/>
                    <a:pt x="7994" y="2700"/>
                    <a:pt x="8600" y="3014"/>
                  </a:cubicBezTo>
                  <a:cubicBezTo>
                    <a:pt x="8852" y="3139"/>
                    <a:pt x="9124" y="3223"/>
                    <a:pt x="9417" y="3328"/>
                  </a:cubicBezTo>
                  <a:cubicBezTo>
                    <a:pt x="9772" y="2993"/>
                    <a:pt x="9877" y="2595"/>
                    <a:pt x="10044" y="2240"/>
                  </a:cubicBezTo>
                  <a:cubicBezTo>
                    <a:pt x="10253" y="1779"/>
                    <a:pt x="10421" y="1319"/>
                    <a:pt x="10672" y="859"/>
                  </a:cubicBezTo>
                  <a:cubicBezTo>
                    <a:pt x="10881" y="440"/>
                    <a:pt x="11258" y="273"/>
                    <a:pt x="11760" y="273"/>
                  </a:cubicBezTo>
                  <a:cubicBezTo>
                    <a:pt x="12199" y="273"/>
                    <a:pt x="12492" y="419"/>
                    <a:pt x="12681" y="817"/>
                  </a:cubicBezTo>
                  <a:cubicBezTo>
                    <a:pt x="12890" y="1235"/>
                    <a:pt x="13099" y="1654"/>
                    <a:pt x="13329" y="2072"/>
                  </a:cubicBezTo>
                  <a:cubicBezTo>
                    <a:pt x="13413" y="2240"/>
                    <a:pt x="13538" y="2323"/>
                    <a:pt x="13664" y="2512"/>
                  </a:cubicBezTo>
                  <a:cubicBezTo>
                    <a:pt x="14187" y="1989"/>
                    <a:pt x="14710" y="1507"/>
                    <a:pt x="15212" y="1005"/>
                  </a:cubicBezTo>
                  <a:cubicBezTo>
                    <a:pt x="15484" y="712"/>
                    <a:pt x="15798" y="524"/>
                    <a:pt x="16133" y="315"/>
                  </a:cubicBezTo>
                  <a:cubicBezTo>
                    <a:pt x="16656" y="1"/>
                    <a:pt x="17200" y="1"/>
                    <a:pt x="17744" y="64"/>
                  </a:cubicBezTo>
                  <a:cubicBezTo>
                    <a:pt x="18100" y="85"/>
                    <a:pt x="18267" y="273"/>
                    <a:pt x="18330" y="629"/>
                  </a:cubicBezTo>
                  <a:cubicBezTo>
                    <a:pt x="18351" y="921"/>
                    <a:pt x="18351" y="1214"/>
                    <a:pt x="18351" y="1528"/>
                  </a:cubicBezTo>
                  <a:cubicBezTo>
                    <a:pt x="18351" y="1737"/>
                    <a:pt x="18414" y="1926"/>
                    <a:pt x="18435" y="2177"/>
                  </a:cubicBezTo>
                  <a:cubicBezTo>
                    <a:pt x="18623" y="2156"/>
                    <a:pt x="18748" y="2135"/>
                    <a:pt x="18874" y="2072"/>
                  </a:cubicBezTo>
                  <a:cubicBezTo>
                    <a:pt x="19983" y="1675"/>
                    <a:pt x="21071" y="1256"/>
                    <a:pt x="22285" y="1214"/>
                  </a:cubicBezTo>
                  <a:cubicBezTo>
                    <a:pt x="22494" y="1214"/>
                    <a:pt x="22661" y="1110"/>
                    <a:pt x="22870" y="1047"/>
                  </a:cubicBezTo>
                  <a:cubicBezTo>
                    <a:pt x="23561" y="880"/>
                    <a:pt x="24210" y="1047"/>
                    <a:pt x="24858" y="1256"/>
                  </a:cubicBezTo>
                  <a:cubicBezTo>
                    <a:pt x="24963" y="1298"/>
                    <a:pt x="25109" y="1361"/>
                    <a:pt x="25151" y="1465"/>
                  </a:cubicBezTo>
                  <a:cubicBezTo>
                    <a:pt x="25465" y="2135"/>
                    <a:pt x="25758" y="2784"/>
                    <a:pt x="25339" y="3495"/>
                  </a:cubicBezTo>
                  <a:cubicBezTo>
                    <a:pt x="25214" y="3725"/>
                    <a:pt x="25046" y="3934"/>
                    <a:pt x="24900" y="4144"/>
                  </a:cubicBezTo>
                  <a:lnTo>
                    <a:pt x="23707" y="5797"/>
                  </a:lnTo>
                  <a:cubicBezTo>
                    <a:pt x="23645" y="5922"/>
                    <a:pt x="23561" y="6027"/>
                    <a:pt x="23435" y="6131"/>
                  </a:cubicBezTo>
                  <a:cubicBezTo>
                    <a:pt x="23268" y="6257"/>
                    <a:pt x="23121" y="6257"/>
                    <a:pt x="22933" y="6152"/>
                  </a:cubicBezTo>
                  <a:cubicBezTo>
                    <a:pt x="22766" y="6048"/>
                    <a:pt x="22661" y="5901"/>
                    <a:pt x="22703" y="5713"/>
                  </a:cubicBezTo>
                  <a:cubicBezTo>
                    <a:pt x="22745" y="5462"/>
                    <a:pt x="22829" y="5253"/>
                    <a:pt x="22954" y="5043"/>
                  </a:cubicBezTo>
                  <a:cubicBezTo>
                    <a:pt x="23268" y="4562"/>
                    <a:pt x="23645" y="4081"/>
                    <a:pt x="23979" y="3621"/>
                  </a:cubicBezTo>
                  <a:cubicBezTo>
                    <a:pt x="24126" y="3411"/>
                    <a:pt x="24314" y="3202"/>
                    <a:pt x="24419" y="2951"/>
                  </a:cubicBezTo>
                  <a:cubicBezTo>
                    <a:pt x="24628" y="2533"/>
                    <a:pt x="24398" y="2114"/>
                    <a:pt x="23917" y="2051"/>
                  </a:cubicBezTo>
                  <a:cubicBezTo>
                    <a:pt x="23707" y="2010"/>
                    <a:pt x="23498" y="1989"/>
                    <a:pt x="23289" y="2010"/>
                  </a:cubicBezTo>
                  <a:cubicBezTo>
                    <a:pt x="21971" y="2219"/>
                    <a:pt x="20590" y="2386"/>
                    <a:pt x="19376" y="2951"/>
                  </a:cubicBezTo>
                  <a:cubicBezTo>
                    <a:pt x="18895" y="3202"/>
                    <a:pt x="18414" y="3223"/>
                    <a:pt x="17912" y="3160"/>
                  </a:cubicBezTo>
                  <a:cubicBezTo>
                    <a:pt x="17514" y="3118"/>
                    <a:pt x="17326" y="2930"/>
                    <a:pt x="17305" y="2512"/>
                  </a:cubicBezTo>
                  <a:cubicBezTo>
                    <a:pt x="17284" y="2198"/>
                    <a:pt x="17305" y="1863"/>
                    <a:pt x="17305" y="1549"/>
                  </a:cubicBezTo>
                  <a:cubicBezTo>
                    <a:pt x="17305" y="1382"/>
                    <a:pt x="17263" y="1214"/>
                    <a:pt x="17221" y="1005"/>
                  </a:cubicBezTo>
                  <a:cubicBezTo>
                    <a:pt x="16656" y="1068"/>
                    <a:pt x="16259" y="1319"/>
                    <a:pt x="15903" y="1675"/>
                  </a:cubicBezTo>
                  <a:cubicBezTo>
                    <a:pt x="15443" y="2156"/>
                    <a:pt x="14982" y="2595"/>
                    <a:pt x="14543" y="3056"/>
                  </a:cubicBezTo>
                  <a:cubicBezTo>
                    <a:pt x="14375" y="3223"/>
                    <a:pt x="14250" y="3349"/>
                    <a:pt x="14082" y="3474"/>
                  </a:cubicBezTo>
                  <a:cubicBezTo>
                    <a:pt x="13643" y="3767"/>
                    <a:pt x="13078" y="3662"/>
                    <a:pt x="12806" y="3223"/>
                  </a:cubicBezTo>
                  <a:cubicBezTo>
                    <a:pt x="12555" y="2805"/>
                    <a:pt x="12346" y="2323"/>
                    <a:pt x="12095" y="1884"/>
                  </a:cubicBezTo>
                  <a:cubicBezTo>
                    <a:pt x="11990" y="1675"/>
                    <a:pt x="11865" y="1486"/>
                    <a:pt x="11718" y="1235"/>
                  </a:cubicBezTo>
                  <a:cubicBezTo>
                    <a:pt x="11572" y="1361"/>
                    <a:pt x="11446" y="1465"/>
                    <a:pt x="11404" y="1570"/>
                  </a:cubicBezTo>
                  <a:cubicBezTo>
                    <a:pt x="11237" y="1905"/>
                    <a:pt x="11090" y="2282"/>
                    <a:pt x="10923" y="2616"/>
                  </a:cubicBezTo>
                  <a:cubicBezTo>
                    <a:pt x="10735" y="3014"/>
                    <a:pt x="10588" y="3432"/>
                    <a:pt x="10358" y="3830"/>
                  </a:cubicBezTo>
                  <a:cubicBezTo>
                    <a:pt x="10065" y="4311"/>
                    <a:pt x="9689" y="4458"/>
                    <a:pt x="9145" y="4290"/>
                  </a:cubicBezTo>
                  <a:cubicBezTo>
                    <a:pt x="8789" y="4186"/>
                    <a:pt x="8412" y="4039"/>
                    <a:pt x="8077" y="3872"/>
                  </a:cubicBezTo>
                  <a:cubicBezTo>
                    <a:pt x="7450" y="3558"/>
                    <a:pt x="6822" y="3202"/>
                    <a:pt x="6215" y="2846"/>
                  </a:cubicBezTo>
                  <a:cubicBezTo>
                    <a:pt x="5713" y="2574"/>
                    <a:pt x="5232" y="2407"/>
                    <a:pt x="4667" y="2219"/>
                  </a:cubicBezTo>
                  <a:cubicBezTo>
                    <a:pt x="4499" y="2846"/>
                    <a:pt x="4709" y="3349"/>
                    <a:pt x="4981" y="3788"/>
                  </a:cubicBezTo>
                  <a:cubicBezTo>
                    <a:pt x="5378" y="4353"/>
                    <a:pt x="5818" y="4834"/>
                    <a:pt x="6278" y="5357"/>
                  </a:cubicBezTo>
                  <a:cubicBezTo>
                    <a:pt x="6445" y="5608"/>
                    <a:pt x="6696" y="5776"/>
                    <a:pt x="7010" y="5839"/>
                  </a:cubicBezTo>
                  <a:cubicBezTo>
                    <a:pt x="7387" y="5922"/>
                    <a:pt x="7575" y="6299"/>
                    <a:pt x="7847" y="6571"/>
                  </a:cubicBezTo>
                  <a:cubicBezTo>
                    <a:pt x="7952" y="6675"/>
                    <a:pt x="7952" y="6968"/>
                    <a:pt x="7889" y="7136"/>
                  </a:cubicBezTo>
                  <a:cubicBezTo>
                    <a:pt x="7847" y="7429"/>
                    <a:pt x="7471" y="7533"/>
                    <a:pt x="7282" y="7324"/>
                  </a:cubicBezTo>
                  <a:cubicBezTo>
                    <a:pt x="6906" y="6822"/>
                    <a:pt x="6299" y="6613"/>
                    <a:pt x="5797" y="6278"/>
                  </a:cubicBezTo>
                  <a:cubicBezTo>
                    <a:pt x="5023" y="5755"/>
                    <a:pt x="4102" y="5671"/>
                    <a:pt x="3265" y="5336"/>
                  </a:cubicBezTo>
                  <a:cubicBezTo>
                    <a:pt x="2867" y="5190"/>
                    <a:pt x="2407" y="5085"/>
                    <a:pt x="1821" y="5106"/>
                  </a:cubicBezTo>
                  <a:cubicBezTo>
                    <a:pt x="2093" y="5420"/>
                    <a:pt x="2302" y="5650"/>
                    <a:pt x="2470" y="5922"/>
                  </a:cubicBezTo>
                  <a:cubicBezTo>
                    <a:pt x="2658" y="6152"/>
                    <a:pt x="2826" y="6383"/>
                    <a:pt x="2972" y="6655"/>
                  </a:cubicBezTo>
                  <a:cubicBezTo>
                    <a:pt x="2993" y="6696"/>
                    <a:pt x="2972" y="6864"/>
                    <a:pt x="2930" y="6885"/>
                  </a:cubicBezTo>
                  <a:cubicBezTo>
                    <a:pt x="2846" y="6927"/>
                    <a:pt x="2679" y="7010"/>
                    <a:pt x="2616" y="6989"/>
                  </a:cubicBezTo>
                  <a:cubicBezTo>
                    <a:pt x="2365" y="6864"/>
                    <a:pt x="2156" y="6696"/>
                    <a:pt x="1947" y="6550"/>
                  </a:cubicBezTo>
                  <a:cubicBezTo>
                    <a:pt x="1486" y="6173"/>
                    <a:pt x="1089" y="5734"/>
                    <a:pt x="566" y="5441"/>
                  </a:cubicBezTo>
                  <a:cubicBezTo>
                    <a:pt x="440" y="5399"/>
                    <a:pt x="357" y="5253"/>
                    <a:pt x="252" y="5127"/>
                  </a:cubicBezTo>
                  <a:cubicBezTo>
                    <a:pt x="1" y="4771"/>
                    <a:pt x="147" y="4186"/>
                    <a:pt x="691" y="4165"/>
                  </a:cubicBezTo>
                  <a:cubicBezTo>
                    <a:pt x="1800" y="4102"/>
                    <a:pt x="2867" y="4269"/>
                    <a:pt x="3872" y="4771"/>
                  </a:cubicBezTo>
                  <a:cubicBezTo>
                    <a:pt x="4102" y="4876"/>
                    <a:pt x="4332" y="5023"/>
                    <a:pt x="4709" y="48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635337" y="1465488"/>
            <a:ext cx="10866926" cy="35466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kumimoji="0" lang="en-US" sz="3733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Chúng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ta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cần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vứt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rác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đúng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nơi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quy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định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lang="en-US" sz="3733" b="1" i="1" dirty="0" err="1">
                <a:solidFill>
                  <a:prstClr val="white">
                    <a:lumMod val="10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kumimoji="0" lang="en-US" sz="3733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ệ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sinh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bàn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ghế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phòng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học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sạch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sẽ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kumimoji="0" lang="en-US" sz="3733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Cùng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tay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giữ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gìn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vệ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sinh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trường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733" b="1" i="1" u="none" strike="noStrike" kern="1200" cap="none" spc="0" normalizeH="0" noProof="0" dirty="0" err="1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lớp</a:t>
            </a:r>
            <a:r>
              <a:rPr kumimoji="0" lang="en-US" sz="3733" b="1" i="1" u="none" strike="noStrike" kern="1200" cap="none" spc="0" normalizeH="0" noProof="0" dirty="0" smtClean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  <a:endParaRPr kumimoji="0" lang="en-US" sz="3733" b="1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1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1" t="27847" r="5032" b="7510"/>
          <a:stretch>
            <a:fillRect/>
          </a:stretch>
        </p:blipFill>
        <p:spPr bwMode="auto">
          <a:xfrm>
            <a:off x="-141288" y="536575"/>
            <a:ext cx="13023851" cy="621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TextBox 9"/>
          <p:cNvSpPr txBox="1">
            <a:spLocks noChangeArrowheads="1"/>
          </p:cNvSpPr>
          <p:nvPr/>
        </p:nvSpPr>
        <p:spPr bwMode="auto">
          <a:xfrm>
            <a:off x="3740152" y="3973513"/>
            <a:ext cx="56244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sz="6600">
                <a:solidFill>
                  <a:schemeClr val="bg1"/>
                </a:solidFill>
                <a:latin typeface="UTM Avo"/>
              </a:rPr>
              <a:t>HẸN GẶP LẠI</a:t>
            </a:r>
          </a:p>
        </p:txBody>
      </p:sp>
    </p:spTree>
    <p:extLst>
      <p:ext uri="{BB962C8B-B14F-4D97-AF65-F5344CB8AC3E}">
        <p14:creationId xmlns:p14="http://schemas.microsoft.com/office/powerpoint/2010/main" val="300864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57669966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68B2"/>
      </a:accent1>
      <a:accent2>
        <a:srgbClr val="16AAB8"/>
      </a:accent2>
      <a:accent3>
        <a:srgbClr val="05AFE3"/>
      </a:accent3>
      <a:accent4>
        <a:srgbClr val="0083DA"/>
      </a:accent4>
      <a:accent5>
        <a:srgbClr val="1F7E87"/>
      </a:accent5>
      <a:accent6>
        <a:srgbClr val="196090"/>
      </a:accent6>
      <a:hlink>
        <a:srgbClr val="0068B2"/>
      </a:hlink>
      <a:folHlink>
        <a:srgbClr val="BFBFBF"/>
      </a:folHlink>
    </a:clrScheme>
    <a:fontScheme name="tdgqh5rh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68B2"/>
    </a:accent1>
    <a:accent2>
      <a:srgbClr val="16AAB8"/>
    </a:accent2>
    <a:accent3>
      <a:srgbClr val="05AFE3"/>
    </a:accent3>
    <a:accent4>
      <a:srgbClr val="0083DA"/>
    </a:accent4>
    <a:accent5>
      <a:srgbClr val="1F7E87"/>
    </a:accent5>
    <a:accent6>
      <a:srgbClr val="196090"/>
    </a:accent6>
    <a:hlink>
      <a:srgbClr val="0068B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5965</TotalTime>
  <Words>96</Words>
  <Application>Microsoft Office PowerPoint</Application>
  <PresentationFormat>Widescreen</PresentationFormat>
  <Paragraphs>12</Paragraphs>
  <Slides>11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微软雅黑</vt:lpstr>
      <vt:lpstr>微软雅黑</vt:lpstr>
      <vt:lpstr>宋体</vt:lpstr>
      <vt:lpstr>宋体</vt:lpstr>
      <vt:lpstr>Arial</vt:lpstr>
      <vt:lpstr>Calibri</vt:lpstr>
      <vt:lpstr>Calibri Light</vt:lpstr>
      <vt:lpstr>Cambria</vt:lpstr>
      <vt:lpstr>Times New Roman</vt:lpstr>
      <vt:lpstr>UTM Avo</vt:lpstr>
      <vt:lpstr>Office Theme</vt:lpstr>
      <vt:lpstr>1_Office Theme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ADMIN</cp:lastModifiedBy>
  <cp:revision>129</cp:revision>
  <dcterms:created xsi:type="dcterms:W3CDTF">2021-09-16T16:35:45Z</dcterms:created>
  <dcterms:modified xsi:type="dcterms:W3CDTF">2023-04-09T17:14:50Z</dcterms:modified>
</cp:coreProperties>
</file>