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96" r:id="rId3"/>
    <p:sldId id="320" r:id="rId4"/>
    <p:sldId id="355" r:id="rId5"/>
    <p:sldId id="321" r:id="rId6"/>
    <p:sldId id="340" r:id="rId7"/>
    <p:sldId id="343" r:id="rId8"/>
    <p:sldId id="298" r:id="rId9"/>
    <p:sldId id="344" r:id="rId10"/>
    <p:sldId id="345" r:id="rId11"/>
    <p:sldId id="346" r:id="rId12"/>
    <p:sldId id="322" r:id="rId13"/>
    <p:sldId id="337" r:id="rId14"/>
    <p:sldId id="351" r:id="rId15"/>
    <p:sldId id="347" r:id="rId16"/>
    <p:sldId id="348" r:id="rId17"/>
    <p:sldId id="349" r:id="rId18"/>
    <p:sldId id="350" r:id="rId19"/>
    <p:sldId id="352" r:id="rId20"/>
    <p:sldId id="353" r:id="rId21"/>
    <p:sldId id="354" r:id="rId22"/>
    <p:sldId id="266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C2D1"/>
    <a:srgbClr val="FDFDFD"/>
    <a:srgbClr val="FFF6D5"/>
    <a:srgbClr val="FFCC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364" autoAdjust="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4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A5795C-78FB-49BE-9456-F9D20A29C9CA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6BAE8A-BDD3-433B-BC6E-14584CC6E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620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551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88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25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26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410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822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33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881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56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18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168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873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2055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841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2974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319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3253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459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5706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2942703"/>
      </p:ext>
    </p:extLst>
  </p:cSld>
  <p:clrMapOvr>
    <a:masterClrMapping/>
  </p:clrMapOvr>
  <p:transition spd="slow" advTm="0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72193"/>
      </p:ext>
    </p:extLst>
  </p:cSld>
  <p:clrMapOvr>
    <a:masterClrMapping/>
  </p:clrMapOvr>
  <p:transition spd="slow" advTm="0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17960"/>
      </p:ext>
    </p:extLst>
  </p:cSld>
  <p:clrMapOvr>
    <a:masterClrMapping/>
  </p:clrMapOvr>
  <p:transition spd="slow" advTm="0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34159"/>
      </p:ext>
    </p:extLst>
  </p:cSld>
  <p:clrMapOvr>
    <a:masterClrMapping/>
  </p:clrMapOvr>
  <p:transition spd="slow" advTm="0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29559"/>
      </p:ext>
    </p:extLst>
  </p:cSld>
  <p:clrMapOvr>
    <a:masterClrMapping/>
  </p:clrMapOvr>
  <p:transition spd="slow" advTm="0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2863"/>
      </p:ext>
    </p:extLst>
  </p:cSld>
  <p:clrMapOvr>
    <a:masterClrMapping/>
  </p:clrMapOvr>
  <p:transition spd="slow" advTm="0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11950"/>
      </p:ext>
    </p:extLst>
  </p:cSld>
  <p:clrMapOvr>
    <a:masterClrMapping/>
  </p:clrMapOvr>
  <p:transition spd="slow" advTm="0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96713"/>
      </p:ext>
    </p:extLst>
  </p:cSld>
  <p:clrMapOvr>
    <a:masterClrMapping/>
  </p:clrMapOvr>
  <p:transition spd="slow" advTm="0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657750"/>
      </p:ext>
    </p:extLst>
  </p:cSld>
  <p:clrMapOvr>
    <a:masterClrMapping/>
  </p:clrMapOvr>
  <p:transition spd="slow" advTm="0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888567"/>
      </p:ext>
    </p:extLst>
  </p:cSld>
  <p:clrMapOvr>
    <a:masterClrMapping/>
  </p:clrMapOvr>
  <p:transition spd="slow" advTm="0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986329"/>
      </p:ext>
    </p:extLst>
  </p:cSld>
  <p:clrMapOvr>
    <a:masterClrMapping/>
  </p:clrMapOvr>
  <p:transition spd="slow" advTm="0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248224"/>
      </p:ext>
    </p:extLst>
  </p:cSld>
  <p:clrMapOvr>
    <a:masterClrMapping/>
  </p:clrMapOvr>
  <p:transition spd="slow" advTm="0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682922"/>
      </p:ext>
    </p:extLst>
  </p:cSld>
  <p:clrMapOvr>
    <a:masterClrMapping/>
  </p:clrMapOvr>
  <p:transition spd="slow" advTm="0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1408"/>
      </p:ext>
    </p:extLst>
  </p:cSld>
  <p:clrMapOvr>
    <a:masterClrMapping/>
  </p:clrMapOvr>
  <p:transition spd="slow" advTm="0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808198"/>
      </p:ext>
    </p:extLst>
  </p:cSld>
  <p:clrMapOvr>
    <a:masterClrMapping/>
  </p:clrMapOvr>
  <p:transition spd="slow" advTm="0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758400"/>
      </p:ext>
    </p:extLst>
  </p:cSld>
  <p:clrMapOvr>
    <a:masterClrMapping/>
  </p:clrMapOvr>
  <p:transition spd="slow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3674D-4CFB-4541-BA8E-45E8DA669B46}" type="datetimeFigureOut">
              <a:rPr lang="en-US" smtClean="0"/>
              <a:t>3/19/2023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0D31D-82E8-4A91-B0A5-BC33709B51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655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82" r:id="rId8"/>
    <p:sldLayoutId id="2147483679" r:id="rId9"/>
    <p:sldLayoutId id="2147483678" r:id="rId10"/>
    <p:sldLayoutId id="2147483673" r:id="rId11"/>
    <p:sldLayoutId id="2147483670" r:id="rId12"/>
    <p:sldLayoutId id="2147483667" r:id="rId13"/>
    <p:sldLayoutId id="2147483666" r:id="rId14"/>
    <p:sldLayoutId id="2147483663" r:id="rId15"/>
    <p:sldLayoutId id="2147483662" r:id="rId16"/>
    <p:sldLayoutId id="2147483656" r:id="rId17"/>
    <p:sldLayoutId id="2147483657" r:id="rId18"/>
    <p:sldLayoutId id="2147483658" r:id="rId19"/>
    <p:sldLayoutId id="2147483659" r:id="rId20"/>
    <p:sldLayoutId id="2147483660" r:id="rId21"/>
    <p:sldLayoutId id="2147483685" r:id="rId22"/>
    <p:sldLayoutId id="2147483684" r:id="rId23"/>
    <p:sldLayoutId id="2147483683" r:id="rId24"/>
    <p:sldLayoutId id="2147483681" r:id="rId25"/>
    <p:sldLayoutId id="2147483680" r:id="rId26"/>
    <p:sldLayoutId id="2147483677" r:id="rId27"/>
    <p:sldLayoutId id="2147483676" r:id="rId28"/>
    <p:sldLayoutId id="2147483675" r:id="rId29"/>
    <p:sldLayoutId id="2147483674" r:id="rId30"/>
    <p:sldLayoutId id="2147483672" r:id="rId31"/>
    <p:sldLayoutId id="2147483671" r:id="rId32"/>
    <p:sldLayoutId id="2147483669" r:id="rId33"/>
    <p:sldLayoutId id="2147483668" r:id="rId34"/>
    <p:sldLayoutId id="2147483665" r:id="rId35"/>
    <p:sldLayoutId id="2147483664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48FE19-25B8-45E3-8B75-347E763EDCBD}"/>
              </a:ext>
            </a:extLst>
          </p:cNvPr>
          <p:cNvSpPr/>
          <p:nvPr/>
        </p:nvSpPr>
        <p:spPr>
          <a:xfrm>
            <a:off x="-432726" y="3044957"/>
            <a:ext cx="12808619" cy="2092880"/>
          </a:xfrm>
          <a:prstGeom prst="rect">
            <a:avLst/>
          </a:prstGeom>
          <a:noFill/>
        </p:spPr>
        <p:txBody>
          <a:bodyPr spcFirstLastPara="1" wrap="none" lIns="121920" tIns="60960" rIns="121920" bIns="60960" numCol="1">
            <a:prstTxWarp prst="textArchUp">
              <a:avLst/>
            </a:prstTxWarp>
            <a:spAutoFit/>
          </a:bodyPr>
          <a:lstStyle/>
          <a:p>
            <a:pPr algn="ctr" defTabSz="1219170">
              <a:defRPr/>
            </a:pP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Chào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mừng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các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em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đến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với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tiết</a:t>
            </a:r>
            <a:endParaRPr lang="en-US" sz="5867" b="1" dirty="0">
              <a:ln w="22225">
                <a:solidFill>
                  <a:srgbClr val="0064D2"/>
                </a:solidFill>
                <a:prstDash val="solid"/>
              </a:ln>
              <a:solidFill>
                <a:srgbClr val="0064D2">
                  <a:lumMod val="40000"/>
                  <a:lumOff val="60000"/>
                </a:srgbClr>
              </a:solidFill>
              <a:latin typeface="Arial"/>
              <a:ea typeface="微软雅黑"/>
            </a:endParaRPr>
          </a:p>
          <a:p>
            <a:pPr algn="ctr" defTabSz="1219170">
              <a:defRPr/>
            </a:pP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Hoạt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động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trải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nghiệm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- </a:t>
            </a:r>
            <a:r>
              <a:rPr lang="en-US" sz="5867" b="1" dirty="0" err="1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Lớp</a:t>
            </a:r>
            <a:r>
              <a:rPr lang="en-US" sz="5867" b="1" dirty="0">
                <a:ln w="22225">
                  <a:solidFill>
                    <a:srgbClr val="0064D2"/>
                  </a:solidFill>
                  <a:prstDash val="solid"/>
                </a:ln>
                <a:solidFill>
                  <a:srgbClr val="0064D2">
                    <a:lumMod val="40000"/>
                    <a:lumOff val="60000"/>
                  </a:srgbClr>
                </a:solidFill>
                <a:latin typeface="Arial"/>
                <a:ea typeface="微软雅黑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46649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7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486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Nhạc thiếu nhi vui nhộn cho bé- Tập thể dục buổi sán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3042423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80512" y="2274838"/>
            <a:ext cx="817884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HP001 Kieu 5H" panose="020B0603050302020204" pitchFamily="34" charset="0"/>
                <a:cs typeface="Times New Roman" panose="02020603050405020304" pitchFamily="18" charset="0"/>
              </a:rPr>
              <a:t>Chi</a:t>
            </a:r>
            <a:r>
              <a:rPr lang="en-US" sz="7200" smtClean="0">
                <a:solidFill>
                  <a:srgbClr val="0070C0"/>
                </a:solidFill>
                <a:latin typeface="HP001 Kieu 5H" panose="020B0603050302020204" pitchFamily="34" charset="0"/>
                <a:cs typeface="Times New Roman" panose="02020603050405020304" pitchFamily="18" charset="0"/>
              </a:rPr>
              <a:t>a Ȥẻ khó khăn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smtClean="0">
                <a:solidFill>
                  <a:srgbClr val="0070C0"/>
                </a:solidFill>
                <a:latin typeface="HP001 Kieu 5H" panose="020B0603050302020204" pitchFamily="34" charset="0"/>
                <a:cs typeface="Times New Roman" panose="02020603050405020304" pitchFamily="18" charset="0"/>
              </a:rPr>
              <a:t>với người khuyết tật</a:t>
            </a:r>
            <a:endParaRPr kumimoji="0" lang="en-US" sz="7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HP001 Kieu 5H" panose="020B06030503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548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37321" y="2459504"/>
            <a:ext cx="636905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khó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khăn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khiếm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654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95" y="476318"/>
            <a:ext cx="11583432" cy="42702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98858" y="4146927"/>
            <a:ext cx="248194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Uống</a:t>
            </a:r>
            <a:r>
              <a:rPr lang="en-US" sz="2800" b="1" dirty="0"/>
              <a:t> </a:t>
            </a:r>
            <a:r>
              <a:rPr lang="en-US" sz="2800" b="1" dirty="0" err="1"/>
              <a:t>nước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401054" y="5261428"/>
            <a:ext cx="100797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Kể</a:t>
            </a:r>
            <a:r>
              <a:rPr lang="en-US" sz="3600" b="1" dirty="0"/>
              <a:t> </a:t>
            </a:r>
            <a:r>
              <a:rPr lang="en-US" sz="3600" b="1" dirty="0" err="1"/>
              <a:t>những</a:t>
            </a:r>
            <a:r>
              <a:rPr lang="en-US" sz="3600" b="1" dirty="0"/>
              <a:t> </a:t>
            </a:r>
            <a:r>
              <a:rPr lang="en-US" sz="3600" b="1" dirty="0" err="1"/>
              <a:t>khó</a:t>
            </a:r>
            <a:r>
              <a:rPr lang="en-US" sz="3600" b="1" dirty="0"/>
              <a:t> </a:t>
            </a:r>
            <a:r>
              <a:rPr lang="en-US" sz="3600" b="1" dirty="0" err="1"/>
              <a:t>khăn</a:t>
            </a:r>
            <a:r>
              <a:rPr lang="en-US" sz="3600" b="1" dirty="0"/>
              <a:t> </a:t>
            </a:r>
            <a:r>
              <a:rPr lang="en-US" sz="3600" b="1" dirty="0" err="1"/>
              <a:t>khi</a:t>
            </a:r>
            <a:r>
              <a:rPr lang="en-US" sz="3600" b="1" dirty="0"/>
              <a:t> </a:t>
            </a:r>
            <a:r>
              <a:rPr lang="en-US" sz="3600" b="1" dirty="0" err="1"/>
              <a:t>thực</a:t>
            </a:r>
            <a:r>
              <a:rPr lang="en-US" sz="3600" b="1" dirty="0"/>
              <a:t> </a:t>
            </a:r>
            <a:r>
              <a:rPr lang="en-US" sz="3600" b="1" dirty="0" err="1"/>
              <a:t>hiện</a:t>
            </a:r>
            <a:r>
              <a:rPr lang="en-US" sz="3600" b="1" dirty="0"/>
              <a:t> </a:t>
            </a:r>
            <a:r>
              <a:rPr lang="en-US" sz="3600" b="1" dirty="0" err="1"/>
              <a:t>những</a:t>
            </a:r>
            <a:r>
              <a:rPr lang="en-US" sz="3600" b="1" dirty="0"/>
              <a:t> </a:t>
            </a:r>
            <a:r>
              <a:rPr lang="en-US" sz="3600" b="1" dirty="0" err="1"/>
              <a:t>việc</a:t>
            </a:r>
            <a:r>
              <a:rPr lang="en-US" sz="3600" b="1" dirty="0"/>
              <a:t> </a:t>
            </a:r>
            <a:r>
              <a:rPr lang="en-US" sz="3600" b="1" dirty="0" err="1"/>
              <a:t>đó</a:t>
            </a:r>
            <a:r>
              <a:rPr lang="en-US" sz="3600" b="1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8539" y="4822200"/>
            <a:ext cx="10790946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Trong</a:t>
            </a:r>
            <a:r>
              <a:rPr lang="en-US" sz="3600" b="1" dirty="0"/>
              <a:t> </a:t>
            </a:r>
            <a:r>
              <a:rPr lang="en-US" sz="3600" b="1" dirty="0" err="1"/>
              <a:t>cuộc</a:t>
            </a:r>
            <a:r>
              <a:rPr lang="en-US" sz="3600" b="1" dirty="0"/>
              <a:t> </a:t>
            </a:r>
            <a:r>
              <a:rPr lang="en-US" sz="3600" b="1" dirty="0" err="1"/>
              <a:t>sống</a:t>
            </a:r>
            <a:r>
              <a:rPr lang="en-US" sz="3600" b="1" dirty="0"/>
              <a:t>, </a:t>
            </a:r>
            <a:r>
              <a:rPr lang="en-US" sz="3600" b="1" dirty="0" err="1"/>
              <a:t>có</a:t>
            </a:r>
            <a:r>
              <a:rPr lang="en-US" sz="3600" b="1" dirty="0"/>
              <a:t> </a:t>
            </a:r>
            <a:r>
              <a:rPr lang="en-US" sz="3600" b="1" dirty="0" err="1"/>
              <a:t>những</a:t>
            </a:r>
            <a:r>
              <a:rPr lang="en-US" sz="3600" b="1" dirty="0"/>
              <a:t> </a:t>
            </a:r>
            <a:r>
              <a:rPr lang="en-US" sz="3600" b="1" dirty="0" err="1"/>
              <a:t>người</a:t>
            </a:r>
            <a:r>
              <a:rPr lang="en-US" sz="3600" b="1" dirty="0"/>
              <a:t> </a:t>
            </a:r>
            <a:r>
              <a:rPr lang="en-US" sz="3600" b="1" dirty="0" err="1"/>
              <a:t>phải</a:t>
            </a:r>
            <a:r>
              <a:rPr lang="en-US" sz="3600" b="1" dirty="0"/>
              <a:t> </a:t>
            </a:r>
            <a:r>
              <a:rPr lang="en-US" sz="3600" b="1" dirty="0" err="1"/>
              <a:t>sống</a:t>
            </a:r>
            <a:r>
              <a:rPr lang="en-US" sz="3600" b="1" dirty="0"/>
              <a:t> </a:t>
            </a:r>
            <a:r>
              <a:rPr lang="en-US" sz="3600" b="1" dirty="0" err="1"/>
              <a:t>và</a:t>
            </a:r>
            <a:r>
              <a:rPr lang="en-US" sz="3600" b="1" dirty="0"/>
              <a:t> </a:t>
            </a:r>
            <a:r>
              <a:rPr lang="en-US" sz="3600" b="1" dirty="0" err="1"/>
              <a:t>làm</a:t>
            </a:r>
            <a:r>
              <a:rPr lang="en-US" sz="3600" b="1" dirty="0"/>
              <a:t> </a:t>
            </a:r>
            <a:r>
              <a:rPr lang="en-US" sz="3600" b="1" dirty="0" err="1"/>
              <a:t>việc</a:t>
            </a:r>
            <a:r>
              <a:rPr lang="en-US" sz="3600" b="1" dirty="0"/>
              <a:t> </a:t>
            </a:r>
            <a:r>
              <a:rPr lang="en-US" sz="3600" b="1" dirty="0" err="1"/>
              <a:t>trong</a:t>
            </a:r>
            <a:r>
              <a:rPr lang="en-US" sz="3600" b="1" dirty="0"/>
              <a:t> </a:t>
            </a:r>
            <a:r>
              <a:rPr lang="en-US" sz="3600" b="1" dirty="0" err="1"/>
              <a:t>bóng</a:t>
            </a:r>
            <a:r>
              <a:rPr lang="en-US" sz="3600" b="1" dirty="0"/>
              <a:t> </a:t>
            </a:r>
            <a:r>
              <a:rPr lang="en-US" sz="3600" b="1" dirty="0" err="1"/>
              <a:t>tối</a:t>
            </a:r>
            <a:r>
              <a:rPr lang="en-US" sz="3600" b="1" dirty="0"/>
              <a:t>. </a:t>
            </a:r>
            <a:r>
              <a:rPr lang="en-US" sz="3600" b="1" dirty="0" err="1"/>
              <a:t>Đó</a:t>
            </a:r>
            <a:r>
              <a:rPr lang="en-US" sz="3600" b="1" dirty="0"/>
              <a:t> </a:t>
            </a:r>
            <a:r>
              <a:rPr lang="en-US" sz="3600" b="1" dirty="0" err="1"/>
              <a:t>là</a:t>
            </a:r>
            <a:r>
              <a:rPr lang="en-US" sz="3600" b="1" dirty="0"/>
              <a:t> </a:t>
            </a:r>
            <a:r>
              <a:rPr lang="en-US" sz="3600" b="1" dirty="0" err="1"/>
              <a:t>những</a:t>
            </a:r>
            <a:r>
              <a:rPr lang="en-US" sz="3600" b="1" dirty="0"/>
              <a:t> </a:t>
            </a:r>
            <a:r>
              <a:rPr lang="en-US" sz="3600" b="1" dirty="0" err="1"/>
              <a:t>người</a:t>
            </a:r>
            <a:r>
              <a:rPr lang="en-US" sz="3600" b="1" dirty="0"/>
              <a:t> </a:t>
            </a:r>
            <a:r>
              <a:rPr lang="en-US" sz="3600" b="1" dirty="0" err="1"/>
              <a:t>không</a:t>
            </a:r>
            <a:r>
              <a:rPr lang="en-US" sz="3600" b="1" dirty="0"/>
              <a:t> may </a:t>
            </a:r>
            <a:r>
              <a:rPr lang="en-US" sz="3600" b="1" dirty="0" err="1"/>
              <a:t>mắn</a:t>
            </a:r>
            <a:r>
              <a:rPr lang="en-US" sz="3600" b="1" dirty="0"/>
              <a:t> </a:t>
            </a:r>
            <a:r>
              <a:rPr lang="en-US" sz="3600" b="1" dirty="0" err="1"/>
              <a:t>bị</a:t>
            </a:r>
            <a:r>
              <a:rPr lang="en-US" sz="3600" b="1" dirty="0"/>
              <a:t> </a:t>
            </a:r>
            <a:r>
              <a:rPr lang="en-US" sz="3600" b="1" dirty="0" err="1"/>
              <a:t>khiếm</a:t>
            </a:r>
            <a:r>
              <a:rPr lang="en-US" sz="3600" b="1" dirty="0"/>
              <a:t> </a:t>
            </a:r>
            <a:r>
              <a:rPr lang="en-US" sz="3600" b="1" dirty="0" err="1"/>
              <a:t>thị</a:t>
            </a:r>
            <a:r>
              <a:rPr lang="en-US" sz="3600" b="1" dirty="0"/>
              <a:t>, </a:t>
            </a:r>
            <a:r>
              <a:rPr lang="en-US" sz="3600" b="1" dirty="0" err="1"/>
              <a:t>bị</a:t>
            </a:r>
            <a:r>
              <a:rPr lang="en-US" sz="3600" b="1" dirty="0"/>
              <a:t> </a:t>
            </a:r>
            <a:r>
              <a:rPr lang="en-US" sz="3600" b="1" dirty="0" err="1"/>
              <a:t>mù</a:t>
            </a:r>
            <a:r>
              <a:rPr lang="en-US" sz="3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3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19524" y="1536174"/>
            <a:ext cx="67529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Người khiếm thị thường gặp phải những khó khăn gì trong cuộc sống?</a:t>
            </a:r>
          </a:p>
        </p:txBody>
      </p:sp>
    </p:spTree>
    <p:extLst>
      <p:ext uri="{BB962C8B-B14F-4D97-AF65-F5344CB8AC3E}">
        <p14:creationId xmlns:p14="http://schemas.microsoft.com/office/powerpoint/2010/main" val="3638090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>
            <a:picLocks noChangeAspect="1"/>
          </p:cNvPicPr>
          <p:nvPr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0" y="0"/>
            <a:ext cx="12219444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41396" y="486229"/>
            <a:ext cx="10079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Những</a:t>
            </a:r>
            <a:r>
              <a:rPr lang="en-US" sz="3600" b="1" dirty="0"/>
              <a:t> </a:t>
            </a:r>
            <a:r>
              <a:rPr lang="en-US" sz="3600" b="1" dirty="0" err="1"/>
              <a:t>người</a:t>
            </a:r>
            <a:r>
              <a:rPr lang="en-US" sz="3600" b="1" dirty="0"/>
              <a:t> </a:t>
            </a:r>
            <a:r>
              <a:rPr lang="en-US" sz="3600" b="1" dirty="0" err="1"/>
              <a:t>nào</a:t>
            </a:r>
            <a:r>
              <a:rPr lang="en-US" sz="3600" b="1" dirty="0"/>
              <a:t> </a:t>
            </a:r>
            <a:r>
              <a:rPr lang="en-US" sz="3600" b="1" dirty="0" err="1"/>
              <a:t>thường</a:t>
            </a:r>
            <a:r>
              <a:rPr lang="en-US" sz="3600" b="1" dirty="0"/>
              <a:t> </a:t>
            </a:r>
            <a:r>
              <a:rPr lang="en-US" sz="3600" b="1" dirty="0" err="1"/>
              <a:t>phải</a:t>
            </a:r>
            <a:r>
              <a:rPr lang="en-US" sz="3600" b="1" dirty="0"/>
              <a:t> </a:t>
            </a:r>
            <a:r>
              <a:rPr lang="en-US" sz="3600" b="1" dirty="0" err="1"/>
              <a:t>làm</a:t>
            </a:r>
            <a:r>
              <a:rPr lang="en-US" sz="3600" b="1" dirty="0"/>
              <a:t> </a:t>
            </a:r>
            <a:r>
              <a:rPr lang="en-US" sz="3600" b="1" dirty="0" err="1"/>
              <a:t>mọi</a:t>
            </a:r>
            <a:r>
              <a:rPr lang="en-US" sz="3600" b="1" dirty="0"/>
              <a:t> </a:t>
            </a:r>
            <a:r>
              <a:rPr lang="en-US" sz="3600" b="1" dirty="0" err="1"/>
              <a:t>việc</a:t>
            </a:r>
            <a:r>
              <a:rPr lang="en-US" sz="3600" b="1" dirty="0"/>
              <a:t> </a:t>
            </a:r>
            <a:r>
              <a:rPr lang="en-US" sz="3600" b="1" dirty="0" err="1"/>
              <a:t>trong</a:t>
            </a:r>
            <a:r>
              <a:rPr lang="en-US" sz="3600" b="1" dirty="0"/>
              <a:t> </a:t>
            </a:r>
            <a:r>
              <a:rPr lang="en-US" sz="3600" b="1" dirty="0" err="1"/>
              <a:t>bóng</a:t>
            </a:r>
            <a:r>
              <a:rPr lang="en-US" sz="3600" b="1" dirty="0"/>
              <a:t> </a:t>
            </a:r>
            <a:r>
              <a:rPr lang="en-US" sz="3600" b="1" dirty="0" err="1"/>
              <a:t>tối</a:t>
            </a:r>
            <a:r>
              <a:rPr lang="en-US" sz="3600" b="1" dirty="0"/>
              <a:t>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1282" y="2369451"/>
            <a:ext cx="5145417" cy="3974014"/>
          </a:xfrm>
          <a:prstGeom prst="rect">
            <a:avLst/>
          </a:prstGeom>
        </p:spPr>
      </p:pic>
      <p:sp>
        <p:nvSpPr>
          <p:cNvPr id="4" name="Cloud Callout 3"/>
          <p:cNvSpPr/>
          <p:nvPr/>
        </p:nvSpPr>
        <p:spPr>
          <a:xfrm>
            <a:off x="6900786" y="1588946"/>
            <a:ext cx="3254617" cy="1927499"/>
          </a:xfrm>
          <a:prstGeom prst="cloudCallout">
            <a:avLst>
              <a:gd name="adj1" fmla="val -48483"/>
              <a:gd name="adj2" fmla="val 715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Người</a:t>
            </a:r>
            <a:r>
              <a:rPr lang="en-US" sz="4000" dirty="0"/>
              <a:t> </a:t>
            </a:r>
            <a:r>
              <a:rPr lang="en-US" sz="4000" dirty="0" err="1"/>
              <a:t>khiếm</a:t>
            </a:r>
            <a:r>
              <a:rPr lang="en-US" sz="4000" dirty="0"/>
              <a:t> </a:t>
            </a:r>
            <a:r>
              <a:rPr lang="en-US" sz="4000" dirty="0" err="1"/>
              <a:t>thị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8708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>
            <a:picLocks noChangeAspect="1"/>
          </p:cNvPicPr>
          <p:nvPr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0" y="0"/>
            <a:ext cx="12219444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41396" y="486229"/>
            <a:ext cx="10079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Theo </a:t>
            </a:r>
            <a:r>
              <a:rPr lang="en-US" sz="3600" b="1" dirty="0" err="1"/>
              <a:t>các</a:t>
            </a:r>
            <a:r>
              <a:rPr lang="en-US" sz="3600" b="1" dirty="0"/>
              <a:t> </a:t>
            </a:r>
            <a:r>
              <a:rPr lang="en-US" sz="3600" b="1" dirty="0" err="1"/>
              <a:t>em</a:t>
            </a:r>
            <a:r>
              <a:rPr lang="en-US" sz="3600" b="1" dirty="0"/>
              <a:t>, </a:t>
            </a:r>
            <a:r>
              <a:rPr lang="en-US" sz="3600" b="1" dirty="0" err="1"/>
              <a:t>những</a:t>
            </a:r>
            <a:r>
              <a:rPr lang="en-US" sz="3600" b="1" dirty="0"/>
              <a:t> </a:t>
            </a:r>
            <a:r>
              <a:rPr lang="en-US" sz="3600" b="1" dirty="0" err="1"/>
              <a:t>giác</a:t>
            </a:r>
            <a:r>
              <a:rPr lang="en-US" sz="3600" b="1" dirty="0"/>
              <a:t> </a:t>
            </a:r>
            <a:r>
              <a:rPr lang="en-US" sz="3600" b="1" dirty="0" err="1"/>
              <a:t>quan</a:t>
            </a:r>
            <a:r>
              <a:rPr lang="en-US" sz="3600" b="1" dirty="0"/>
              <a:t> </a:t>
            </a:r>
            <a:r>
              <a:rPr lang="en-US" sz="3600" b="1" dirty="0" err="1"/>
              <a:t>nào</a:t>
            </a:r>
            <a:r>
              <a:rPr lang="en-US" sz="3600" b="1" dirty="0"/>
              <a:t> </a:t>
            </a:r>
            <a:r>
              <a:rPr lang="en-US" sz="3600" b="1" dirty="0" err="1"/>
              <a:t>có</a:t>
            </a:r>
            <a:r>
              <a:rPr lang="en-US" sz="3600" b="1" dirty="0"/>
              <a:t> </a:t>
            </a:r>
            <a:r>
              <a:rPr lang="en-US" sz="3600" b="1" dirty="0" err="1"/>
              <a:t>thể</a:t>
            </a:r>
            <a:r>
              <a:rPr lang="en-US" sz="3600" b="1" dirty="0"/>
              <a:t> </a:t>
            </a:r>
            <a:r>
              <a:rPr lang="en-US" sz="3600" b="1" dirty="0" err="1"/>
              <a:t>giúp</a:t>
            </a:r>
            <a:r>
              <a:rPr lang="en-US" sz="3600" b="1" dirty="0"/>
              <a:t> </a:t>
            </a:r>
            <a:r>
              <a:rPr lang="en-US" sz="3600" b="1" dirty="0" err="1"/>
              <a:t>người</a:t>
            </a:r>
            <a:r>
              <a:rPr lang="en-US" sz="3600" b="1" dirty="0"/>
              <a:t> </a:t>
            </a:r>
            <a:r>
              <a:rPr lang="en-US" sz="3600" b="1" dirty="0" err="1"/>
              <a:t>khiếm</a:t>
            </a:r>
            <a:r>
              <a:rPr lang="en-US" sz="3600" b="1" dirty="0"/>
              <a:t> </a:t>
            </a:r>
            <a:r>
              <a:rPr lang="en-US" sz="3600" b="1" dirty="0" err="1"/>
              <a:t>thị</a:t>
            </a:r>
            <a:r>
              <a:rPr lang="en-US" sz="3600" b="1" dirty="0"/>
              <a:t> </a:t>
            </a:r>
            <a:r>
              <a:rPr lang="en-US" sz="3600" b="1" dirty="0" err="1"/>
              <a:t>làm</a:t>
            </a:r>
            <a:r>
              <a:rPr lang="en-US" sz="3600" b="1" dirty="0"/>
              <a:t> </a:t>
            </a:r>
            <a:r>
              <a:rPr lang="en-US" sz="3600" b="1" dirty="0" err="1"/>
              <a:t>việc</a:t>
            </a:r>
            <a:r>
              <a:rPr lang="en-US" sz="3600" b="1" dirty="0"/>
              <a:t> </a:t>
            </a:r>
            <a:r>
              <a:rPr lang="en-US" sz="3600" b="1" dirty="0" err="1"/>
              <a:t>trong</a:t>
            </a:r>
            <a:r>
              <a:rPr lang="en-US" sz="3600" b="1" dirty="0"/>
              <a:t> </a:t>
            </a:r>
            <a:r>
              <a:rPr lang="en-US" sz="3600" b="1" dirty="0" err="1"/>
              <a:t>bóng</a:t>
            </a:r>
            <a:r>
              <a:rPr lang="en-US" sz="3600" b="1" dirty="0"/>
              <a:t> </a:t>
            </a:r>
            <a:r>
              <a:rPr lang="en-US" sz="3600" b="1" dirty="0" err="1"/>
              <a:t>tối</a:t>
            </a:r>
            <a:r>
              <a:rPr lang="en-US" sz="3600" b="1" dirty="0"/>
              <a:t>?</a:t>
            </a:r>
          </a:p>
        </p:txBody>
      </p:sp>
      <p:pic>
        <p:nvPicPr>
          <p:cNvPr id="1028" name="Picture 4" descr="Tướng tai đẹp là như thế nào? Tướng tai có ý nghĩa gì?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8"/>
          <a:stretch/>
        </p:blipFill>
        <p:spPr bwMode="auto">
          <a:xfrm>
            <a:off x="0" y="2339312"/>
            <a:ext cx="3889829" cy="3454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ướng bàn tay đế vương, 'lạ' nhưng quý, nắm vận mệnh sang giàu | Phụ Nữ Sức  Khỏ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298" y="2339312"/>
            <a:ext cx="4615942" cy="346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ũi - Giải Phẫu Cấu Tạo, Chức Năng &amp; Cách Mũi Hoạt Độ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3" r="17461"/>
          <a:stretch/>
        </p:blipFill>
        <p:spPr bwMode="auto">
          <a:xfrm flipH="1">
            <a:off x="8663443" y="2339311"/>
            <a:ext cx="3556001" cy="3454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33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>
            <a:picLocks noChangeAspect="1"/>
          </p:cNvPicPr>
          <p:nvPr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0" y="0"/>
            <a:ext cx="12219444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41396" y="486229"/>
            <a:ext cx="10079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Cái</a:t>
            </a:r>
            <a:r>
              <a:rPr lang="en-US" sz="3600" b="1" dirty="0"/>
              <a:t> </a:t>
            </a:r>
            <a:r>
              <a:rPr lang="en-US" sz="3600" b="1" dirty="0" err="1"/>
              <a:t>gì</a:t>
            </a:r>
            <a:r>
              <a:rPr lang="en-US" sz="3600" b="1" dirty="0"/>
              <a:t> </a:t>
            </a:r>
            <a:r>
              <a:rPr lang="en-US" sz="3600" b="1" dirty="0" err="1"/>
              <a:t>giúp</a:t>
            </a:r>
            <a:r>
              <a:rPr lang="en-US" sz="3600" b="1" dirty="0"/>
              <a:t> </a:t>
            </a:r>
            <a:r>
              <a:rPr lang="en-US" sz="3600" b="1" dirty="0" err="1"/>
              <a:t>người</a:t>
            </a:r>
            <a:r>
              <a:rPr lang="en-US" sz="3600" b="1" dirty="0"/>
              <a:t> </a:t>
            </a:r>
            <a:r>
              <a:rPr lang="en-US" sz="3600" b="1" dirty="0" err="1"/>
              <a:t>khiếm</a:t>
            </a:r>
            <a:r>
              <a:rPr lang="en-US" sz="3600" b="1" dirty="0"/>
              <a:t> </a:t>
            </a:r>
            <a:r>
              <a:rPr lang="en-US" sz="3600" b="1" dirty="0" err="1"/>
              <a:t>thị</a:t>
            </a:r>
            <a:r>
              <a:rPr lang="en-US" sz="3600" b="1" dirty="0"/>
              <a:t> </a:t>
            </a:r>
            <a:r>
              <a:rPr lang="en-US" sz="3600" b="1" dirty="0" err="1"/>
              <a:t>đi</a:t>
            </a:r>
            <a:r>
              <a:rPr lang="en-US" sz="3600" b="1" dirty="0"/>
              <a:t> </a:t>
            </a:r>
            <a:r>
              <a:rPr lang="en-US" sz="3600" b="1" dirty="0" err="1"/>
              <a:t>lại</a:t>
            </a:r>
            <a:r>
              <a:rPr lang="en-US" sz="3600" b="1" dirty="0"/>
              <a:t> </a:t>
            </a:r>
            <a:r>
              <a:rPr lang="en-US" sz="3600" b="1" dirty="0" err="1"/>
              <a:t>không</a:t>
            </a:r>
            <a:r>
              <a:rPr lang="en-US" sz="3600" b="1" dirty="0"/>
              <a:t> </a:t>
            </a:r>
            <a:r>
              <a:rPr lang="en-US" sz="3600" b="1" dirty="0" err="1"/>
              <a:t>bị</a:t>
            </a:r>
            <a:r>
              <a:rPr lang="en-US" sz="3600" b="1" dirty="0"/>
              <a:t> </a:t>
            </a:r>
            <a:r>
              <a:rPr lang="en-US" sz="3600" b="1" dirty="0" err="1"/>
              <a:t>vấp</a:t>
            </a:r>
            <a:r>
              <a:rPr lang="en-US" sz="3600" b="1" dirty="0"/>
              <a:t> </a:t>
            </a:r>
            <a:r>
              <a:rPr lang="en-US" sz="3600" b="1" dirty="0" err="1"/>
              <a:t>ngã</a:t>
            </a:r>
            <a:r>
              <a:rPr lang="en-US" sz="3600" b="1" dirty="0"/>
              <a:t>?</a:t>
            </a:r>
          </a:p>
        </p:txBody>
      </p:sp>
      <p:pic>
        <p:nvPicPr>
          <p:cNvPr id="2050" name="Picture 2" descr="9X Sài Gòn sáng chế gậy thông minh giúp người khiếm th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005" y="1727201"/>
            <a:ext cx="8180398" cy="4601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99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>
            <a:picLocks noChangeAspect="1"/>
          </p:cNvPicPr>
          <p:nvPr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0" y="0"/>
            <a:ext cx="12219444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41396" y="486229"/>
            <a:ext cx="10079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Cái</a:t>
            </a:r>
            <a:r>
              <a:rPr lang="en-US" sz="3600" b="1" dirty="0"/>
              <a:t> </a:t>
            </a:r>
            <a:r>
              <a:rPr lang="en-US" sz="3600" b="1" dirty="0" err="1"/>
              <a:t>gì</a:t>
            </a:r>
            <a:r>
              <a:rPr lang="en-US" sz="3600" b="1" dirty="0"/>
              <a:t> </a:t>
            </a:r>
            <a:r>
              <a:rPr lang="en-US" sz="3600" b="1" dirty="0" err="1"/>
              <a:t>giúp</a:t>
            </a:r>
            <a:r>
              <a:rPr lang="en-US" sz="3600" b="1" dirty="0"/>
              <a:t> </a:t>
            </a:r>
            <a:r>
              <a:rPr lang="en-US" sz="3600" b="1" dirty="0" err="1"/>
              <a:t>người</a:t>
            </a:r>
            <a:r>
              <a:rPr lang="en-US" sz="3600" b="1" dirty="0"/>
              <a:t> </a:t>
            </a:r>
            <a:r>
              <a:rPr lang="en-US" sz="3600" b="1" dirty="0" err="1"/>
              <a:t>khiếm</a:t>
            </a:r>
            <a:r>
              <a:rPr lang="en-US" sz="3600" b="1" dirty="0"/>
              <a:t> </a:t>
            </a:r>
            <a:r>
              <a:rPr lang="en-US" sz="3600" b="1" dirty="0" err="1"/>
              <a:t>thị</a:t>
            </a:r>
            <a:r>
              <a:rPr lang="en-US" sz="3600" b="1" dirty="0"/>
              <a:t> </a:t>
            </a:r>
            <a:r>
              <a:rPr lang="en-US" sz="3600" b="1" dirty="0" err="1"/>
              <a:t>đọc</a:t>
            </a:r>
            <a:r>
              <a:rPr lang="en-US" sz="3600" b="1" dirty="0"/>
              <a:t> </a:t>
            </a:r>
            <a:r>
              <a:rPr lang="en-US" sz="3600" b="1" dirty="0" err="1"/>
              <a:t>được</a:t>
            </a:r>
            <a:r>
              <a:rPr lang="en-US" sz="3600" b="1" dirty="0"/>
              <a:t> </a:t>
            </a:r>
            <a:r>
              <a:rPr lang="en-US" sz="3600" b="1" dirty="0" err="1"/>
              <a:t>sách</a:t>
            </a:r>
            <a:r>
              <a:rPr lang="en-US" sz="3600" b="1" dirty="0"/>
              <a:t>?</a:t>
            </a:r>
          </a:p>
        </p:txBody>
      </p:sp>
      <p:pic>
        <p:nvPicPr>
          <p:cNvPr id="3074" name="Picture 2" descr="Tác phẩm viết bằng chữ nổi có được bảo hộ hay không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624" y="1618789"/>
            <a:ext cx="6724196" cy="464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10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508" y="0"/>
            <a:ext cx="12294508" cy="69427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99543" y="986971"/>
            <a:ext cx="69973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khiếm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thị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dù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khó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khăn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vẫn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riêng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nhìn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nhưng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vẫn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tích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cực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nhờ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giác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348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6920" r="4103" b="3361"/>
          <a:stretch/>
        </p:blipFill>
        <p:spPr>
          <a:xfrm>
            <a:off x="0" y="0"/>
            <a:ext cx="12192000" cy="737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351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48333" y="2459504"/>
            <a:ext cx="72953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Chia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sẻ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khuyết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tật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endParaRPr lang="vi-VN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548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>
            <a:picLocks noChangeAspect="1"/>
          </p:cNvPicPr>
          <p:nvPr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0" y="0"/>
            <a:ext cx="12219444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33281" y="75977"/>
            <a:ext cx="10079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Kể</a:t>
            </a:r>
            <a:r>
              <a:rPr lang="en-US" sz="3600" b="1" dirty="0"/>
              <a:t> </a:t>
            </a:r>
            <a:r>
              <a:rPr lang="en-US" sz="3600" b="1" dirty="0" err="1"/>
              <a:t>những</a:t>
            </a:r>
            <a:r>
              <a:rPr lang="en-US" sz="3600" b="1" dirty="0"/>
              <a:t> </a:t>
            </a:r>
            <a:r>
              <a:rPr lang="en-US" sz="3600" b="1" dirty="0" err="1"/>
              <a:t>người</a:t>
            </a:r>
            <a:r>
              <a:rPr lang="en-US" sz="3600" b="1" dirty="0"/>
              <a:t> </a:t>
            </a:r>
            <a:r>
              <a:rPr lang="en-US" sz="3600" b="1" dirty="0" err="1"/>
              <a:t>khuyết</a:t>
            </a:r>
            <a:r>
              <a:rPr lang="en-US" sz="3600" b="1" dirty="0"/>
              <a:t> </a:t>
            </a:r>
            <a:r>
              <a:rPr lang="en-US" sz="3600" b="1" dirty="0" err="1"/>
              <a:t>tật</a:t>
            </a:r>
            <a:r>
              <a:rPr lang="en-US" sz="3600" b="1" dirty="0"/>
              <a:t> </a:t>
            </a:r>
            <a:r>
              <a:rPr lang="en-US" sz="3600" b="1" dirty="0" err="1"/>
              <a:t>khác</a:t>
            </a:r>
            <a:r>
              <a:rPr lang="en-US" sz="3600" b="1" dirty="0"/>
              <a:t> </a:t>
            </a:r>
            <a:r>
              <a:rPr lang="en-US" sz="3600" b="1" dirty="0" err="1"/>
              <a:t>mà</a:t>
            </a:r>
            <a:r>
              <a:rPr lang="en-US" sz="3600" b="1" dirty="0"/>
              <a:t> </a:t>
            </a:r>
            <a:r>
              <a:rPr lang="en-US" sz="3600" b="1" dirty="0" err="1"/>
              <a:t>em</a:t>
            </a:r>
            <a:r>
              <a:rPr lang="en-US" sz="3600" b="1" dirty="0"/>
              <a:t> </a:t>
            </a:r>
            <a:r>
              <a:rPr lang="en-US" sz="3600" b="1" dirty="0" err="1"/>
              <a:t>biết</a:t>
            </a:r>
            <a:r>
              <a:rPr lang="en-US" sz="3600" b="1" dirty="0"/>
              <a:t>?</a:t>
            </a:r>
          </a:p>
        </p:txBody>
      </p:sp>
      <p:pic>
        <p:nvPicPr>
          <p:cNvPr id="4098" name="Picture 2" descr="Báo Bà Rịa Vũng Tà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509" y="1009188"/>
            <a:ext cx="4924425" cy="463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746359" y="5928108"/>
            <a:ext cx="4825575" cy="646331"/>
          </a:xfrm>
          <a:prstGeom prst="rect">
            <a:avLst/>
          </a:prstGeom>
          <a:solidFill>
            <a:srgbClr val="6FC2D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Người</a:t>
            </a:r>
            <a:r>
              <a:rPr lang="en-US" sz="3600" b="1" dirty="0"/>
              <a:t> </a:t>
            </a:r>
            <a:r>
              <a:rPr lang="en-US" sz="3600" b="1" dirty="0" err="1"/>
              <a:t>khuyết</a:t>
            </a:r>
            <a:r>
              <a:rPr lang="en-US" sz="3600" b="1" dirty="0"/>
              <a:t> </a:t>
            </a:r>
            <a:r>
              <a:rPr lang="en-US" sz="3600" b="1" dirty="0" err="1"/>
              <a:t>tật</a:t>
            </a:r>
            <a:r>
              <a:rPr lang="en-US" sz="3600" b="1" dirty="0"/>
              <a:t> </a:t>
            </a:r>
            <a:r>
              <a:rPr lang="en-US" sz="3600" b="1" dirty="0" err="1"/>
              <a:t>chân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38751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>
            <a:picLocks noChangeAspect="1"/>
          </p:cNvPicPr>
          <p:nvPr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0" y="0"/>
            <a:ext cx="12219444" cy="6857999"/>
          </a:xfrm>
          <a:prstGeom prst="rect">
            <a:avLst/>
          </a:prstGeom>
        </p:spPr>
      </p:pic>
      <p:pic>
        <p:nvPicPr>
          <p:cNvPr id="5122" name="Picture 2" descr="TỶ LỆ KHIẾM THÍNH GIA TĂNG VÌ TIẾNG ỒN - Trợ Thính Quang Đứ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847" y="703943"/>
            <a:ext cx="71437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746359" y="5928108"/>
            <a:ext cx="4825575" cy="646331"/>
          </a:xfrm>
          <a:prstGeom prst="rect">
            <a:avLst/>
          </a:prstGeom>
          <a:solidFill>
            <a:srgbClr val="6FC2D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Người</a:t>
            </a:r>
            <a:r>
              <a:rPr lang="en-US" sz="3600" b="1" dirty="0"/>
              <a:t> </a:t>
            </a:r>
            <a:r>
              <a:rPr lang="en-US" sz="3600" b="1" dirty="0" err="1"/>
              <a:t>khiếm</a:t>
            </a:r>
            <a:r>
              <a:rPr lang="en-US" sz="3600" b="1" dirty="0"/>
              <a:t> </a:t>
            </a:r>
            <a:r>
              <a:rPr lang="en-US" sz="3600" b="1" dirty="0" err="1"/>
              <a:t>thính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5213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3"/>
          <p:cNvPicPr>
            <a:picLocks noChangeAspect="1"/>
          </p:cNvPicPr>
          <p:nvPr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0" y="0"/>
            <a:ext cx="12219444" cy="6857999"/>
          </a:xfrm>
          <a:prstGeom prst="rect">
            <a:avLst/>
          </a:prstGeom>
        </p:spPr>
      </p:pic>
      <p:pic>
        <p:nvPicPr>
          <p:cNvPr id="6146" name="Picture 2" descr="Chất độc da cam dính lên da liệu có ảnh hưởng đến đời con cháu thế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82" y="435429"/>
            <a:ext cx="8666480" cy="541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04532" y="6000678"/>
            <a:ext cx="6573298" cy="646331"/>
          </a:xfrm>
          <a:prstGeom prst="rect">
            <a:avLst/>
          </a:prstGeom>
          <a:solidFill>
            <a:srgbClr val="6FC2D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Người</a:t>
            </a:r>
            <a:r>
              <a:rPr lang="en-US" sz="3600" b="1" dirty="0"/>
              <a:t> </a:t>
            </a:r>
            <a:r>
              <a:rPr lang="en-US" sz="3600" b="1" dirty="0" err="1"/>
              <a:t>bị</a:t>
            </a:r>
            <a:r>
              <a:rPr lang="en-US" sz="3600" b="1" dirty="0"/>
              <a:t> </a:t>
            </a:r>
            <a:r>
              <a:rPr lang="en-US" sz="3600" b="1" dirty="0" err="1"/>
              <a:t>chất</a:t>
            </a:r>
            <a:r>
              <a:rPr lang="en-US" sz="3600" b="1" dirty="0"/>
              <a:t> </a:t>
            </a:r>
            <a:r>
              <a:rPr lang="en-US" sz="3600" b="1" dirty="0" err="1"/>
              <a:t>độc</a:t>
            </a:r>
            <a:r>
              <a:rPr lang="en-US" sz="3600" b="1" dirty="0"/>
              <a:t> </a:t>
            </a:r>
            <a:r>
              <a:rPr lang="en-US" sz="3600" b="1" dirty="0" err="1"/>
              <a:t>màu</a:t>
            </a:r>
            <a:r>
              <a:rPr lang="en-US" sz="3600" b="1" dirty="0"/>
              <a:t> da cam</a:t>
            </a:r>
          </a:p>
        </p:txBody>
      </p:sp>
    </p:spTree>
    <p:extLst>
      <p:ext uri="{BB962C8B-B14F-4D97-AF65-F5344CB8AC3E}">
        <p14:creationId xmlns:p14="http://schemas.microsoft.com/office/powerpoint/2010/main" val="423823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508" y="0"/>
            <a:ext cx="12294508" cy="69427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72114" y="1436914"/>
            <a:ext cx="69973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khó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khăn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khuyết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tật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thường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8351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3"/>
          <p:cNvPicPr>
            <a:picLocks noChangeAspect="1"/>
          </p:cNvPicPr>
          <p:nvPr/>
        </p:nvPicPr>
        <p:blipFill rotWithShape="1">
          <a:blip r:embed="rId2"/>
          <a:srcRect l="626" t="832" r="626" b="1028"/>
          <a:stretch>
            <a:fillRect/>
          </a:stretch>
        </p:blipFill>
        <p:spPr>
          <a:xfrm>
            <a:off x="0" y="0"/>
            <a:ext cx="12219444" cy="68579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01052" y="267244"/>
            <a:ext cx="97314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Em</a:t>
            </a:r>
            <a:r>
              <a:rPr lang="en-US" sz="3600" b="1" dirty="0"/>
              <a:t> </a:t>
            </a:r>
            <a:r>
              <a:rPr lang="en-US" sz="3600" b="1" dirty="0" err="1"/>
              <a:t>đã</a:t>
            </a:r>
            <a:r>
              <a:rPr lang="en-US" sz="3600" b="1" dirty="0"/>
              <a:t> </a:t>
            </a:r>
            <a:r>
              <a:rPr lang="en-US" sz="3600" b="1" dirty="0" err="1"/>
              <a:t>từng</a:t>
            </a:r>
            <a:r>
              <a:rPr lang="en-US" sz="3600" b="1" dirty="0"/>
              <a:t> </a:t>
            </a:r>
            <a:r>
              <a:rPr lang="en-US" sz="3600" b="1" dirty="0" err="1"/>
              <a:t>gặp</a:t>
            </a:r>
            <a:r>
              <a:rPr lang="en-US" sz="3600" b="1" dirty="0"/>
              <a:t> </a:t>
            </a:r>
            <a:r>
              <a:rPr lang="en-US" sz="3600" b="1" dirty="0" err="1"/>
              <a:t>những</a:t>
            </a:r>
            <a:r>
              <a:rPr lang="en-US" sz="3600" b="1" dirty="0"/>
              <a:t> </a:t>
            </a:r>
            <a:r>
              <a:rPr lang="en-US" sz="3600" b="1" dirty="0" err="1"/>
              <a:t>người</a:t>
            </a:r>
            <a:r>
              <a:rPr lang="en-US" sz="3600" b="1" dirty="0"/>
              <a:t> </a:t>
            </a:r>
            <a:r>
              <a:rPr lang="en-US" sz="3600" b="1" dirty="0" err="1"/>
              <a:t>bị</a:t>
            </a:r>
            <a:r>
              <a:rPr lang="en-US" sz="3600" b="1" dirty="0"/>
              <a:t> </a:t>
            </a:r>
            <a:r>
              <a:rPr lang="en-US" sz="3600" b="1" dirty="0" err="1"/>
              <a:t>liệt</a:t>
            </a:r>
            <a:r>
              <a:rPr lang="en-US" sz="3600" b="1" dirty="0"/>
              <a:t> </a:t>
            </a:r>
            <a:r>
              <a:rPr lang="en-US" sz="3600" b="1" dirty="0" err="1"/>
              <a:t>chân</a:t>
            </a:r>
            <a:r>
              <a:rPr lang="en-US" sz="3600" b="1" dirty="0"/>
              <a:t>, </a:t>
            </a:r>
            <a:r>
              <a:rPr lang="en-US" sz="3600" b="1" dirty="0" err="1"/>
              <a:t>liệt</a:t>
            </a:r>
            <a:r>
              <a:rPr lang="en-US" sz="3600" b="1" dirty="0"/>
              <a:t> </a:t>
            </a:r>
            <a:r>
              <a:rPr lang="en-US" sz="3600" b="1" dirty="0" err="1"/>
              <a:t>tay</a:t>
            </a:r>
            <a:r>
              <a:rPr lang="en-US" sz="3600" b="1" dirty="0"/>
              <a:t>, </a:t>
            </a:r>
            <a:r>
              <a:rPr lang="en-US" sz="3600" b="1" dirty="0" err="1"/>
              <a:t>bị</a:t>
            </a:r>
            <a:r>
              <a:rPr lang="en-US" sz="3600" b="1" dirty="0"/>
              <a:t> </a:t>
            </a:r>
            <a:r>
              <a:rPr lang="en-US" sz="3600" b="1" dirty="0" err="1"/>
              <a:t>ngồi</a:t>
            </a:r>
            <a:r>
              <a:rPr lang="en-US" sz="3600" b="1" dirty="0"/>
              <a:t> </a:t>
            </a:r>
            <a:r>
              <a:rPr lang="en-US" sz="3600" b="1" dirty="0" err="1"/>
              <a:t>xe</a:t>
            </a:r>
            <a:r>
              <a:rPr lang="en-US" sz="3600" b="1" dirty="0"/>
              <a:t> </a:t>
            </a:r>
            <a:r>
              <a:rPr lang="en-US" sz="3600" b="1" dirty="0" err="1"/>
              <a:t>lăn</a:t>
            </a:r>
            <a:r>
              <a:rPr lang="en-US" sz="3600" b="1" dirty="0"/>
              <a:t> </a:t>
            </a:r>
            <a:r>
              <a:rPr lang="en-US" sz="3600" b="1" dirty="0" err="1"/>
              <a:t>chưa</a:t>
            </a:r>
            <a:r>
              <a:rPr lang="en-US" sz="3600" b="1" dirty="0"/>
              <a:t>?</a:t>
            </a:r>
          </a:p>
        </p:txBody>
      </p:sp>
      <p:pic>
        <p:nvPicPr>
          <p:cNvPr id="7170" name="Picture 2" descr="Công trình công cộng “bỏ quên” người khuyết tật - BaoHaiDuo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972" y="1838685"/>
            <a:ext cx="666750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33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54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Tạo việc làm để người khiếm thị tự tin sống tốt - Báo Cần Thơ On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18" y="360363"/>
            <a:ext cx="5167367" cy="315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Đưa tin học đến với người khiếm thị - Báo điện tử Bình Địn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032" y="360363"/>
            <a:ext cx="5334315" cy="315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ọc sinh khiếm thị ở Sài Gòn học đi chợ, nấu ăn - VnExpres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17" y="3656693"/>
            <a:ext cx="5167367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Trường tiểu học Võ Thị Sáu: Giúp học sinh khiếm thị học hòa nhập -  BaoHaiDuo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032" y="3656692"/>
            <a:ext cx="5334316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95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01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1" t="27847" r="5032" b="7510"/>
          <a:stretch>
            <a:fillRect/>
          </a:stretch>
        </p:blipFill>
        <p:spPr bwMode="auto">
          <a:xfrm>
            <a:off x="-141288" y="536575"/>
            <a:ext cx="13023851" cy="621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00" name="TextBox 9"/>
          <p:cNvSpPr txBox="1">
            <a:spLocks noChangeArrowheads="1"/>
          </p:cNvSpPr>
          <p:nvPr/>
        </p:nvSpPr>
        <p:spPr bwMode="auto">
          <a:xfrm>
            <a:off x="3740152" y="3973513"/>
            <a:ext cx="5624425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1pPr>
            <a:lvl2pPr marL="742950" indent="-285750" defTabSz="4572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2pPr>
            <a:lvl3pPr marL="1143000" indent="-228600" defTabSz="4572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3pPr>
            <a:lvl4pPr marL="1600200" indent="-228600" defTabSz="4572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4pPr>
            <a:lvl5pPr marL="2057400" indent="-228600" defTabSz="457200"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.VnAvant" panose="020B7200000000000000" pitchFamily="34" charset="0"/>
                <a:ea typeface="SimSun" panose="02010600030101010101" pitchFamily="2" charset="-122"/>
              </a:defRPr>
            </a:lvl9pPr>
          </a:lstStyle>
          <a:p>
            <a:pPr eaLnBrk="1" hangingPunct="1"/>
            <a:r>
              <a:rPr lang="en-US" sz="6600">
                <a:solidFill>
                  <a:schemeClr val="bg1"/>
                </a:solidFill>
                <a:latin typeface="UTM Avo"/>
              </a:rPr>
              <a:t>HẸN GẶP LẠI</a:t>
            </a:r>
          </a:p>
        </p:txBody>
      </p:sp>
    </p:spTree>
    <p:extLst>
      <p:ext uri="{BB962C8B-B14F-4D97-AF65-F5344CB8AC3E}">
        <p14:creationId xmlns:p14="http://schemas.microsoft.com/office/powerpoint/2010/main" val="300864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57669966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5947</TotalTime>
  <Words>252</Words>
  <Application>Microsoft Office PowerPoint</Application>
  <PresentationFormat>Widescreen</PresentationFormat>
  <Paragraphs>24</Paragraphs>
  <Slides>22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微软雅黑</vt:lpstr>
      <vt:lpstr>SimSun</vt:lpstr>
      <vt:lpstr>Arial</vt:lpstr>
      <vt:lpstr>Calibri</vt:lpstr>
      <vt:lpstr>Calibri Light</vt:lpstr>
      <vt:lpstr>HP001 Kieu 5H</vt:lpstr>
      <vt:lpstr>Times New Roman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ADMIN</cp:lastModifiedBy>
  <cp:revision>115</cp:revision>
  <dcterms:created xsi:type="dcterms:W3CDTF">2021-09-16T16:35:45Z</dcterms:created>
  <dcterms:modified xsi:type="dcterms:W3CDTF">2023-03-19T15:26:00Z</dcterms:modified>
</cp:coreProperties>
</file>