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20"/>
  </p:notesMasterIdLst>
  <p:sldIdLst>
    <p:sldId id="283" r:id="rId3"/>
    <p:sldId id="333" r:id="rId4"/>
    <p:sldId id="287" r:id="rId5"/>
    <p:sldId id="324" r:id="rId6"/>
    <p:sldId id="285" r:id="rId7"/>
    <p:sldId id="325" r:id="rId8"/>
    <p:sldId id="286" r:id="rId9"/>
    <p:sldId id="327" r:id="rId10"/>
    <p:sldId id="326" r:id="rId11"/>
    <p:sldId id="307" r:id="rId12"/>
    <p:sldId id="328" r:id="rId13"/>
    <p:sldId id="329" r:id="rId14"/>
    <p:sldId id="330" r:id="rId15"/>
    <p:sldId id="331" r:id="rId16"/>
    <p:sldId id="332" r:id="rId17"/>
    <p:sldId id="308" r:id="rId18"/>
    <p:sldId id="29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3"/>
    <a:srgbClr val="F9F9F9"/>
    <a:srgbClr val="F5F5F4"/>
    <a:srgbClr val="FAFAF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4B9B1-D581-4DBF-B1D6-BABDDB25F6B1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3BBBB-45B5-4101-A992-BD8B4C249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84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BBBB-45B5-4101-A992-BD8B4C2491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50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BBBB-45B5-4101-A992-BD8B4C2491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91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BBBB-45B5-4101-A992-BD8B4C2491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05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93BBBB-45B5-4101-A992-BD8B4C2491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275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93BBBB-45B5-4101-A992-BD8B4C2491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791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93BBBB-45B5-4101-A992-BD8B4C2491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765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3BBBB-45B5-4101-A992-BD8B4C2491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4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115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68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80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8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5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71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82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78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63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63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62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74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38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8BF64-D393-46B3-AC72-9DFE07C83FB0}" type="datetimeFigureOut">
              <a:rPr lang="zh-CN" altLang="en-US" smtClean="0"/>
              <a:t>2022/11/21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73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33DFE6B-DC5C-4F0F-B734-11A4C3D1DD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r="715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2" name="5cd2f624bc915">
            <a:hlinkClick r:id="" action="ppaction://media"/>
            <a:extLst>
              <a:ext uri="{FF2B5EF4-FFF2-40B4-BE49-F238E27FC236}">
                <a16:creationId xmlns:a16="http://schemas.microsoft.com/office/drawing/2014/main" id="{FA20A58D-B25F-4887-9A1C-B8F8ECC403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37995" y="-1433195"/>
            <a:ext cx="487363" cy="48736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26A0242-FE36-4597-8067-383070936161}"/>
              </a:ext>
            </a:extLst>
          </p:cNvPr>
          <p:cNvSpPr txBox="1"/>
          <p:nvPr/>
        </p:nvSpPr>
        <p:spPr>
          <a:xfrm>
            <a:off x="2898658" y="2095410"/>
            <a:ext cx="7656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Bài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 12: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Biết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ơn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thầy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cô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字魂7号-温暖童稚体" panose="00000500000000000000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6A1BE35-9D62-434D-AAE2-5E57C40B9B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41" y="4226362"/>
            <a:ext cx="3480085" cy="24576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CD2E46-CFAE-402E-9F12-585C440E7902}"/>
              </a:ext>
            </a:extLst>
          </p:cNvPr>
          <p:cNvSpPr txBox="1"/>
          <p:nvPr/>
        </p:nvSpPr>
        <p:spPr>
          <a:xfrm>
            <a:off x="2958276" y="477133"/>
            <a:ext cx="7537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</a:rPr>
              <a:t>Chủ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đề</a:t>
            </a:r>
            <a:r>
              <a:rPr lang="en-US" sz="3200" b="1" dirty="0">
                <a:solidFill>
                  <a:srgbClr val="FF0000"/>
                </a:solidFill>
              </a:rPr>
              <a:t>: </a:t>
            </a:r>
            <a:r>
              <a:rPr lang="en-US" sz="3200" b="1" dirty="0" err="1">
                <a:solidFill>
                  <a:srgbClr val="FF0000"/>
                </a:solidFill>
              </a:rPr>
              <a:t>Em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yêu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trường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em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584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 showWhenStopped="0">
                <p:cTn id="1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ập bài hát lớp 3 Bài 8 Em yêu Trường e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电子产品&#10;&#10;描述已自动生成">
            <a:extLst>
              <a:ext uri="{FF2B5EF4-FFF2-40B4-BE49-F238E27FC236}">
                <a16:creationId xmlns:a16="http://schemas.microsoft.com/office/drawing/2014/main" id="{C04798ED-2DF9-4DD7-B9AB-5068021275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492" y="0"/>
            <a:ext cx="6858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8F2835C-9C52-49DE-94E7-4443B34779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120"/>
            <a:ext cx="8083606" cy="570863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0C27E58-E091-44CC-8914-1A0A84231556}"/>
              </a:ext>
            </a:extLst>
          </p:cNvPr>
          <p:cNvSpPr txBox="1"/>
          <p:nvPr/>
        </p:nvSpPr>
        <p:spPr>
          <a:xfrm>
            <a:off x="6446521" y="1751827"/>
            <a:ext cx="42976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Khởi</a:t>
            </a:r>
            <a:r>
              <a:rPr kumimoji="0" lang="en-US" altLang="zh-CN" sz="8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8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động</a:t>
            </a:r>
            <a:endParaRPr kumimoji="0" lang="zh-CN" altLang="en-US" sz="8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字魂7号-温暖童稚体" panose="00000500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1BBA21-1FC4-4BBE-8DC3-62E6D8490FA5}"/>
              </a:ext>
            </a:extLst>
          </p:cNvPr>
          <p:cNvSpPr/>
          <p:nvPr/>
        </p:nvSpPr>
        <p:spPr>
          <a:xfrm>
            <a:off x="2181226" y="257175"/>
            <a:ext cx="6972300" cy="838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Trò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chơi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: Ai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hiểu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thầy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cô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nhất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620ED01B-3F37-410E-B3D4-61B3899F076B}"/>
              </a:ext>
            </a:extLst>
          </p:cNvPr>
          <p:cNvSpPr/>
          <p:nvPr/>
        </p:nvSpPr>
        <p:spPr>
          <a:xfrm>
            <a:off x="4076701" y="1552575"/>
            <a:ext cx="5295900" cy="2143125"/>
          </a:xfrm>
          <a:prstGeom prst="wedgeEllipseCallout">
            <a:avLst>
              <a:gd name="adj1" fmla="val -67375"/>
              <a:gd name="adj2" fmla="val 180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Đố</a:t>
            </a:r>
            <a:r>
              <a:rPr lang="en-US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́ </a:t>
            </a:r>
            <a:r>
              <a:rPr lang="en-US" sz="4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các</a:t>
            </a:r>
            <a:r>
              <a:rPr lang="en-US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cô</a:t>
            </a:r>
            <a:r>
              <a:rPr lang="en-US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thích</a:t>
            </a:r>
            <a:r>
              <a:rPr lang="en-US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màu</a:t>
            </a:r>
            <a:r>
              <a:rPr lang="en-US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gì</a:t>
            </a:r>
            <a:r>
              <a:rPr lang="en-US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nhất</a:t>
            </a:r>
            <a:r>
              <a:rPr lang="en-US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102138D5-9631-4EB0-9A76-5A515FCE135F}"/>
              </a:ext>
            </a:extLst>
          </p:cNvPr>
          <p:cNvSpPr/>
          <p:nvPr/>
        </p:nvSpPr>
        <p:spPr>
          <a:xfrm>
            <a:off x="4076701" y="1552575"/>
            <a:ext cx="5295900" cy="2143125"/>
          </a:xfrm>
          <a:prstGeom prst="wedgeEllipseCallout">
            <a:avLst>
              <a:gd name="adj1" fmla="val -67375"/>
              <a:gd name="adj2" fmla="val 180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dirty="0">
                <a:latin typeface="Calibri" panose="020F0502020204030204" pitchFamily="34" charset="0"/>
                <a:cs typeface="Calibri" panose="020F0502020204030204" pitchFamily="34" charset="0"/>
              </a:rPr>
              <a:t>Cô có thói quen làm gì khi đến lớp?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0C327EDB-D53A-420C-89C7-C3CEB1DA3239}"/>
              </a:ext>
            </a:extLst>
          </p:cNvPr>
          <p:cNvSpPr/>
          <p:nvPr/>
        </p:nvSpPr>
        <p:spPr>
          <a:xfrm>
            <a:off x="4076701" y="1552574"/>
            <a:ext cx="5295900" cy="2143125"/>
          </a:xfrm>
          <a:prstGeom prst="wedgeEllipseCallout">
            <a:avLst>
              <a:gd name="adj1" fmla="val -67375"/>
              <a:gd name="adj2" fmla="val 180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dirty="0">
                <a:latin typeface="Calibri" panose="020F0502020204030204" pitchFamily="34" charset="0"/>
                <a:cs typeface="Calibri" panose="020F0502020204030204" pitchFamily="34" charset="0"/>
              </a:rPr>
              <a:t>Loài hoa cô thích nhất là gì?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11543" y="5831634"/>
            <a:ext cx="1035698" cy="32657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6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电子产品&#10;&#10;描述已自动生成">
            <a:extLst>
              <a:ext uri="{FF2B5EF4-FFF2-40B4-BE49-F238E27FC236}">
                <a16:creationId xmlns:a16="http://schemas.microsoft.com/office/drawing/2014/main" id="{C32346FC-D9C3-49A0-BCB9-192E3BC8CF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851" y="0"/>
            <a:ext cx="8988358" cy="70866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CF8C1BC-CA56-4EFE-BD0C-A0719A2D0D4C}"/>
              </a:ext>
            </a:extLst>
          </p:cNvPr>
          <p:cNvSpPr txBox="1"/>
          <p:nvPr/>
        </p:nvSpPr>
        <p:spPr>
          <a:xfrm>
            <a:off x="4129390" y="1649550"/>
            <a:ext cx="6955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Kết</a:t>
            </a:r>
            <a:r>
              <a:rPr lang="en-US" altLang="zh-CN" sz="4000" b="1" dirty="0">
                <a:solidFill>
                  <a:prstClr val="white"/>
                </a:solidFill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 dirty="0" err="1">
                <a:solidFill>
                  <a:prstClr val="white"/>
                </a:solidFill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luận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字魂7号-温暖童稚体" panose="000005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759E39C-EF03-46F1-BB73-D97A69ED41AF}"/>
              </a:ext>
            </a:extLst>
          </p:cNvPr>
          <p:cNvSpPr txBox="1"/>
          <p:nvPr/>
        </p:nvSpPr>
        <p:spPr>
          <a:xfrm>
            <a:off x="4604191" y="2413694"/>
            <a:ext cx="660207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vi-VN" altLang="zh-CN" sz="38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Nếu chúng ta luôn quan tâm, biết quan sát thầy cô của mình, em sẽ có thể hiểu </a:t>
            </a:r>
          </a:p>
          <a:p>
            <a:pPr lvl="0" algn="ctr" defTabSz="457200"/>
            <a:r>
              <a:rPr lang="vi-VN" altLang="zh-CN" sz="38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được thầy cô của mình</a:t>
            </a:r>
            <a:r>
              <a:rPr lang="en-US" altLang="zh-CN" sz="38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.</a:t>
            </a:r>
            <a:endParaRPr kumimoji="0" lang="zh-CN" altLang="en-US" sz="3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字魂7号-温暖童稚体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4C842C4-8325-4E6D-8D8A-A9AF08FC6E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7008" y="1980427"/>
            <a:ext cx="6451700" cy="45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2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电子产品&#10;&#10;描述已自动生成">
            <a:extLst>
              <a:ext uri="{FF2B5EF4-FFF2-40B4-BE49-F238E27FC236}">
                <a16:creationId xmlns:a16="http://schemas.microsoft.com/office/drawing/2014/main" id="{C04798ED-2DF9-4DD7-B9AB-5068021275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492" y="0"/>
            <a:ext cx="6858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8F2835C-9C52-49DE-94E7-4443B34779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120"/>
            <a:ext cx="8083606" cy="570863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0C27E58-E091-44CC-8914-1A0A84231556}"/>
              </a:ext>
            </a:extLst>
          </p:cNvPr>
          <p:cNvSpPr txBox="1"/>
          <p:nvPr/>
        </p:nvSpPr>
        <p:spPr>
          <a:xfrm>
            <a:off x="6446521" y="1751827"/>
            <a:ext cx="429768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Khám</a:t>
            </a:r>
            <a:r>
              <a:rPr kumimoji="0" lang="en-US" altLang="zh-CN" sz="8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8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phá</a:t>
            </a:r>
            <a:endParaRPr kumimoji="0" lang="zh-CN" altLang="en-US" sz="8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字魂7号-温暖童稚体" panose="00000500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49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电子产品&#10;&#10;描述已自动生成">
            <a:extLst>
              <a:ext uri="{FF2B5EF4-FFF2-40B4-BE49-F238E27FC236}">
                <a16:creationId xmlns:a16="http://schemas.microsoft.com/office/drawing/2014/main" id="{38C9316E-28E3-4172-BFB8-F86F00E4FE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2" y="137160"/>
            <a:ext cx="6858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B1C8C4B-C06B-41F6-BAC3-DF4601B3400B}"/>
              </a:ext>
            </a:extLst>
          </p:cNvPr>
          <p:cNvSpPr txBox="1"/>
          <p:nvPr/>
        </p:nvSpPr>
        <p:spPr>
          <a:xfrm>
            <a:off x="1536705" y="2006382"/>
            <a:ext cx="50836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vi-VN" altLang="zh-CN" sz="4400" b="1">
                <a:solidFill>
                  <a:prstClr val="white"/>
                </a:solidFill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Viết điều em muốn nói thể hiện lòng biết ơn thầy cô.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字魂7号-温暖童稚体" panose="00000500000000000000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DE50358-EF6E-43D4-913A-02E1DAEBF4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3" t="3674" r="12227" b="16771"/>
          <a:stretch/>
        </p:blipFill>
        <p:spPr>
          <a:xfrm>
            <a:off x="5049535" y="1402080"/>
            <a:ext cx="7142466" cy="545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8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电子产品&#10;&#10;描述已自动生成">
            <a:extLst>
              <a:ext uri="{FF2B5EF4-FFF2-40B4-BE49-F238E27FC236}">
                <a16:creationId xmlns:a16="http://schemas.microsoft.com/office/drawing/2014/main" id="{C32346FC-D9C3-49A0-BCB9-192E3BC8CF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851" y="0"/>
            <a:ext cx="8988358" cy="70866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CF8C1BC-CA56-4EFE-BD0C-A0719A2D0D4C}"/>
              </a:ext>
            </a:extLst>
          </p:cNvPr>
          <p:cNvSpPr txBox="1"/>
          <p:nvPr/>
        </p:nvSpPr>
        <p:spPr>
          <a:xfrm>
            <a:off x="3866743" y="438626"/>
            <a:ext cx="6955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Gợi</a:t>
            </a:r>
            <a:r>
              <a:rPr kumimoji="0" lang="en-US" altLang="zh-CN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ý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字魂7号-温暖童稚体" panose="000005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759E39C-EF03-46F1-BB73-D97A69ED41AF}"/>
              </a:ext>
            </a:extLst>
          </p:cNvPr>
          <p:cNvSpPr txBox="1"/>
          <p:nvPr/>
        </p:nvSpPr>
        <p:spPr>
          <a:xfrm>
            <a:off x="4429093" y="1654937"/>
            <a:ext cx="66020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vi-VN" altLang="zh-CN" sz="3200" dirty="0">
                <a:solidFill>
                  <a:prstClr val="white"/>
                </a:solidFill>
                <a:latin typeface="Calibri" panose="020F0502020204030204" pitchFamily="34" charset="0"/>
                <a:ea typeface="字魂7号-温暖童稚体" panose="00000500000000000000" pitchFamily="2" charset="-122"/>
                <a:cs typeface="Calibri" panose="020F0502020204030204" pitchFamily="34" charset="0"/>
              </a:rPr>
              <a:t>+ Em muốn viết thư cho thầy cô nào?</a:t>
            </a:r>
            <a:endParaRPr lang="en-US" altLang="zh-CN" sz="3200" dirty="0">
              <a:solidFill>
                <a:prstClr val="white"/>
              </a:solidFill>
              <a:latin typeface="Calibri" panose="020F0502020204030204" pitchFamily="34" charset="0"/>
              <a:ea typeface="字魂7号-温暖童稚体" panose="00000500000000000000" pitchFamily="2" charset="-122"/>
              <a:cs typeface="Calibri" panose="020F0502020204030204" pitchFamily="34" charset="0"/>
            </a:endParaRPr>
          </a:p>
          <a:p>
            <a:pPr lvl="0" algn="ctr" defTabSz="457200"/>
            <a:r>
              <a:rPr lang="vi-VN" altLang="zh-CN" sz="3200" dirty="0">
                <a:solidFill>
                  <a:prstClr val="white"/>
                </a:solidFill>
                <a:latin typeface="Calibri" panose="020F0502020204030204" pitchFamily="34" charset="0"/>
                <a:ea typeface="字魂7号-温暖童稚体" panose="00000500000000000000" pitchFamily="2" charset="-122"/>
                <a:cs typeface="Calibri" panose="020F0502020204030204" pitchFamily="34" charset="0"/>
              </a:rPr>
              <a:t>+ Em đã có kỉ niệm gì với thầy cô</a:t>
            </a:r>
            <a:r>
              <a:rPr lang="en-US" altLang="zh-CN" sz="3200" dirty="0">
                <a:solidFill>
                  <a:prstClr val="white"/>
                </a:solidFill>
                <a:latin typeface="Calibri" panose="020F0502020204030204" pitchFamily="34" charset="0"/>
                <a:ea typeface="字魂7号-温暖童稚体" panose="00000500000000000000" pitchFamily="2" charset="-122"/>
                <a:cs typeface="Calibri" panose="020F0502020204030204" pitchFamily="34" charset="0"/>
              </a:rPr>
              <a:t>?</a:t>
            </a:r>
            <a:endParaRPr lang="vi-VN" altLang="zh-CN" sz="3200" dirty="0">
              <a:solidFill>
                <a:prstClr val="white"/>
              </a:solidFill>
              <a:latin typeface="Calibri" panose="020F0502020204030204" pitchFamily="34" charset="0"/>
              <a:ea typeface="字魂7号-温暖童稚体" panose="00000500000000000000" pitchFamily="2" charset="-122"/>
              <a:cs typeface="Calibri" panose="020F0502020204030204" pitchFamily="34" charset="0"/>
            </a:endParaRPr>
          </a:p>
          <a:p>
            <a:pPr lvl="0" algn="ctr" defTabSz="457200"/>
            <a:r>
              <a:rPr lang="vi-VN" altLang="zh-CN" sz="3200" dirty="0">
                <a:solidFill>
                  <a:prstClr val="white"/>
                </a:solidFill>
                <a:latin typeface="Calibri" panose="020F0502020204030204" pitchFamily="34" charset="0"/>
                <a:ea typeface="字魂7号-温暖童稚体" panose="00000500000000000000" pitchFamily="2" charset="-122"/>
                <a:cs typeface="Calibri" panose="020F0502020204030204" pitchFamily="34" charset="0"/>
              </a:rPr>
              <a:t>+ Em muốn nói với thầy cô điều gì? Một lời cảm ơn? Một lời xin lỗi? Một lời chúc? Một </a:t>
            </a:r>
            <a:r>
              <a:rPr lang="en-US" altLang="zh-CN" sz="3200" dirty="0">
                <a:solidFill>
                  <a:prstClr val="white"/>
                </a:solidFill>
                <a:latin typeface="Calibri" panose="020F0502020204030204" pitchFamily="34" charset="0"/>
                <a:ea typeface="字魂7号-温暖童稚体" panose="00000500000000000000" pitchFamily="2" charset="-122"/>
                <a:cs typeface="Calibri" panose="020F0502020204030204" pitchFamily="34" charset="0"/>
              </a:rPr>
              <a:t> </a:t>
            </a:r>
            <a:r>
              <a:rPr lang="vi-VN" altLang="zh-CN" sz="3200" dirty="0">
                <a:solidFill>
                  <a:prstClr val="white"/>
                </a:solidFill>
                <a:latin typeface="Calibri" panose="020F0502020204030204" pitchFamily="34" charset="0"/>
                <a:ea typeface="字魂7号-温暖童稚体" panose="00000500000000000000" pitchFamily="2" charset="-122"/>
                <a:cs typeface="Calibri" panose="020F0502020204030204" pitchFamily="34" charset="0"/>
              </a:rPr>
              <a:t>nỗi ấm ức? ...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字魂7号-温暖童稚体" panose="00000500000000000000" pitchFamily="2" charset="-122"/>
              <a:cs typeface="Calibri" panose="020F050202020403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4C842C4-8325-4E6D-8D8A-A9AF08FC6E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7008" y="1980427"/>
            <a:ext cx="6451700" cy="45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6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774FDE-457A-42B1-A8D5-72F449E75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978" y="1978819"/>
            <a:ext cx="9190447" cy="29003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30205" y="5747655"/>
            <a:ext cx="1035698" cy="363896"/>
          </a:xfrm>
          <a:prstGeom prst="rect">
            <a:avLst/>
          </a:prstGeom>
          <a:solidFill>
            <a:srgbClr val="F5F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电子产品&#10;&#10;描述已自动生成">
            <a:extLst>
              <a:ext uri="{FF2B5EF4-FFF2-40B4-BE49-F238E27FC236}">
                <a16:creationId xmlns:a16="http://schemas.microsoft.com/office/drawing/2014/main" id="{E6399BFA-C98A-4D94-9354-1AC665F619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3" b="10931"/>
          <a:stretch/>
        </p:blipFill>
        <p:spPr>
          <a:xfrm>
            <a:off x="612494" y="0"/>
            <a:ext cx="10967012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5DB4764-12F5-4C90-A049-6D71A52D78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4" t="3112" r="40905"/>
          <a:stretch/>
        </p:blipFill>
        <p:spPr>
          <a:xfrm>
            <a:off x="1743511" y="1187917"/>
            <a:ext cx="2958745" cy="448216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169B737-EC30-47B3-AC31-F13656B96046}"/>
              </a:ext>
            </a:extLst>
          </p:cNvPr>
          <p:cNvSpPr txBox="1"/>
          <p:nvPr/>
        </p:nvSpPr>
        <p:spPr>
          <a:xfrm>
            <a:off x="4306132" y="1970559"/>
            <a:ext cx="65250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vi-VN" altLang="zh-CN" sz="36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Mỗi lá thư đều gửi gắm tình cảm của các em với thầy cô</a:t>
            </a:r>
            <a:r>
              <a:rPr lang="en-US" altLang="zh-CN" sz="36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 </a:t>
            </a:r>
            <a:r>
              <a:rPr lang="vi-VN" altLang="zh-CN" sz="36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của mình. Lá thư là cầu nối giúp thầy cô và các em hiểu</a:t>
            </a:r>
            <a:r>
              <a:rPr lang="en-US" altLang="zh-CN" sz="36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 </a:t>
            </a:r>
            <a:r>
              <a:rPr lang="vi-VN" altLang="zh-CN" sz="36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nhau hơn.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字魂7号-温暖童稚体" panose="00000500000000000000" pitchFamily="2" charset="-122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0BBE4-ACF4-4F9A-AC18-86E677E27B1C}"/>
              </a:ext>
            </a:extLst>
          </p:cNvPr>
          <p:cNvSpPr txBox="1"/>
          <p:nvPr/>
        </p:nvSpPr>
        <p:spPr>
          <a:xfrm>
            <a:off x="1920535" y="232382"/>
            <a:ext cx="965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Kết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luận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50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电子产品&#10;&#10;描述已自动生成">
            <a:extLst>
              <a:ext uri="{FF2B5EF4-FFF2-40B4-BE49-F238E27FC236}">
                <a16:creationId xmlns:a16="http://schemas.microsoft.com/office/drawing/2014/main" id="{C04798ED-2DF9-4DD7-B9AB-5068021275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492" y="0"/>
            <a:ext cx="6858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8F2835C-9C52-49DE-94E7-4443B34779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120"/>
            <a:ext cx="8083606" cy="570863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0C27E58-E091-44CC-8914-1A0A84231556}"/>
              </a:ext>
            </a:extLst>
          </p:cNvPr>
          <p:cNvSpPr txBox="1"/>
          <p:nvPr/>
        </p:nvSpPr>
        <p:spPr>
          <a:xfrm>
            <a:off x="6456046" y="1885177"/>
            <a:ext cx="42976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Mở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rộng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và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tổng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kết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字魂7号-温暖童稚体" panose="00000500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7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1BBA21-1FC4-4BBE-8DC3-62E6D8490FA5}"/>
              </a:ext>
            </a:extLst>
          </p:cNvPr>
          <p:cNvSpPr/>
          <p:nvPr/>
        </p:nvSpPr>
        <p:spPr>
          <a:xfrm>
            <a:off x="781050" y="1314449"/>
            <a:ext cx="10629900" cy="11715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vi-VN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hia sẻ với nhau về tình cảm của các em với thầy cô giáo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08906" y="5803641"/>
            <a:ext cx="1035698" cy="363896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2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电子产品&#10;&#10;描述已自动生成">
            <a:extLst>
              <a:ext uri="{FF2B5EF4-FFF2-40B4-BE49-F238E27FC236}">
                <a16:creationId xmlns:a16="http://schemas.microsoft.com/office/drawing/2014/main" id="{E6399BFA-C98A-4D94-9354-1AC665F619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3" b="10931"/>
          <a:stretch/>
        </p:blipFill>
        <p:spPr>
          <a:xfrm>
            <a:off x="612494" y="0"/>
            <a:ext cx="10967012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5DB4764-12F5-4C90-A049-6D71A52D78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4" t="3112" r="40905"/>
          <a:stretch/>
        </p:blipFill>
        <p:spPr>
          <a:xfrm>
            <a:off x="1743511" y="1187917"/>
            <a:ext cx="2958745" cy="448216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169B737-EC30-47B3-AC31-F13656B96046}"/>
              </a:ext>
            </a:extLst>
          </p:cNvPr>
          <p:cNvSpPr txBox="1"/>
          <p:nvPr/>
        </p:nvSpPr>
        <p:spPr>
          <a:xfrm>
            <a:off x="4068007" y="1970559"/>
            <a:ext cx="65250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vi-VN" altLang="zh-CN" sz="36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Thầy cô là người dạy em điều hay, là người bạn lớn sẵn sàng</a:t>
            </a:r>
            <a:r>
              <a:rPr lang="en-US" altLang="zh-CN" sz="36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 </a:t>
            </a:r>
            <a:r>
              <a:rPr lang="vi-VN" altLang="zh-CN" sz="36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chia sẻ, giúp đỡ em </a:t>
            </a:r>
            <a:r>
              <a:rPr lang="en-US" altLang="zh-CN" sz="36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 </a:t>
            </a:r>
            <a:r>
              <a:rPr lang="vi-VN" altLang="zh-CN" sz="3600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trong cuộc sống, trong học tập.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字魂7号-温暖童稚体" panose="00000500000000000000" pitchFamily="2" charset="-122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0BBE4-ACF4-4F9A-AC18-86E677E27B1C}"/>
              </a:ext>
            </a:extLst>
          </p:cNvPr>
          <p:cNvSpPr txBox="1"/>
          <p:nvPr/>
        </p:nvSpPr>
        <p:spPr>
          <a:xfrm>
            <a:off x="1920535" y="232382"/>
            <a:ext cx="965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Kết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luận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44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电子产品&#10;&#10;描述已自动生成">
            <a:extLst>
              <a:ext uri="{FF2B5EF4-FFF2-40B4-BE49-F238E27FC236}">
                <a16:creationId xmlns:a16="http://schemas.microsoft.com/office/drawing/2014/main" id="{C04798ED-2DF9-4DD7-B9AB-5068021275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492" y="0"/>
            <a:ext cx="6858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8F2835C-9C52-49DE-94E7-4443B34779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120"/>
            <a:ext cx="8083606" cy="570863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0C27E58-E091-44CC-8914-1A0A84231556}"/>
              </a:ext>
            </a:extLst>
          </p:cNvPr>
          <p:cNvSpPr txBox="1"/>
          <p:nvPr/>
        </p:nvSpPr>
        <p:spPr>
          <a:xfrm>
            <a:off x="6456046" y="1885177"/>
            <a:ext cx="42976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Bài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tập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về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5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字魂7号-温暖童稚体" panose="00000500000000000000" pitchFamily="2" charset="-122"/>
                <a:cs typeface="Times New Roman" panose="02020603050405020304" pitchFamily="18" charset="0"/>
              </a:rPr>
              <a:t>nhà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字魂7号-温暖童稚体" panose="00000500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8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1BBA21-1FC4-4BBE-8DC3-62E6D8490FA5}"/>
              </a:ext>
            </a:extLst>
          </p:cNvPr>
          <p:cNvSpPr/>
          <p:nvPr/>
        </p:nvSpPr>
        <p:spPr>
          <a:xfrm>
            <a:off x="266700" y="904875"/>
            <a:ext cx="11144250" cy="15811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sẻ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bố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mẹ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vê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̀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tình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cảm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thầy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cô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đối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hoặc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thầy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cô</a:t>
            </a:r>
            <a:r>
              <a:rPr lang="en-US" sz="40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48865" y="5831633"/>
            <a:ext cx="961053" cy="335902"/>
          </a:xfrm>
          <a:prstGeom prst="rect">
            <a:avLst/>
          </a:prstGeom>
          <a:solidFill>
            <a:srgbClr val="F2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5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33DFE6B-DC5C-4F0F-B734-11A4C3D1DD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r="715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6A1BE35-9D62-434D-AAE2-5E57C40B9B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41" y="4226362"/>
            <a:ext cx="3480085" cy="24576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B40848-12C0-4601-B556-37B900709B55}"/>
              </a:ext>
            </a:extLst>
          </p:cNvPr>
          <p:cNvSpPr txBox="1"/>
          <p:nvPr/>
        </p:nvSpPr>
        <p:spPr>
          <a:xfrm>
            <a:off x="3572523" y="2297812"/>
            <a:ext cx="60945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Củng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 </a:t>
            </a:r>
            <a:r>
              <a:rPr kumimoji="0" lang="en-US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字魂7号-温暖童稚体" panose="00000500000000000000" pitchFamily="2" charset="-122"/>
                <a:cs typeface="+mn-cs"/>
              </a:rPr>
              <a:t>cố</a:t>
            </a:r>
            <a:r>
              <a:rPr lang="en-US" altLang="zh-CN" sz="6000" b="1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, </a:t>
            </a:r>
            <a:r>
              <a:rPr lang="en-US" altLang="zh-CN" sz="6000" b="1" dirty="0" err="1">
                <a:solidFill>
                  <a:prstClr val="white"/>
                </a:solidFill>
                <a:ea typeface="字魂7号-温暖童稚体" panose="00000500000000000000" pitchFamily="2" charset="-122"/>
              </a:rPr>
              <a:t>dặn</a:t>
            </a:r>
            <a:r>
              <a:rPr lang="en-US" altLang="zh-CN" sz="6000" b="1" dirty="0">
                <a:solidFill>
                  <a:prstClr val="white"/>
                </a:solidFill>
                <a:ea typeface="字魂7号-温暖童稚体" panose="00000500000000000000" pitchFamily="2" charset="-122"/>
              </a:rPr>
              <a:t> </a:t>
            </a:r>
            <a:r>
              <a:rPr lang="en-US" altLang="zh-CN" sz="6000" b="1" dirty="0" err="1">
                <a:solidFill>
                  <a:prstClr val="white"/>
                </a:solidFill>
                <a:ea typeface="字魂7号-温暖童稚体" panose="00000500000000000000" pitchFamily="2" charset="-122"/>
              </a:rPr>
              <a:t>dò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字魂7号-温暖童稚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19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66106" y="606491"/>
            <a:ext cx="1035698" cy="32657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4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340</Words>
  <Application>Microsoft Office PowerPoint</Application>
  <PresentationFormat>Widescreen</PresentationFormat>
  <Paragraphs>39</Paragraphs>
  <Slides>17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等线</vt:lpstr>
      <vt:lpstr>等线 Light</vt:lpstr>
      <vt:lpstr>Times New Roman</vt:lpstr>
      <vt:lpstr>字魂7号-温暖童稚体</vt:lpstr>
      <vt:lpstr>1_Office Theme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</cp:lastModifiedBy>
  <cp:revision>27</cp:revision>
  <dcterms:created xsi:type="dcterms:W3CDTF">2021-06-12T03:03:09Z</dcterms:created>
  <dcterms:modified xsi:type="dcterms:W3CDTF">2022-11-20T22:22:41Z</dcterms:modified>
</cp:coreProperties>
</file>