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wav" ContentType="audio/x-wav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media/audio1.wav" ContentType="audio/wav"/>
  <Override PartName="/ppt/media/audio21.wav" ContentType="audio/wav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41"/>
  </p:notesMasterIdLst>
  <p:sldIdLst>
    <p:sldId id="256" r:id="rId2"/>
    <p:sldId id="257" r:id="rId3"/>
    <p:sldId id="355" r:id="rId4"/>
    <p:sldId id="258" r:id="rId5"/>
    <p:sldId id="346" r:id="rId6"/>
    <p:sldId id="347" r:id="rId7"/>
    <p:sldId id="348" r:id="rId8"/>
    <p:sldId id="350" r:id="rId9"/>
    <p:sldId id="351" r:id="rId10"/>
    <p:sldId id="352" r:id="rId11"/>
    <p:sldId id="353" r:id="rId12"/>
    <p:sldId id="331" r:id="rId13"/>
    <p:sldId id="332" r:id="rId14"/>
    <p:sldId id="334" r:id="rId15"/>
    <p:sldId id="336" r:id="rId16"/>
    <p:sldId id="333" r:id="rId17"/>
    <p:sldId id="335" r:id="rId18"/>
    <p:sldId id="337" r:id="rId19"/>
    <p:sldId id="338" r:id="rId20"/>
    <p:sldId id="339" r:id="rId21"/>
    <p:sldId id="259" r:id="rId22"/>
    <p:sldId id="260" r:id="rId23"/>
    <p:sldId id="356" r:id="rId24"/>
    <p:sldId id="290" r:id="rId25"/>
    <p:sldId id="263" r:id="rId26"/>
    <p:sldId id="291" r:id="rId27"/>
    <p:sldId id="340" r:id="rId28"/>
    <p:sldId id="341" r:id="rId29"/>
    <p:sldId id="342" r:id="rId30"/>
    <p:sldId id="343" r:id="rId31"/>
    <p:sldId id="344" r:id="rId32"/>
    <p:sldId id="292" r:id="rId33"/>
    <p:sldId id="293" r:id="rId34"/>
    <p:sldId id="294" r:id="rId35"/>
    <p:sldId id="295" r:id="rId36"/>
    <p:sldId id="301" r:id="rId37"/>
    <p:sldId id="265" r:id="rId38"/>
    <p:sldId id="266" r:id="rId39"/>
    <p:sldId id="267" r:id="rId40"/>
  </p:sldIdLst>
  <p:sldSz cx="12192000" cy="6858000"/>
  <p:notesSz cx="6858000" cy="9144000"/>
  <p:embeddedFontLst>
    <p:embeddedFont>
      <p:font typeface="Cambria" panose="02040503050406030204" pitchFamily="18" charset="0"/>
      <p:regular r:id="rId42"/>
      <p:bold r:id="rId43"/>
      <p:italic r:id="rId44"/>
      <p:boldItalic r:id="rId45"/>
    </p:embeddedFont>
    <p:embeddedFont>
      <p:font typeface="Calibri" panose="020F0502020204030204" pitchFamily="34" charset="0"/>
      <p:regular r:id="rId46"/>
      <p:bold r:id="rId47"/>
      <p:italic r:id="rId48"/>
      <p:boldItalic r:id="rId49"/>
    </p:embeddedFont>
    <p:embeddedFont>
      <p:font typeface="Cooper Black" panose="0208090404030B020404" pitchFamily="18" charset="0"/>
      <p:regular r:id="rId50"/>
    </p:embeddedFont>
    <p:embeddedFont>
      <p:font typeface="Century Gothic" panose="020B0502020202020204" pitchFamily="34" charset="0"/>
      <p:regular r:id="rId51"/>
      <p:bold r:id="rId52"/>
      <p:italic r:id="rId53"/>
      <p:boldItalic r:id="rId54"/>
    </p:embeddedFont>
    <p:embeddedFont>
      <p:font typeface="Bahnschrift SemiBold Condensed" panose="020B0502040204020203" pitchFamily="34" charset="0"/>
      <p:bold r:id="rId55"/>
    </p:embeddedFont>
    <p:embeddedFont>
      <p:font typeface="Calibri Light" panose="020F0302020204030204" pitchFamily="34" charset="0"/>
      <p:regular r:id="rId56"/>
      <p:italic r:id="rId57"/>
    </p:embeddedFont>
    <p:embeddedFont>
      <p:font typeface="Algerian" panose="04020705040A02060702" pitchFamily="82" charset="0"/>
      <p:regular r:id="rId58"/>
    </p:embeddedFont>
    <p:embeddedFont>
      <p:font typeface="Elephant" panose="02020904090505020303" pitchFamily="18" charset="0"/>
      <p:regular r:id="rId59"/>
      <p:italic r:id="rId6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CFCB3"/>
    <a:srgbClr val="F0F3B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405" autoAdjust="0"/>
    <p:restoredTop sz="94660"/>
  </p:normalViewPr>
  <p:slideViewPr>
    <p:cSldViewPr snapToGrid="0">
      <p:cViewPr varScale="1">
        <p:scale>
          <a:sx n="74" d="100"/>
          <a:sy n="74" d="100"/>
        </p:scale>
        <p:origin x="522" y="9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font" Target="fonts/font1.fntdata"/><Relationship Id="rId47" Type="http://schemas.openxmlformats.org/officeDocument/2006/relationships/font" Target="fonts/font6.fntdata"/><Relationship Id="rId50" Type="http://schemas.openxmlformats.org/officeDocument/2006/relationships/font" Target="fonts/font9.fntdata"/><Relationship Id="rId55" Type="http://schemas.openxmlformats.org/officeDocument/2006/relationships/font" Target="fonts/font14.fntdata"/><Relationship Id="rId63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font" Target="fonts/font4.fntdata"/><Relationship Id="rId53" Type="http://schemas.openxmlformats.org/officeDocument/2006/relationships/font" Target="fonts/font12.fntdata"/><Relationship Id="rId58" Type="http://schemas.openxmlformats.org/officeDocument/2006/relationships/font" Target="fonts/font17.fntdata"/><Relationship Id="rId5" Type="http://schemas.openxmlformats.org/officeDocument/2006/relationships/slide" Target="slides/slide4.xml"/><Relationship Id="rId61" Type="http://schemas.openxmlformats.org/officeDocument/2006/relationships/presProps" Target="presProps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font" Target="fonts/font2.fntdata"/><Relationship Id="rId48" Type="http://schemas.openxmlformats.org/officeDocument/2006/relationships/font" Target="fonts/font7.fntdata"/><Relationship Id="rId56" Type="http://schemas.openxmlformats.org/officeDocument/2006/relationships/font" Target="fonts/font15.fntdata"/><Relationship Id="rId64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font" Target="fonts/font10.fntdata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font" Target="fonts/font5.fntdata"/><Relationship Id="rId59" Type="http://schemas.openxmlformats.org/officeDocument/2006/relationships/font" Target="fonts/font18.fntdata"/><Relationship Id="rId20" Type="http://schemas.openxmlformats.org/officeDocument/2006/relationships/slide" Target="slides/slide19.xml"/><Relationship Id="rId41" Type="http://schemas.openxmlformats.org/officeDocument/2006/relationships/notesMaster" Target="notesMasters/notesMaster1.xml"/><Relationship Id="rId54" Type="http://schemas.openxmlformats.org/officeDocument/2006/relationships/font" Target="fonts/font13.fntdata"/><Relationship Id="rId62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font" Target="fonts/font8.fntdata"/><Relationship Id="rId57" Type="http://schemas.openxmlformats.org/officeDocument/2006/relationships/font" Target="fonts/font16.fntdata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font" Target="fonts/font3.fntdata"/><Relationship Id="rId52" Type="http://schemas.openxmlformats.org/officeDocument/2006/relationships/font" Target="fonts/font11.fntdata"/><Relationship Id="rId60" Type="http://schemas.openxmlformats.org/officeDocument/2006/relationships/font" Target="fonts/font19.fntdata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33E83CC-884B-4D70-9D53-BCF33ABAE621}" type="datetimeFigureOut">
              <a:rPr lang="en-US" smtClean="0"/>
              <a:t>5/17/2023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AF3A6C7-7EB5-49F3-B037-DE4E0F6F7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92063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115172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FA4E856-EF3F-4644-BF85-38D2B0A24AD6}" type="datetimeFigureOut">
              <a:rPr lang="en-US" smtClean="0"/>
              <a:t>5/17/2023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BF7B28C-F312-421D-B49E-2842A8176A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70652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FA4E856-EF3F-4644-BF85-38D2B0A24AD6}" type="datetimeFigureOut">
              <a:rPr lang="en-US" smtClean="0"/>
              <a:t>5/17/2023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BF7B28C-F312-421D-B49E-2842A8176A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47697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FA4E856-EF3F-4644-BF85-38D2B0A24AD6}" type="datetimeFigureOut">
              <a:rPr lang="en-US" smtClean="0"/>
              <a:t>5/17/2023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BF7B28C-F312-421D-B49E-2842A8176A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00743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FA4E856-EF3F-4644-BF85-38D2B0A24AD6}" type="datetimeFigureOut">
              <a:rPr lang="en-US" smtClean="0"/>
              <a:t>5/17/2023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BF7B28C-F312-421D-B49E-2842A8176A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32039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FA4E856-EF3F-4644-BF85-38D2B0A24AD6}" type="datetimeFigureOut">
              <a:rPr lang="en-US" smtClean="0"/>
              <a:t>5/17/2023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BF7B28C-F312-421D-B49E-2842A8176A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0821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FA4E856-EF3F-4644-BF85-38D2B0A24AD6}" type="datetimeFigureOut">
              <a:rPr lang="en-US" smtClean="0"/>
              <a:t>5/17/2023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BF7B28C-F312-421D-B49E-2842A8176A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72366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FA4E856-EF3F-4644-BF85-38D2B0A24AD6}" type="datetimeFigureOut">
              <a:rPr lang="en-US" smtClean="0"/>
              <a:t>5/17/2023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BF7B28C-F312-421D-B49E-2842A8176A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05984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FA4E856-EF3F-4644-BF85-38D2B0A24AD6}" type="datetimeFigureOut">
              <a:rPr lang="en-US" smtClean="0"/>
              <a:t>5/17/2023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BF7B28C-F312-421D-B49E-2842A8176A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78195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FA4E856-EF3F-4644-BF85-38D2B0A24AD6}" type="datetimeFigureOut">
              <a:rPr lang="en-US" smtClean="0"/>
              <a:t>5/17/2023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BF7B28C-F312-421D-B49E-2842A8176A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53145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FA4E856-EF3F-4644-BF85-38D2B0A24AD6}" type="datetimeFigureOut">
              <a:rPr lang="en-US" smtClean="0"/>
              <a:t>5/17/2023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BF7B28C-F312-421D-B49E-2842A8176A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465954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5CBE99F-B5F6-48F8-AA38-F0C92AF9E76A}" type="datetimeFigureOut">
              <a:rPr lang="en-US" smtClean="0"/>
              <a:t>5/17/2023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C8F011C-174C-4BBA-81D0-C1F4CF152A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011392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2106659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4266400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0657243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2096573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854548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3352139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4825427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200530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9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7059202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2043620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477849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5"/>
          <a:stretch>
            <a:fillRect/>
          </a:stretch>
        </p:blipFill>
        <p:spPr>
          <a:xfrm>
            <a:off x="0" y="-79849"/>
            <a:ext cx="12357663" cy="69378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46701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4" r:id="rId15"/>
    <p:sldLayoutId id="2147483665" r:id="rId16"/>
    <p:sldLayoutId id="2147483666" r:id="rId17"/>
    <p:sldLayoutId id="2147483667" r:id="rId18"/>
    <p:sldLayoutId id="2147483668" r:id="rId19"/>
    <p:sldLayoutId id="2147483669" r:id="rId20"/>
    <p:sldLayoutId id="2147483670" r:id="rId21"/>
    <p:sldLayoutId id="2147483671" r:id="rId22"/>
    <p:sldLayoutId id="2147483672" r:id="rId2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.wav"/><Relationship Id="rId1" Type="http://schemas.microsoft.com/office/2007/relationships/media" Target="../media/media1.wav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2.wav"/><Relationship Id="rId1" Type="http://schemas.microsoft.com/office/2007/relationships/media" Target="../media/media2.wav"/><Relationship Id="rId5" Type="http://schemas.openxmlformats.org/officeDocument/2006/relationships/image" Target="../media/image3.png"/><Relationship Id="rId4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3.wav"/><Relationship Id="rId1" Type="http://schemas.microsoft.com/office/2007/relationships/media" Target="../media/media3.wav"/><Relationship Id="rId5" Type="http://schemas.openxmlformats.org/officeDocument/2006/relationships/image" Target="../media/image3.png"/><Relationship Id="rId4" Type="http://schemas.openxmlformats.org/officeDocument/2006/relationships/image" Target="../media/image5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4.wav"/><Relationship Id="rId1" Type="http://schemas.microsoft.com/office/2007/relationships/media" Target="../media/media4.wav"/><Relationship Id="rId5" Type="http://schemas.openxmlformats.org/officeDocument/2006/relationships/image" Target="../media/image3.png"/><Relationship Id="rId4" Type="http://schemas.openxmlformats.org/officeDocument/2006/relationships/image" Target="../media/image6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5.wav"/><Relationship Id="rId1" Type="http://schemas.microsoft.com/office/2007/relationships/media" Target="../media/media5.wav"/><Relationship Id="rId5" Type="http://schemas.openxmlformats.org/officeDocument/2006/relationships/image" Target="../media/image3.png"/><Relationship Id="rId4" Type="http://schemas.openxmlformats.org/officeDocument/2006/relationships/image" Target="../media/image7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6.wav"/><Relationship Id="rId1" Type="http://schemas.microsoft.com/office/2007/relationships/media" Target="../media/media6.wav"/><Relationship Id="rId5" Type="http://schemas.openxmlformats.org/officeDocument/2006/relationships/image" Target="../media/image3.png"/><Relationship Id="rId4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7.wav"/><Relationship Id="rId1" Type="http://schemas.microsoft.com/office/2007/relationships/media" Target="../media/media7.wav"/><Relationship Id="rId5" Type="http://schemas.openxmlformats.org/officeDocument/2006/relationships/image" Target="../media/image3.png"/><Relationship Id="rId4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8.wav"/><Relationship Id="rId1" Type="http://schemas.microsoft.com/office/2007/relationships/media" Target="../media/media8.wav"/><Relationship Id="rId5" Type="http://schemas.openxmlformats.org/officeDocument/2006/relationships/image" Target="../media/image3.png"/><Relationship Id="rId4" Type="http://schemas.openxmlformats.org/officeDocument/2006/relationships/image" Target="../media/image10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audio" Target="../media/media5.wav"/><Relationship Id="rId13" Type="http://schemas.microsoft.com/office/2007/relationships/media" Target="../media/media7.wav"/><Relationship Id="rId18" Type="http://schemas.openxmlformats.org/officeDocument/2006/relationships/image" Target="../media/image4.jpeg"/><Relationship Id="rId26" Type="http://schemas.openxmlformats.org/officeDocument/2006/relationships/image" Target="../media/image3.png"/><Relationship Id="rId3" Type="http://schemas.microsoft.com/office/2007/relationships/media" Target="../media/media3.wav"/><Relationship Id="rId21" Type="http://schemas.openxmlformats.org/officeDocument/2006/relationships/image" Target="../media/image7.jpeg"/><Relationship Id="rId7" Type="http://schemas.microsoft.com/office/2007/relationships/media" Target="../media/media5.wav"/><Relationship Id="rId12" Type="http://schemas.openxmlformats.org/officeDocument/2006/relationships/audio" Target="../media/media6.wav"/><Relationship Id="rId17" Type="http://schemas.openxmlformats.org/officeDocument/2006/relationships/slideLayout" Target="../slideLayouts/slideLayout7.xml"/><Relationship Id="rId25" Type="http://schemas.openxmlformats.org/officeDocument/2006/relationships/image" Target="../media/image8.png"/><Relationship Id="rId2" Type="http://schemas.openxmlformats.org/officeDocument/2006/relationships/audio" Target="../media/media1.wav"/><Relationship Id="rId16" Type="http://schemas.openxmlformats.org/officeDocument/2006/relationships/audio" Target="../media/media8.wav"/><Relationship Id="rId20" Type="http://schemas.openxmlformats.org/officeDocument/2006/relationships/image" Target="../media/image6.jpeg"/><Relationship Id="rId1" Type="http://schemas.microsoft.com/office/2007/relationships/media" Target="../media/media1.wav"/><Relationship Id="rId6" Type="http://schemas.openxmlformats.org/officeDocument/2006/relationships/audio" Target="../media/media4.wav"/><Relationship Id="rId11" Type="http://schemas.microsoft.com/office/2007/relationships/media" Target="../media/media6.wav"/><Relationship Id="rId24" Type="http://schemas.openxmlformats.org/officeDocument/2006/relationships/image" Target="../media/image10.png"/><Relationship Id="rId5" Type="http://schemas.microsoft.com/office/2007/relationships/media" Target="../media/media4.wav"/><Relationship Id="rId15" Type="http://schemas.microsoft.com/office/2007/relationships/media" Target="../media/media8.wav"/><Relationship Id="rId23" Type="http://schemas.openxmlformats.org/officeDocument/2006/relationships/image" Target="../media/image9.png"/><Relationship Id="rId10" Type="http://schemas.openxmlformats.org/officeDocument/2006/relationships/audio" Target="../media/media2.wav"/><Relationship Id="rId19" Type="http://schemas.openxmlformats.org/officeDocument/2006/relationships/image" Target="../media/image5.jpeg"/><Relationship Id="rId4" Type="http://schemas.openxmlformats.org/officeDocument/2006/relationships/audio" Target="../media/media3.wav"/><Relationship Id="rId9" Type="http://schemas.microsoft.com/office/2007/relationships/media" Target="../media/media2.wav"/><Relationship Id="rId14" Type="http://schemas.openxmlformats.org/officeDocument/2006/relationships/audio" Target="../media/media7.wav"/><Relationship Id="rId22" Type="http://schemas.openxmlformats.org/officeDocument/2006/relationships/image" Target="../media/image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1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6.xml"/><Relationship Id="rId5" Type="http://schemas.openxmlformats.org/officeDocument/2006/relationships/image" Target="../media/image7.jpeg"/><Relationship Id="rId4" Type="http://schemas.openxmlformats.org/officeDocument/2006/relationships/image" Target="../media/image1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5.jpeg"/><Relationship Id="rId4" Type="http://schemas.openxmlformats.org/officeDocument/2006/relationships/image" Target="../media/image1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0.xml"/><Relationship Id="rId5" Type="http://schemas.openxmlformats.org/officeDocument/2006/relationships/image" Target="../media/image8.png"/><Relationship Id="rId4" Type="http://schemas.openxmlformats.org/officeDocument/2006/relationships/image" Target="../media/image1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7.xml"/><Relationship Id="rId5" Type="http://schemas.openxmlformats.org/officeDocument/2006/relationships/image" Target="../media/image6.jpeg"/><Relationship Id="rId4" Type="http://schemas.openxmlformats.org/officeDocument/2006/relationships/image" Target="../media/image1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9.xml"/><Relationship Id="rId5" Type="http://schemas.openxmlformats.org/officeDocument/2006/relationships/image" Target="../media/image4.jpeg"/><Relationship Id="rId4" Type="http://schemas.openxmlformats.org/officeDocument/2006/relationships/image" Target="../media/image1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1.xml"/><Relationship Id="rId5" Type="http://schemas.openxmlformats.org/officeDocument/2006/relationships/image" Target="../media/image10.png"/><Relationship Id="rId4" Type="http://schemas.openxmlformats.org/officeDocument/2006/relationships/image" Target="../media/image1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2.xml"/><Relationship Id="rId5" Type="http://schemas.openxmlformats.org/officeDocument/2006/relationships/image" Target="../media/image9.png"/><Relationship Id="rId4" Type="http://schemas.openxmlformats.org/officeDocument/2006/relationships/image" Target="../media/image1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3.xml"/><Relationship Id="rId5" Type="http://schemas.openxmlformats.org/officeDocument/2006/relationships/image" Target="../media/image2.png"/><Relationship Id="rId4" Type="http://schemas.openxmlformats.org/officeDocument/2006/relationships/image" Target="../media/image12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audio" Target="../media/audio8.wav"/><Relationship Id="rId13" Type="http://schemas.openxmlformats.org/officeDocument/2006/relationships/image" Target="../media/image13.png"/><Relationship Id="rId3" Type="http://schemas.openxmlformats.org/officeDocument/2006/relationships/audio" Target="../media/audio3.wav"/><Relationship Id="rId7" Type="http://schemas.openxmlformats.org/officeDocument/2006/relationships/audio" Target="../media/audio7.wav"/><Relationship Id="rId12" Type="http://schemas.openxmlformats.org/officeDocument/2006/relationships/audio" Target="../media/audio12.wav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7.xml"/><Relationship Id="rId6" Type="http://schemas.openxmlformats.org/officeDocument/2006/relationships/audio" Target="../media/audio6.wav"/><Relationship Id="rId11" Type="http://schemas.openxmlformats.org/officeDocument/2006/relationships/audio" Target="../media/audio11.wav"/><Relationship Id="rId5" Type="http://schemas.openxmlformats.org/officeDocument/2006/relationships/audio" Target="../media/audio5.wav"/><Relationship Id="rId15" Type="http://schemas.openxmlformats.org/officeDocument/2006/relationships/image" Target="../media/image15.png"/><Relationship Id="rId10" Type="http://schemas.openxmlformats.org/officeDocument/2006/relationships/audio" Target="../media/audio10.wav"/><Relationship Id="rId4" Type="http://schemas.openxmlformats.org/officeDocument/2006/relationships/audio" Target="../media/audio4.wav"/><Relationship Id="rId9" Type="http://schemas.openxmlformats.org/officeDocument/2006/relationships/audio" Target="../media/audio9.wav"/><Relationship Id="rId14" Type="http://schemas.openxmlformats.org/officeDocument/2006/relationships/image" Target="../media/image14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openxmlformats.org/officeDocument/2006/relationships/image" Target="../media/image7.jpe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image" Target="../media/image24.jpeg"/><Relationship Id="rId7" Type="http://schemas.openxmlformats.org/officeDocument/2006/relationships/image" Target="../media/image28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jpeg"/><Relationship Id="rId3" Type="http://schemas.openxmlformats.org/officeDocument/2006/relationships/audio" Target="../media/audio14.wav"/><Relationship Id="rId7" Type="http://schemas.openxmlformats.org/officeDocument/2006/relationships/image" Target="../media/image31.png"/><Relationship Id="rId12" Type="http://schemas.openxmlformats.org/officeDocument/2006/relationships/image" Target="../media/image7.jpeg"/><Relationship Id="rId2" Type="http://schemas.openxmlformats.org/officeDocument/2006/relationships/audio" Target="../media/audio13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png"/><Relationship Id="rId11" Type="http://schemas.openxmlformats.org/officeDocument/2006/relationships/image" Target="../media/image33.png"/><Relationship Id="rId5" Type="http://schemas.openxmlformats.org/officeDocument/2006/relationships/image" Target="../media/image23.png"/><Relationship Id="rId10" Type="http://schemas.openxmlformats.org/officeDocument/2006/relationships/image" Target="../media/image25.png"/><Relationship Id="rId4" Type="http://schemas.openxmlformats.org/officeDocument/2006/relationships/audio" Target="../media/audio15.wav"/><Relationship Id="rId9" Type="http://schemas.openxmlformats.org/officeDocument/2006/relationships/image" Target="../media/image24.jpe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jpeg"/><Relationship Id="rId3" Type="http://schemas.openxmlformats.org/officeDocument/2006/relationships/audio" Target="../media/audio14.wav"/><Relationship Id="rId7" Type="http://schemas.openxmlformats.org/officeDocument/2006/relationships/image" Target="../media/image31.png"/><Relationship Id="rId12" Type="http://schemas.openxmlformats.org/officeDocument/2006/relationships/image" Target="../media/image6.jpeg"/><Relationship Id="rId2" Type="http://schemas.openxmlformats.org/officeDocument/2006/relationships/audio" Target="../media/audio13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png"/><Relationship Id="rId11" Type="http://schemas.openxmlformats.org/officeDocument/2006/relationships/image" Target="../media/image33.png"/><Relationship Id="rId5" Type="http://schemas.openxmlformats.org/officeDocument/2006/relationships/image" Target="../media/image23.png"/><Relationship Id="rId10" Type="http://schemas.openxmlformats.org/officeDocument/2006/relationships/image" Target="../media/image25.png"/><Relationship Id="rId4" Type="http://schemas.openxmlformats.org/officeDocument/2006/relationships/audio" Target="../media/audio15.wav"/><Relationship Id="rId9" Type="http://schemas.openxmlformats.org/officeDocument/2006/relationships/image" Target="../media/image24.jpe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jpeg"/><Relationship Id="rId3" Type="http://schemas.openxmlformats.org/officeDocument/2006/relationships/audio" Target="../media/audio14.wav"/><Relationship Id="rId7" Type="http://schemas.openxmlformats.org/officeDocument/2006/relationships/image" Target="../media/image31.png"/><Relationship Id="rId12" Type="http://schemas.openxmlformats.org/officeDocument/2006/relationships/image" Target="../media/image5.jpeg"/><Relationship Id="rId2" Type="http://schemas.openxmlformats.org/officeDocument/2006/relationships/audio" Target="../media/audio13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png"/><Relationship Id="rId11" Type="http://schemas.openxmlformats.org/officeDocument/2006/relationships/image" Target="../media/image33.png"/><Relationship Id="rId5" Type="http://schemas.openxmlformats.org/officeDocument/2006/relationships/image" Target="../media/image23.png"/><Relationship Id="rId10" Type="http://schemas.openxmlformats.org/officeDocument/2006/relationships/image" Target="../media/image25.png"/><Relationship Id="rId4" Type="http://schemas.openxmlformats.org/officeDocument/2006/relationships/audio" Target="../media/audio15.wav"/><Relationship Id="rId9" Type="http://schemas.openxmlformats.org/officeDocument/2006/relationships/image" Target="../media/image24.jpe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jpeg"/><Relationship Id="rId3" Type="http://schemas.openxmlformats.org/officeDocument/2006/relationships/audio" Target="../media/audio14.wav"/><Relationship Id="rId7" Type="http://schemas.openxmlformats.org/officeDocument/2006/relationships/image" Target="../media/image31.png"/><Relationship Id="rId12" Type="http://schemas.openxmlformats.org/officeDocument/2006/relationships/image" Target="../media/image4.jpeg"/><Relationship Id="rId2" Type="http://schemas.openxmlformats.org/officeDocument/2006/relationships/audio" Target="../media/audio13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png"/><Relationship Id="rId11" Type="http://schemas.openxmlformats.org/officeDocument/2006/relationships/image" Target="../media/image33.png"/><Relationship Id="rId5" Type="http://schemas.openxmlformats.org/officeDocument/2006/relationships/image" Target="../media/image23.png"/><Relationship Id="rId10" Type="http://schemas.openxmlformats.org/officeDocument/2006/relationships/image" Target="../media/image25.png"/><Relationship Id="rId4" Type="http://schemas.openxmlformats.org/officeDocument/2006/relationships/audio" Target="../media/audio15.wav"/><Relationship Id="rId9" Type="http://schemas.openxmlformats.org/officeDocument/2006/relationships/image" Target="../media/image24.jpe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jpeg"/><Relationship Id="rId3" Type="http://schemas.openxmlformats.org/officeDocument/2006/relationships/audio" Target="../media/audio14.wav"/><Relationship Id="rId7" Type="http://schemas.openxmlformats.org/officeDocument/2006/relationships/image" Target="../media/image31.png"/><Relationship Id="rId12" Type="http://schemas.openxmlformats.org/officeDocument/2006/relationships/image" Target="../media/image2.png"/><Relationship Id="rId2" Type="http://schemas.openxmlformats.org/officeDocument/2006/relationships/audio" Target="../media/audio13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png"/><Relationship Id="rId11" Type="http://schemas.openxmlformats.org/officeDocument/2006/relationships/image" Target="../media/image33.png"/><Relationship Id="rId5" Type="http://schemas.openxmlformats.org/officeDocument/2006/relationships/image" Target="../media/image23.png"/><Relationship Id="rId10" Type="http://schemas.openxmlformats.org/officeDocument/2006/relationships/image" Target="../media/image25.png"/><Relationship Id="rId4" Type="http://schemas.openxmlformats.org/officeDocument/2006/relationships/audio" Target="../media/audio15.wav"/><Relationship Id="rId9" Type="http://schemas.openxmlformats.org/officeDocument/2006/relationships/image" Target="../media/image24.jpe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jpeg"/><Relationship Id="rId3" Type="http://schemas.openxmlformats.org/officeDocument/2006/relationships/audio" Target="../media/audio14.wav"/><Relationship Id="rId7" Type="http://schemas.openxmlformats.org/officeDocument/2006/relationships/image" Target="../media/image31.png"/><Relationship Id="rId12" Type="http://schemas.openxmlformats.org/officeDocument/2006/relationships/image" Target="../media/image7.jpeg"/><Relationship Id="rId2" Type="http://schemas.openxmlformats.org/officeDocument/2006/relationships/audio" Target="../media/audio13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png"/><Relationship Id="rId11" Type="http://schemas.openxmlformats.org/officeDocument/2006/relationships/image" Target="../media/image33.png"/><Relationship Id="rId5" Type="http://schemas.openxmlformats.org/officeDocument/2006/relationships/image" Target="../media/image23.png"/><Relationship Id="rId10" Type="http://schemas.openxmlformats.org/officeDocument/2006/relationships/image" Target="../media/image25.png"/><Relationship Id="rId4" Type="http://schemas.openxmlformats.org/officeDocument/2006/relationships/audio" Target="../media/audio15.wav"/><Relationship Id="rId9" Type="http://schemas.openxmlformats.org/officeDocument/2006/relationships/image" Target="../media/image24.jpe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jpeg"/><Relationship Id="rId3" Type="http://schemas.openxmlformats.org/officeDocument/2006/relationships/audio" Target="../media/audio14.wav"/><Relationship Id="rId7" Type="http://schemas.openxmlformats.org/officeDocument/2006/relationships/image" Target="../media/image31.png"/><Relationship Id="rId12" Type="http://schemas.openxmlformats.org/officeDocument/2006/relationships/image" Target="../media/image6.jpeg"/><Relationship Id="rId2" Type="http://schemas.openxmlformats.org/officeDocument/2006/relationships/audio" Target="../media/audio13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png"/><Relationship Id="rId11" Type="http://schemas.openxmlformats.org/officeDocument/2006/relationships/image" Target="../media/image33.png"/><Relationship Id="rId5" Type="http://schemas.openxmlformats.org/officeDocument/2006/relationships/image" Target="../media/image23.png"/><Relationship Id="rId10" Type="http://schemas.openxmlformats.org/officeDocument/2006/relationships/image" Target="../media/image25.png"/><Relationship Id="rId4" Type="http://schemas.openxmlformats.org/officeDocument/2006/relationships/audio" Target="../media/audio15.wav"/><Relationship Id="rId9" Type="http://schemas.openxmlformats.org/officeDocument/2006/relationships/image" Target="../media/image24.jpe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jpeg"/><Relationship Id="rId3" Type="http://schemas.openxmlformats.org/officeDocument/2006/relationships/audio" Target="../media/audio14.wav"/><Relationship Id="rId7" Type="http://schemas.openxmlformats.org/officeDocument/2006/relationships/image" Target="../media/image31.png"/><Relationship Id="rId12" Type="http://schemas.openxmlformats.org/officeDocument/2006/relationships/image" Target="../media/image5.jpeg"/><Relationship Id="rId2" Type="http://schemas.openxmlformats.org/officeDocument/2006/relationships/audio" Target="../media/audio13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png"/><Relationship Id="rId11" Type="http://schemas.openxmlformats.org/officeDocument/2006/relationships/image" Target="../media/image33.png"/><Relationship Id="rId5" Type="http://schemas.openxmlformats.org/officeDocument/2006/relationships/image" Target="../media/image23.png"/><Relationship Id="rId10" Type="http://schemas.openxmlformats.org/officeDocument/2006/relationships/image" Target="../media/image25.png"/><Relationship Id="rId4" Type="http://schemas.openxmlformats.org/officeDocument/2006/relationships/audio" Target="../media/audio15.wav"/><Relationship Id="rId9" Type="http://schemas.openxmlformats.org/officeDocument/2006/relationships/image" Target="../media/image24.jpe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jpeg"/><Relationship Id="rId3" Type="http://schemas.openxmlformats.org/officeDocument/2006/relationships/audio" Target="../media/audio14.wav"/><Relationship Id="rId7" Type="http://schemas.openxmlformats.org/officeDocument/2006/relationships/image" Target="../media/image31.png"/><Relationship Id="rId12" Type="http://schemas.openxmlformats.org/officeDocument/2006/relationships/image" Target="../media/image4.jpeg"/><Relationship Id="rId2" Type="http://schemas.openxmlformats.org/officeDocument/2006/relationships/audio" Target="../media/audio13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png"/><Relationship Id="rId11" Type="http://schemas.openxmlformats.org/officeDocument/2006/relationships/image" Target="../media/image33.png"/><Relationship Id="rId5" Type="http://schemas.openxmlformats.org/officeDocument/2006/relationships/image" Target="../media/image23.png"/><Relationship Id="rId10" Type="http://schemas.openxmlformats.org/officeDocument/2006/relationships/image" Target="../media/image25.png"/><Relationship Id="rId4" Type="http://schemas.openxmlformats.org/officeDocument/2006/relationships/audio" Target="../media/audio15.wav"/><Relationship Id="rId9" Type="http://schemas.openxmlformats.org/officeDocument/2006/relationships/image" Target="../media/image24.jpe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audio" Target="../media/audio14.wav"/><Relationship Id="rId3" Type="http://schemas.openxmlformats.org/officeDocument/2006/relationships/image" Target="../media/image23.png"/><Relationship Id="rId7" Type="http://schemas.openxmlformats.org/officeDocument/2006/relationships/image" Target="../media/image33.png"/><Relationship Id="rId2" Type="http://schemas.openxmlformats.org/officeDocument/2006/relationships/audio" Target="../media/audio14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jpeg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audio" Target="../media/audio16.wav"/><Relationship Id="rId7" Type="http://schemas.openxmlformats.org/officeDocument/2006/relationships/audio" Target="../media/audio20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audio" Target="../media/audio19.wav"/><Relationship Id="rId5" Type="http://schemas.openxmlformats.org/officeDocument/2006/relationships/audio" Target="../media/audio18.wav"/><Relationship Id="rId4" Type="http://schemas.openxmlformats.org/officeDocument/2006/relationships/audio" Target="../media/audio17.wav"/><Relationship Id="rId9" Type="http://schemas.openxmlformats.org/officeDocument/2006/relationships/image" Target="../media/image35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audio" Target="../media/audio21.wav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spham-0936082789"/>
          <p:cNvSpPr txBox="1"/>
          <p:nvPr/>
        </p:nvSpPr>
        <p:spPr>
          <a:xfrm>
            <a:off x="2410148" y="1092722"/>
            <a:ext cx="135485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b="1">
                <a:ln w="0"/>
                <a:solidFill>
                  <a:srgbClr val="39B586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hnschrift SemiBold Condensed" panose="020B0502040204020203" pitchFamily="34" charset="0"/>
              </a:rPr>
              <a:t>Unit 8</a:t>
            </a:r>
          </a:p>
        </p:txBody>
      </p:sp>
      <p:sp>
        <p:nvSpPr>
          <p:cNvPr id="6" name="Mspham-0936082789"/>
          <p:cNvSpPr txBox="1"/>
          <p:nvPr/>
        </p:nvSpPr>
        <p:spPr>
          <a:xfrm>
            <a:off x="7997389" y="5088777"/>
            <a:ext cx="187262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b="1">
                <a:ln w="0"/>
                <a:solidFill>
                  <a:srgbClr val="39B586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hnschrift SemiBold Condensed" panose="020B0502040204020203" pitchFamily="34" charset="0"/>
              </a:rPr>
              <a:t>Lesson 1</a:t>
            </a:r>
          </a:p>
        </p:txBody>
      </p:sp>
      <p:sp>
        <p:nvSpPr>
          <p:cNvPr id="10" name="Mspham-0936082789"/>
          <p:cNvSpPr txBox="1"/>
          <p:nvPr/>
        </p:nvSpPr>
        <p:spPr>
          <a:xfrm>
            <a:off x="2220651" y="2145209"/>
            <a:ext cx="7824579" cy="280076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800" b="1">
                <a:ln w="13462">
                  <a:solidFill>
                    <a:schemeClr val="bg1"/>
                  </a:solidFill>
                  <a:prstDash val="solid"/>
                </a:ln>
                <a:solidFill>
                  <a:srgbClr val="FF0066"/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Algerian" panose="04020705040A02060702" pitchFamily="82" charset="0"/>
              </a:rPr>
              <a:t>What are </a:t>
            </a:r>
          </a:p>
          <a:p>
            <a:pPr algn="ctr"/>
            <a:r>
              <a:rPr lang="en-US" sz="8800" b="1">
                <a:ln w="13462">
                  <a:solidFill>
                    <a:schemeClr val="bg1"/>
                  </a:solidFill>
                  <a:prstDash val="solid"/>
                </a:ln>
                <a:solidFill>
                  <a:srgbClr val="FF0066"/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Algerian" panose="04020705040A02060702" pitchFamily="82" charset="0"/>
              </a:rPr>
              <a:t>you reading?</a:t>
            </a:r>
          </a:p>
        </p:txBody>
      </p:sp>
    </p:spTree>
    <p:extLst>
      <p:ext uri="{BB962C8B-B14F-4D97-AF65-F5344CB8AC3E}">
        <p14:creationId xmlns:p14="http://schemas.microsoft.com/office/powerpoint/2010/main" val="12397138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000"/>
                            </p:stCondLst>
                            <p:childTnLst>
                              <p:par>
                                <p:cTn id="14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10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spham-0936082789"/>
          <p:cNvSpPr txBox="1"/>
          <p:nvPr/>
        </p:nvSpPr>
        <p:spPr>
          <a:xfrm>
            <a:off x="1216352" y="2767281"/>
            <a:ext cx="9759297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0" b="1">
                <a:ln w="9525">
                  <a:solidFill>
                    <a:schemeClr val="bg1"/>
                  </a:solidFill>
                  <a:prstDash val="solid"/>
                </a:ln>
                <a:solidFill>
                  <a:srgbClr val="FF0066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Elephant" panose="02020904090505020303" pitchFamily="18" charset="0"/>
              </a:rPr>
              <a:t>VOCABULARY</a:t>
            </a:r>
          </a:p>
        </p:txBody>
      </p:sp>
    </p:spTree>
    <p:extLst>
      <p:ext uri="{BB962C8B-B14F-4D97-AF65-F5344CB8AC3E}">
        <p14:creationId xmlns:p14="http://schemas.microsoft.com/office/powerpoint/2010/main" val="5169998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4" presetClass="emph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3.54167E-6 4.81481E-6 L 3.54167E-6 -0.07223 " pathEditMode="relative" rAng="0" ptsTypes="AA">
                                      <p:cBhvr>
                                        <p:cTn id="9" dur="375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10" dur="18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1" dur="188" fill="hold">
                                          <p:stCondLst>
                                            <p:cond delay="18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2" dur="188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3" dur="188" fill="hold">
                                          <p:stCondLst>
                                            <p:cond delay="563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9680" y="1520982"/>
            <a:ext cx="5455133" cy="3221607"/>
          </a:xfrm>
          <a:prstGeom prst="rect">
            <a:avLst/>
          </a:prstGeom>
        </p:spPr>
      </p:pic>
      <p:sp>
        <p:nvSpPr>
          <p:cNvPr id="37" name="Mspham-0936082789"/>
          <p:cNvSpPr/>
          <p:nvPr/>
        </p:nvSpPr>
        <p:spPr>
          <a:xfrm>
            <a:off x="7233719" y="1906922"/>
            <a:ext cx="3847723" cy="40010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eaLnBrk="0" fontAlgn="ctr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44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fairy tale</a:t>
            </a:r>
          </a:p>
          <a:p>
            <a:pPr lvl="0" algn="ctr" eaLnBrk="0" fontAlgn="ctr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3600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</a:t>
            </a:r>
            <a:r>
              <a:rPr lang="en-US" sz="36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ˈ</a:t>
            </a:r>
            <a:r>
              <a:rPr lang="en-US" sz="3600" dirty="0" err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feri</a:t>
            </a:r>
            <a:r>
              <a:rPr lang="en-US" sz="36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teɪl</a:t>
            </a:r>
            <a:r>
              <a:rPr lang="en-US" sz="3600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</a:t>
            </a:r>
          </a:p>
          <a:p>
            <a:pPr lvl="0" algn="ctr" eaLnBrk="0" fontAlgn="ctr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3600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truyện</a:t>
            </a:r>
            <a:r>
              <a:rPr lang="en-US" sz="36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cổ</a:t>
            </a:r>
            <a:r>
              <a:rPr lang="en-US" sz="3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tích</a:t>
            </a:r>
            <a:endParaRPr lang="en-US" sz="36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eaLnBrk="0" fontAlgn="ctr" hangingPunct="0">
              <a:spcBef>
                <a:spcPct val="0"/>
              </a:spcBef>
              <a:spcAft>
                <a:spcPct val="0"/>
              </a:spcAft>
            </a:pPr>
            <a:endParaRPr lang="en-US" sz="4400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algn="ctr" eaLnBrk="0" fontAlgn="ctr" hangingPunct="0">
              <a:spcBef>
                <a:spcPct val="0"/>
              </a:spcBef>
              <a:spcAft>
                <a:spcPct val="0"/>
              </a:spcAft>
            </a:pPr>
            <a:endParaRPr lang="en-US" sz="28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572397" y="383440"/>
            <a:ext cx="175342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A. Vocabulary.</a:t>
            </a:r>
          </a:p>
        </p:txBody>
      </p:sp>
      <p:pic>
        <p:nvPicPr>
          <p:cNvPr id="4" name="fairy tale ok.wav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04056" y="6284259"/>
            <a:ext cx="287248" cy="2825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8293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1367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10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3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spham-0936082789"/>
          <p:cNvSpPr txBox="1"/>
          <p:nvPr/>
        </p:nvSpPr>
        <p:spPr>
          <a:xfrm>
            <a:off x="623133" y="368049"/>
            <a:ext cx="192751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A. </a:t>
            </a:r>
            <a:r>
              <a:rPr lang="en-US" sz="2000" b="1" dirty="0" smtClean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Vocabulary.</a:t>
            </a:r>
            <a:endParaRPr lang="en-US" sz="2000" b="1" dirty="0">
              <a:solidFill>
                <a:schemeClr val="accent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Mspham-0936082789"/>
          <p:cNvSpPr/>
          <p:nvPr/>
        </p:nvSpPr>
        <p:spPr>
          <a:xfrm>
            <a:off x="5227399" y="1970463"/>
            <a:ext cx="6740484" cy="276998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eaLnBrk="0" fontAlgn="ctr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4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Fox and the </a:t>
            </a:r>
            <a:r>
              <a:rPr lang="en-US" sz="44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Crow </a:t>
            </a:r>
            <a:r>
              <a:rPr lang="en-US" sz="36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</a:t>
            </a:r>
            <a:r>
              <a:rPr lang="en-US" sz="3600" dirty="0" err="1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ðə</a:t>
            </a:r>
            <a:r>
              <a:rPr lang="en-US" sz="36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r>
              <a:rPr lang="en-US" sz="3600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fɒks</a:t>
            </a:r>
            <a:r>
              <a:rPr lang="en-US" sz="36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r>
              <a:rPr lang="en-US" sz="3600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ænd</a:t>
            </a:r>
            <a:r>
              <a:rPr lang="en-US" sz="36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r>
              <a:rPr lang="en-US" sz="3600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ðə</a:t>
            </a:r>
            <a:r>
              <a:rPr lang="en-US" sz="36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r>
              <a:rPr lang="en-US" sz="3600" dirty="0" err="1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krəʊ</a:t>
            </a:r>
            <a:r>
              <a:rPr lang="en-US" sz="36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</a:t>
            </a:r>
          </a:p>
          <a:p>
            <a:pPr lvl="0" algn="ctr" eaLnBrk="0" fontAlgn="ctr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36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 </a:t>
            </a:r>
            <a:r>
              <a:rPr lang="en-US" sz="3600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Cáo</a:t>
            </a:r>
            <a:r>
              <a:rPr lang="en-US" sz="36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và</a:t>
            </a:r>
            <a:r>
              <a:rPr lang="en-US" sz="36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con </a:t>
            </a:r>
            <a:r>
              <a:rPr lang="en-US" sz="3600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Quạ</a:t>
            </a:r>
            <a:endParaRPr lang="en-US" sz="36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8" name="Picture 2" descr="https://s.sachmem.vn/public/images/TA5T1SHS/U8-L1-2-1-f6e17a8df7293f7684c177d1ea97e657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131" b="11016"/>
          <a:stretch/>
        </p:blipFill>
        <p:spPr bwMode="auto">
          <a:xfrm>
            <a:off x="956867" y="1176950"/>
            <a:ext cx="3723775" cy="42098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the fox and the crow.wav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14354" y="6263927"/>
            <a:ext cx="233683" cy="2298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67646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1546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10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2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Mspham-0936082789"/>
          <p:cNvSpPr/>
          <p:nvPr/>
        </p:nvSpPr>
        <p:spPr>
          <a:xfrm>
            <a:off x="4432310" y="2034296"/>
            <a:ext cx="7401297" cy="276998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0" fontAlgn="ctr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4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Story of Mai An </a:t>
            </a:r>
            <a:r>
              <a:rPr lang="en-US" sz="4400" b="1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Tiem</a:t>
            </a:r>
            <a:endParaRPr lang="en-US" sz="4400" b="1" dirty="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eaLnBrk="0" fontAlgn="ctr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36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</a:t>
            </a:r>
            <a:r>
              <a:rPr lang="en-US" sz="3600" dirty="0" err="1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ðə</a:t>
            </a:r>
            <a:r>
              <a:rPr lang="en-US" sz="36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ˈ</a:t>
            </a:r>
            <a:r>
              <a:rPr lang="en-US" sz="3600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stɔːri</a:t>
            </a:r>
            <a:r>
              <a:rPr lang="en-US" sz="36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r>
              <a:rPr lang="en-US" sz="3600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ɒv</a:t>
            </a:r>
            <a:r>
              <a:rPr lang="en-US" sz="36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Mai </a:t>
            </a:r>
            <a:r>
              <a:rPr lang="en-US" sz="36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</a:t>
            </a:r>
            <a:r>
              <a:rPr lang="en-US" sz="36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r>
              <a:rPr lang="en-US" sz="3600" dirty="0" err="1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Tiem</a:t>
            </a:r>
            <a:r>
              <a:rPr lang="en-US" sz="36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</a:t>
            </a:r>
          </a:p>
          <a:p>
            <a:pPr algn="ctr" eaLnBrk="0" fontAlgn="ctr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36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sz="3600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âu</a:t>
            </a:r>
            <a:r>
              <a:rPr lang="en-US" sz="36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chuyện</a:t>
            </a:r>
            <a:r>
              <a:rPr lang="en-US" sz="36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Mai An </a:t>
            </a:r>
            <a:r>
              <a:rPr lang="en-US" sz="3600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Tiêm</a:t>
            </a:r>
            <a:endParaRPr lang="en-US" sz="36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9" name="Picture 3" descr="https://s.sachmem.vn/public/images/TA5T1SHS/U8-L1-2-2-61b9b0a2604da9806a7ba68c800eb7cb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90" t="5564" r="10390" b="8179"/>
          <a:stretch/>
        </p:blipFill>
        <p:spPr bwMode="auto">
          <a:xfrm>
            <a:off x="919401" y="950615"/>
            <a:ext cx="3512909" cy="44905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592965" y="347225"/>
            <a:ext cx="175342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A. Vocabulary.</a:t>
            </a:r>
          </a:p>
        </p:txBody>
      </p:sp>
      <p:pic>
        <p:nvPicPr>
          <p:cNvPr id="3" name="the story of Mai An Tiem ok.wav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19012" y="6248398"/>
            <a:ext cx="304800" cy="2998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6668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153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2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Mspham-0936082789"/>
          <p:cNvSpPr/>
          <p:nvPr/>
        </p:nvSpPr>
        <p:spPr>
          <a:xfrm>
            <a:off x="3774672" y="2288270"/>
            <a:ext cx="8731092" cy="276998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eaLnBrk="0" fontAlgn="ctr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4400" b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Aladdin </a:t>
            </a:r>
            <a:r>
              <a:rPr lang="en-US" sz="4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 </a:t>
            </a:r>
            <a:r>
              <a:rPr lang="en-US" sz="44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</a:t>
            </a:r>
            <a:r>
              <a:rPr lang="en-US" sz="4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Magic </a:t>
            </a:r>
            <a:r>
              <a:rPr lang="en-US" sz="44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Lamp</a:t>
            </a:r>
          </a:p>
          <a:p>
            <a:pPr lvl="0" algn="ctr" eaLnBrk="0" fontAlgn="ctr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3600" smtClean="0"/>
              <a:t> </a:t>
            </a:r>
            <a:r>
              <a:rPr lang="en-US" sz="3600"/>
              <a:t> </a:t>
            </a:r>
            <a:r>
              <a:rPr lang="en-US" sz="360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/əˌlæd.ɪnz </a:t>
            </a:r>
            <a:r>
              <a:rPr lang="en-US" sz="36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r>
              <a:rPr lang="en-US" sz="3600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ænd</a:t>
            </a:r>
            <a:r>
              <a:rPr lang="en-US" sz="3600" b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r>
              <a:rPr lang="en-US" sz="3600" b="1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ðə</a:t>
            </a:r>
            <a:r>
              <a:rPr lang="en-US" sz="36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ˈ</a:t>
            </a:r>
            <a:r>
              <a:rPr lang="en-US" sz="3600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mæʤɪk</a:t>
            </a:r>
            <a:r>
              <a:rPr lang="en-US" sz="360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r>
              <a:rPr lang="en-US" sz="360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læmp</a:t>
            </a:r>
            <a:r>
              <a:rPr lang="en-US" sz="36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</a:t>
            </a:r>
          </a:p>
          <a:p>
            <a:pPr lvl="0" algn="ctr" eaLnBrk="0" fontAlgn="ctr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36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Aladdin </a:t>
            </a:r>
            <a:r>
              <a:rPr lang="en-US" sz="3600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và</a:t>
            </a:r>
            <a:r>
              <a:rPr lang="en-US" sz="36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cây</a:t>
            </a:r>
            <a:r>
              <a:rPr lang="en-US" sz="36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đèn</a:t>
            </a:r>
            <a:r>
              <a:rPr lang="en-US" sz="36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thần</a:t>
            </a:r>
            <a:endParaRPr lang="en-US" sz="36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0" name="Picture 4" descr="https://s.sachmem.vn/public/images/TA5T1SHS/U8-L1-2-3-07af7d82cfe2bda60ec763d4819181b8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54" b="8730"/>
          <a:stretch/>
        </p:blipFill>
        <p:spPr bwMode="auto">
          <a:xfrm>
            <a:off x="783610" y="1351864"/>
            <a:ext cx="3630571" cy="40349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656338" y="329118"/>
            <a:ext cx="175342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A. Vocabulary.</a:t>
            </a:r>
          </a:p>
        </p:txBody>
      </p:sp>
      <p:pic>
        <p:nvPicPr>
          <p:cNvPr id="3" name="aladdin and the magic lamp.wav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20269" y="6284259"/>
            <a:ext cx="282314" cy="2776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94011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2104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10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2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Mspham-0936082789"/>
          <p:cNvSpPr/>
          <p:nvPr/>
        </p:nvSpPr>
        <p:spPr>
          <a:xfrm>
            <a:off x="3460376" y="1934500"/>
            <a:ext cx="9215718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0" fontAlgn="ctr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4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Snow White </a:t>
            </a:r>
            <a:r>
              <a:rPr lang="en-US" sz="4400" b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 </a:t>
            </a:r>
            <a:endParaRPr lang="en-US" sz="4400" b="1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eaLnBrk="0" fontAlgn="ctr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4400" b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</a:t>
            </a:r>
            <a:r>
              <a:rPr lang="en-US" sz="4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Seven </a:t>
            </a:r>
            <a:r>
              <a:rPr lang="en-US" sz="44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Dwarfs</a:t>
            </a:r>
          </a:p>
          <a:p>
            <a:pPr algn="ctr" eaLnBrk="0" fontAlgn="ctr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36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</a:t>
            </a:r>
            <a:r>
              <a:rPr lang="en-US" sz="3600" dirty="0" err="1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snəʊ</a:t>
            </a:r>
            <a:r>
              <a:rPr lang="en-US" sz="36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r>
              <a:rPr lang="en-US" sz="3600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waɪt</a:t>
            </a:r>
            <a:r>
              <a:rPr lang="en-US" sz="36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r>
              <a:rPr lang="en-US" sz="3600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ænd</a:t>
            </a:r>
            <a:r>
              <a:rPr lang="en-US" sz="36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r>
              <a:rPr lang="en-US" sz="3600" dirty="0" err="1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ðə</a:t>
            </a:r>
            <a:r>
              <a:rPr lang="en-US" sz="36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r>
              <a:rPr lang="en-US" sz="360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ˈsevən</a:t>
            </a:r>
            <a:r>
              <a:rPr lang="en-US" sz="36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r>
              <a:rPr lang="en-US" sz="3600" dirty="0" err="1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dwɔːfs</a:t>
            </a:r>
            <a:r>
              <a:rPr lang="en-US" sz="36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</a:t>
            </a:r>
          </a:p>
          <a:p>
            <a:pPr algn="ctr" eaLnBrk="0" fontAlgn="ctr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3600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Nàng</a:t>
            </a:r>
            <a:r>
              <a:rPr lang="en-US" sz="36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Bạch</a:t>
            </a:r>
            <a:r>
              <a:rPr lang="en-US" sz="36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Tuyết</a:t>
            </a:r>
            <a:r>
              <a:rPr lang="en-US" sz="36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và</a:t>
            </a:r>
            <a:r>
              <a:rPr lang="en-US" sz="36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bảy</a:t>
            </a:r>
            <a:r>
              <a:rPr lang="en-US" sz="36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chú</a:t>
            </a:r>
            <a:r>
              <a:rPr lang="en-US" sz="36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lùn</a:t>
            </a:r>
            <a:endParaRPr lang="en-US" sz="36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1" name="Picture 5" descr="https://s.sachmem.vn/public/images/TA5T1SHS/U8-L1-2-4-81c9d21b316bdf6ef8a9b4bc69c6967c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401" b="6430"/>
          <a:stretch/>
        </p:blipFill>
        <p:spPr bwMode="auto">
          <a:xfrm>
            <a:off x="477498" y="1793889"/>
            <a:ext cx="4095844" cy="39074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565803" y="365332"/>
            <a:ext cx="175342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A. Vocabulary.</a:t>
            </a:r>
          </a:p>
        </p:txBody>
      </p:sp>
      <p:pic>
        <p:nvPicPr>
          <p:cNvPr id="3" name="Snow White and the Seven Dwarfs.wav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97659" y="6311153"/>
            <a:ext cx="304924" cy="2999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35798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287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1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3041" y="946915"/>
            <a:ext cx="4463359" cy="4463359"/>
          </a:xfrm>
          <a:prstGeom prst="rect">
            <a:avLst/>
          </a:prstGeom>
        </p:spPr>
      </p:pic>
      <p:sp>
        <p:nvSpPr>
          <p:cNvPr id="39" name="Mspham-0936082789"/>
          <p:cNvSpPr/>
          <p:nvPr/>
        </p:nvSpPr>
        <p:spPr>
          <a:xfrm>
            <a:off x="6708618" y="1725854"/>
            <a:ext cx="4092165" cy="37548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0" fontAlgn="ctr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44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Halloween</a:t>
            </a:r>
          </a:p>
          <a:p>
            <a:pPr algn="ctr" eaLnBrk="0" fontAlgn="ctr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3600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</a:t>
            </a:r>
            <a:r>
              <a:rPr lang="en-US" sz="36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ˌ</a:t>
            </a:r>
            <a:r>
              <a:rPr lang="en-US" sz="3600" dirty="0" err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hæləʊˈ</a:t>
            </a:r>
            <a:r>
              <a:rPr lang="en-US" sz="3600" dirty="0" err="1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iːn</a:t>
            </a:r>
            <a:r>
              <a:rPr lang="en-US" sz="3600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</a:t>
            </a:r>
          </a:p>
          <a:p>
            <a:pPr algn="ctr" eaLnBrk="0" fontAlgn="ctr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3600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lễ</a:t>
            </a:r>
            <a:r>
              <a:rPr lang="en-US" sz="36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hội</a:t>
            </a:r>
            <a:r>
              <a:rPr lang="en-US" sz="3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hóa</a:t>
            </a:r>
            <a:r>
              <a:rPr lang="en-US" sz="3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trang</a:t>
            </a:r>
            <a:endParaRPr lang="en-US" sz="36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eaLnBrk="0" fontAlgn="ctr" hangingPunct="0">
              <a:spcBef>
                <a:spcPct val="0"/>
              </a:spcBef>
              <a:spcAft>
                <a:spcPct val="0"/>
              </a:spcAft>
            </a:pPr>
            <a:endParaRPr lang="en-US" sz="4000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eaLnBrk="0" fontAlgn="ctr" hangingPunct="0">
              <a:spcBef>
                <a:spcPct val="0"/>
              </a:spcBef>
              <a:spcAft>
                <a:spcPct val="0"/>
              </a:spcAft>
            </a:pPr>
            <a:endParaRPr lang="en-US" sz="24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638232" y="365332"/>
            <a:ext cx="175342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A. Vocabulary.</a:t>
            </a:r>
          </a:p>
        </p:txBody>
      </p:sp>
      <p:pic>
        <p:nvPicPr>
          <p:cNvPr id="3" name="halloween ok.wav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45906" y="6212025"/>
            <a:ext cx="293892" cy="2890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82943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125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39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1701" y="805758"/>
            <a:ext cx="4135355" cy="4726120"/>
          </a:xfrm>
          <a:prstGeom prst="rect">
            <a:avLst/>
          </a:prstGeom>
        </p:spPr>
      </p:pic>
      <p:sp>
        <p:nvSpPr>
          <p:cNvPr id="38" name="Mspham-0936082789"/>
          <p:cNvSpPr/>
          <p:nvPr/>
        </p:nvSpPr>
        <p:spPr>
          <a:xfrm>
            <a:off x="6755616" y="1680585"/>
            <a:ext cx="3855045" cy="37548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eaLnBrk="0" fontAlgn="ctr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4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</a:t>
            </a:r>
            <a:r>
              <a:rPr lang="en-US" sz="44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host</a:t>
            </a:r>
          </a:p>
          <a:p>
            <a:pPr lvl="0" algn="ctr" eaLnBrk="0" fontAlgn="ctr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3600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</a:t>
            </a:r>
            <a:r>
              <a:rPr lang="en-US" sz="3600" dirty="0" err="1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ɡəʊst</a:t>
            </a:r>
            <a:r>
              <a:rPr lang="en-US" sz="3600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</a:t>
            </a:r>
          </a:p>
          <a:p>
            <a:pPr lvl="0" algn="ctr" eaLnBrk="0" fontAlgn="ctr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36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 </a:t>
            </a:r>
            <a:r>
              <a:rPr lang="en-US" sz="3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 </a:t>
            </a:r>
          </a:p>
          <a:p>
            <a:pPr algn="ctr" eaLnBrk="0" fontAlgn="ctr" hangingPunct="0">
              <a:spcBef>
                <a:spcPct val="0"/>
              </a:spcBef>
              <a:spcAft>
                <a:spcPct val="0"/>
              </a:spcAft>
            </a:pPr>
            <a:endParaRPr lang="en-US" sz="4000" dirty="0" smtClean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algn="ctr" eaLnBrk="0" fontAlgn="ctr" hangingPunct="0">
              <a:spcBef>
                <a:spcPct val="0"/>
              </a:spcBef>
              <a:spcAft>
                <a:spcPct val="0"/>
              </a:spcAft>
            </a:pPr>
            <a:endParaRPr lang="en-US" sz="24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2" name="Mspham-0936082789"/>
          <p:cNvSpPr/>
          <p:nvPr/>
        </p:nvSpPr>
        <p:spPr>
          <a:xfrm>
            <a:off x="6755616" y="4204102"/>
            <a:ext cx="272326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eaLnBrk="0" fontAlgn="ctr" hangingPunct="0">
              <a:spcBef>
                <a:spcPct val="0"/>
              </a:spcBef>
              <a:spcAft>
                <a:spcPct val="0"/>
              </a:spcAft>
            </a:pPr>
            <a:endParaRPr lang="en-US" sz="24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643141" y="436426"/>
            <a:ext cx="175342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A. Vocabulary.</a:t>
            </a:r>
          </a:p>
        </p:txBody>
      </p:sp>
      <p:pic>
        <p:nvPicPr>
          <p:cNvPr id="3" name="ghost ok.wav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16880" y="6203577"/>
            <a:ext cx="303380" cy="2984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16079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1239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10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3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4"/>
          <a:srcRect l="27409" b="2818"/>
          <a:stretch/>
        </p:blipFill>
        <p:spPr>
          <a:xfrm>
            <a:off x="999006" y="1166562"/>
            <a:ext cx="4831426" cy="4155541"/>
          </a:xfrm>
          <a:prstGeom prst="rect">
            <a:avLst/>
          </a:prstGeom>
        </p:spPr>
      </p:pic>
      <p:sp>
        <p:nvSpPr>
          <p:cNvPr id="36" name="Mspham-0936082789"/>
          <p:cNvSpPr/>
          <p:nvPr/>
        </p:nvSpPr>
        <p:spPr>
          <a:xfrm>
            <a:off x="6941788" y="1822454"/>
            <a:ext cx="3019772" cy="35086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0" fontAlgn="ctr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4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  <a:r>
              <a:rPr lang="en-US" sz="44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care</a:t>
            </a:r>
          </a:p>
          <a:p>
            <a:pPr algn="ctr" eaLnBrk="0" fontAlgn="ctr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3600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</a:t>
            </a:r>
            <a:r>
              <a:rPr lang="en-US" sz="3600" dirty="0" err="1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sker</a:t>
            </a:r>
            <a:r>
              <a:rPr lang="en-US" sz="3600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</a:t>
            </a:r>
          </a:p>
          <a:p>
            <a:pPr algn="ctr" eaLnBrk="0" fontAlgn="ctr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3600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sợ</a:t>
            </a:r>
            <a:r>
              <a:rPr lang="en-US" sz="36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US" sz="36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eaLnBrk="0" fontAlgn="ctr" hangingPunct="0">
              <a:spcBef>
                <a:spcPct val="0"/>
              </a:spcBef>
              <a:spcAft>
                <a:spcPct val="0"/>
              </a:spcAft>
            </a:pPr>
            <a:endParaRPr lang="en-US" sz="2400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eaLnBrk="0" fontAlgn="ctr" hangingPunct="0">
              <a:spcBef>
                <a:spcPct val="0"/>
              </a:spcBef>
              <a:spcAft>
                <a:spcPct val="0"/>
              </a:spcAft>
            </a:pPr>
            <a:endParaRPr lang="en-US" sz="24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629179" y="401546"/>
            <a:ext cx="175342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A. Vocabulary.</a:t>
            </a:r>
          </a:p>
        </p:txBody>
      </p:sp>
      <p:pic>
        <p:nvPicPr>
          <p:cNvPr id="4" name="scare ok.wav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82267" y="6257365"/>
            <a:ext cx="279175" cy="2745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40380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602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10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3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spham-0936082789"/>
          <p:cNvSpPr txBox="1"/>
          <p:nvPr/>
        </p:nvSpPr>
        <p:spPr>
          <a:xfrm>
            <a:off x="601579" y="366932"/>
            <a:ext cx="192751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A. </a:t>
            </a:r>
            <a:r>
              <a:rPr lang="en-US" sz="2000" b="1" dirty="0" smtClean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Vocabulary.</a:t>
            </a:r>
            <a:endParaRPr lang="en-US" sz="2000" b="1" dirty="0">
              <a:solidFill>
                <a:schemeClr val="accent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Mspham-0936082789"/>
          <p:cNvSpPr/>
          <p:nvPr/>
        </p:nvSpPr>
        <p:spPr>
          <a:xfrm>
            <a:off x="8247865" y="2274565"/>
            <a:ext cx="4097194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0" fontAlgn="ctr" hangingPunct="0">
              <a:spcBef>
                <a:spcPct val="0"/>
              </a:spcBef>
              <a:spcAft>
                <a:spcPct val="0"/>
              </a:spcAft>
            </a:pPr>
            <a:r>
              <a:rPr lang="en-US" sz="20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Snow White and </a:t>
            </a:r>
          </a:p>
          <a:p>
            <a:pPr algn="ctr" eaLnBrk="0" fontAlgn="ctr" hangingPunct="0">
              <a:spcBef>
                <a:spcPct val="0"/>
              </a:spcBef>
              <a:spcAft>
                <a:spcPct val="0"/>
              </a:spcAft>
            </a:pPr>
            <a:r>
              <a:rPr lang="en-US" sz="20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Seven </a:t>
            </a:r>
            <a:r>
              <a:rPr lang="en-US" sz="20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Dwarfs</a:t>
            </a:r>
          </a:p>
          <a:p>
            <a:pPr algn="ctr" eaLnBrk="0" fontAlgn="ctr" hangingPunct="0">
              <a:spcBef>
                <a:spcPct val="0"/>
              </a:spcBef>
              <a:spcAft>
                <a:spcPct val="0"/>
              </a:spcAft>
            </a:pPr>
            <a:r>
              <a:rPr lang="en-US" sz="2000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n-US" sz="2000" dirty="0" err="1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Nàng</a:t>
            </a:r>
            <a:r>
              <a:rPr lang="en-US" sz="2000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Bạch</a:t>
            </a:r>
            <a:r>
              <a:rPr lang="en-US" sz="2000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Tuyết</a:t>
            </a:r>
            <a:r>
              <a:rPr lang="en-US" sz="2000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algn="ctr" eaLnBrk="0" fontAlgn="ctr" hangingPunct="0">
              <a:spcBef>
                <a:spcPct val="0"/>
              </a:spcBef>
              <a:spcAft>
                <a:spcPct val="0"/>
              </a:spcAft>
            </a:pPr>
            <a:r>
              <a:rPr lang="en-US" sz="2000" dirty="0" err="1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và</a:t>
            </a:r>
            <a:r>
              <a:rPr lang="en-US" sz="2000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bảy</a:t>
            </a:r>
            <a:r>
              <a:rPr lang="en-US" sz="2000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chú</a:t>
            </a:r>
            <a:r>
              <a:rPr lang="en-US" sz="2000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lùn</a:t>
            </a:r>
            <a:r>
              <a:rPr lang="en-US" sz="2000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en-US" sz="2000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Mspham-0936082789"/>
          <p:cNvSpPr/>
          <p:nvPr/>
        </p:nvSpPr>
        <p:spPr>
          <a:xfrm>
            <a:off x="201277" y="5572152"/>
            <a:ext cx="329436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eaLnBrk="0" fontAlgn="ctr" hangingPunct="0">
              <a:spcBef>
                <a:spcPct val="0"/>
              </a:spcBef>
              <a:spcAft>
                <a:spcPct val="0"/>
              </a:spcAft>
            </a:pPr>
            <a:r>
              <a:rPr lang="en-US" sz="20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Fox and the </a:t>
            </a:r>
            <a:r>
              <a:rPr lang="en-US" sz="20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Crow </a:t>
            </a:r>
          </a:p>
          <a:p>
            <a:pPr lvl="0" algn="ctr" eaLnBrk="0" fontAlgn="ctr" hangingPunct="0">
              <a:spcBef>
                <a:spcPct val="0"/>
              </a:spcBef>
              <a:spcAft>
                <a:spcPct val="0"/>
              </a:spcAft>
            </a:pPr>
            <a:r>
              <a:rPr lang="en-US" sz="2000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(con </a:t>
            </a:r>
            <a:r>
              <a:rPr lang="en-US" sz="2000" dirty="0" err="1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Cáo</a:t>
            </a:r>
            <a:r>
              <a:rPr lang="en-US" sz="2000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và</a:t>
            </a:r>
            <a:r>
              <a:rPr lang="en-US" sz="2000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con </a:t>
            </a:r>
            <a:r>
              <a:rPr lang="en-US" sz="2000" dirty="0" err="1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Quạ</a:t>
            </a:r>
            <a:r>
              <a:rPr lang="en-US" sz="2000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en-US" sz="2000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Mspham-0936082789"/>
          <p:cNvSpPr/>
          <p:nvPr/>
        </p:nvSpPr>
        <p:spPr>
          <a:xfrm>
            <a:off x="5725228" y="2256319"/>
            <a:ext cx="3523948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eaLnBrk="0" fontAlgn="ctr" hangingPunct="0">
              <a:spcBef>
                <a:spcPct val="0"/>
              </a:spcBef>
              <a:spcAft>
                <a:spcPct val="0"/>
              </a:spcAft>
            </a:pPr>
            <a:r>
              <a:rPr lang="en-US" sz="20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Aladdin and </a:t>
            </a:r>
          </a:p>
          <a:p>
            <a:pPr lvl="0" algn="ctr" eaLnBrk="0" fontAlgn="ctr" hangingPunct="0">
              <a:spcBef>
                <a:spcPct val="0"/>
              </a:spcBef>
              <a:spcAft>
                <a:spcPct val="0"/>
              </a:spcAft>
            </a:pPr>
            <a:r>
              <a:rPr lang="en-US" sz="20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Magic </a:t>
            </a:r>
            <a:r>
              <a:rPr lang="en-US" sz="20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Lamp</a:t>
            </a:r>
          </a:p>
          <a:p>
            <a:pPr lvl="0" algn="ctr" eaLnBrk="0" fontAlgn="ctr" hangingPunct="0">
              <a:spcBef>
                <a:spcPct val="0"/>
              </a:spcBef>
              <a:spcAft>
                <a:spcPct val="0"/>
              </a:spcAft>
            </a:pPr>
            <a:r>
              <a:rPr lang="en-US" sz="20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n-US" sz="2000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Aladdin </a:t>
            </a:r>
            <a:r>
              <a:rPr lang="en-US" sz="2000" dirty="0" err="1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và</a:t>
            </a:r>
            <a:r>
              <a:rPr lang="en-US" sz="2000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cây</a:t>
            </a:r>
            <a:r>
              <a:rPr lang="en-US" sz="2000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đèn</a:t>
            </a:r>
            <a:r>
              <a:rPr lang="en-US" sz="2000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thần</a:t>
            </a:r>
            <a:r>
              <a:rPr lang="en-US" sz="2000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en-US" sz="2000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" name="Mspham-0936082789"/>
          <p:cNvSpPr/>
          <p:nvPr/>
        </p:nvSpPr>
        <p:spPr>
          <a:xfrm>
            <a:off x="2967281" y="2411356"/>
            <a:ext cx="3220855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0" fontAlgn="ctr" hangingPunct="0">
              <a:spcBef>
                <a:spcPct val="0"/>
              </a:spcBef>
              <a:spcAft>
                <a:spcPct val="0"/>
              </a:spcAft>
            </a:pPr>
            <a:r>
              <a:rPr lang="en-US" sz="20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Story of Mai An </a:t>
            </a:r>
            <a:r>
              <a:rPr lang="en-US" sz="2000" b="1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Tiem</a:t>
            </a:r>
            <a:endParaRPr lang="en-US" sz="2000" b="1" dirty="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eaLnBrk="0" fontAlgn="ctr" hangingPunct="0">
              <a:spcBef>
                <a:spcPct val="0"/>
              </a:spcBef>
              <a:spcAft>
                <a:spcPct val="0"/>
              </a:spcAft>
            </a:pPr>
            <a:r>
              <a:rPr lang="en-US" sz="2000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n-US" sz="2000" dirty="0" err="1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câu</a:t>
            </a:r>
            <a:r>
              <a:rPr lang="en-US" sz="2000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chuyện</a:t>
            </a:r>
            <a:endParaRPr lang="en-US" sz="2000" dirty="0" smtClean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eaLnBrk="0" fontAlgn="ctr" hangingPunct="0">
              <a:spcBef>
                <a:spcPct val="0"/>
              </a:spcBef>
              <a:spcAft>
                <a:spcPct val="0"/>
              </a:spcAft>
            </a:pPr>
            <a:r>
              <a:rPr lang="en-US" sz="2000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Mai An </a:t>
            </a:r>
            <a:r>
              <a:rPr lang="en-US" sz="2000" dirty="0" err="1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Tiêm</a:t>
            </a:r>
            <a:r>
              <a:rPr lang="en-US" sz="2000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 algn="ctr" eaLnBrk="0" fontAlgn="ctr" hangingPunct="0">
              <a:spcBef>
                <a:spcPct val="0"/>
              </a:spcBef>
              <a:spcAft>
                <a:spcPct val="0"/>
              </a:spcAft>
            </a:pPr>
            <a:endParaRPr lang="en-US" sz="24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8" name="Picture 2" descr="https://s.sachmem.vn/public/images/TA5T1SHS/U8-L1-2-1-f6e17a8df7293f7684c177d1ea97e657.jpg"/>
          <p:cNvPicPr>
            <a:picLocks noChangeAspect="1" noChangeArrowheads="1"/>
          </p:cNvPicPr>
          <p:nvPr/>
        </p:nvPicPr>
        <p:blipFill rotWithShape="1"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131" b="11016"/>
          <a:stretch/>
        </p:blipFill>
        <p:spPr bwMode="auto">
          <a:xfrm>
            <a:off x="935213" y="3933176"/>
            <a:ext cx="1705156" cy="15088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Picture 3" descr="https://s.sachmem.vn/public/images/TA5T1SHS/U8-L1-2-2-61b9b0a2604da9806a7ba68c800eb7cb.jpg"/>
          <p:cNvPicPr>
            <a:picLocks noChangeAspect="1" noChangeArrowheads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90" t="5564" r="10390" b="8179"/>
          <a:stretch/>
        </p:blipFill>
        <p:spPr bwMode="auto">
          <a:xfrm>
            <a:off x="3902043" y="818927"/>
            <a:ext cx="1351332" cy="15109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Picture 4" descr="https://s.sachmem.vn/public/images/TA5T1SHS/U8-L1-2-3-07af7d82cfe2bda60ec763d4819181b8.jpg"/>
          <p:cNvPicPr>
            <a:picLocks noChangeAspect="1" noChangeArrowheads="1"/>
          </p:cNvPicPr>
          <p:nvPr/>
        </p:nvPicPr>
        <p:blipFill rotWithShape="1"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54" b="8730"/>
          <a:stretch/>
        </p:blipFill>
        <p:spPr bwMode="auto">
          <a:xfrm>
            <a:off x="6810322" y="810911"/>
            <a:ext cx="1353761" cy="15045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" name="Picture 5" descr="https://s.sachmem.vn/public/images/TA5T1SHS/U8-L1-2-4-81c9d21b316bdf6ef8a9b4bc69c6967c.jpg"/>
          <p:cNvPicPr>
            <a:picLocks noChangeAspect="1" noChangeArrowheads="1"/>
          </p:cNvPicPr>
          <p:nvPr/>
        </p:nvPicPr>
        <p:blipFill rotWithShape="1"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401" b="6430"/>
          <a:stretch/>
        </p:blipFill>
        <p:spPr bwMode="auto">
          <a:xfrm>
            <a:off x="9611075" y="767042"/>
            <a:ext cx="1315453" cy="15627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601578" y="818927"/>
            <a:ext cx="2493760" cy="1659094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20614" y="3972421"/>
            <a:ext cx="1480895" cy="1692451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4"/>
          <a:srcRect l="27409" b="2818"/>
          <a:stretch/>
        </p:blipFill>
        <p:spPr>
          <a:xfrm>
            <a:off x="9487127" y="4262906"/>
            <a:ext cx="1780035" cy="1356876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3753900" y="3927331"/>
            <a:ext cx="1836415" cy="1692451"/>
          </a:xfrm>
          <a:prstGeom prst="rect">
            <a:avLst/>
          </a:prstGeom>
        </p:spPr>
      </p:pic>
      <p:sp>
        <p:nvSpPr>
          <p:cNvPr id="36" name="Mspham-0936082789"/>
          <p:cNvSpPr/>
          <p:nvPr/>
        </p:nvSpPr>
        <p:spPr>
          <a:xfrm>
            <a:off x="9406445" y="5619782"/>
            <a:ext cx="215115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0" fontAlgn="ctr" hangingPunct="0">
              <a:spcBef>
                <a:spcPct val="0"/>
              </a:spcBef>
              <a:spcAft>
                <a:spcPct val="0"/>
              </a:spcAft>
            </a:pPr>
            <a:r>
              <a:rPr lang="en-US" sz="20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  <a:r>
              <a:rPr lang="en-US" sz="20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care</a:t>
            </a:r>
          </a:p>
          <a:p>
            <a:pPr algn="ctr" eaLnBrk="0" fontAlgn="ctr" hangingPunct="0">
              <a:spcBef>
                <a:spcPct val="0"/>
              </a:spcBef>
              <a:spcAft>
                <a:spcPct val="0"/>
              </a:spcAft>
            </a:pPr>
            <a:r>
              <a:rPr lang="en-US" sz="20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n-US" sz="2000" dirty="0" err="1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sợ</a:t>
            </a:r>
            <a:r>
              <a:rPr lang="en-US" sz="2000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en-US" sz="2000" b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" name="Mspham-0936082789"/>
          <p:cNvSpPr/>
          <p:nvPr/>
        </p:nvSpPr>
        <p:spPr>
          <a:xfrm>
            <a:off x="449700" y="2439276"/>
            <a:ext cx="2797517" cy="9848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0" fontAlgn="ctr" hangingPunct="0">
              <a:spcBef>
                <a:spcPct val="0"/>
              </a:spcBef>
              <a:spcAft>
                <a:spcPct val="0"/>
              </a:spcAft>
            </a:pPr>
            <a:r>
              <a:rPr lang="en-US" sz="20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fairy </a:t>
            </a:r>
            <a:r>
              <a:rPr lang="en-US" sz="20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tale</a:t>
            </a:r>
          </a:p>
          <a:p>
            <a:pPr algn="ctr" eaLnBrk="0" fontAlgn="ctr" hangingPunct="0">
              <a:spcBef>
                <a:spcPct val="0"/>
              </a:spcBef>
              <a:spcAft>
                <a:spcPct val="0"/>
              </a:spcAft>
            </a:pPr>
            <a:r>
              <a:rPr lang="en-US" sz="2000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n-US" sz="2000" dirty="0" err="1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truyện</a:t>
            </a:r>
            <a:r>
              <a:rPr lang="en-US" sz="2000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cổ</a:t>
            </a:r>
            <a:r>
              <a:rPr lang="en-US" sz="20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tích</a:t>
            </a:r>
            <a:r>
              <a:rPr lang="en-US" sz="2000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en-US" sz="2000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algn="ctr" eaLnBrk="0" fontAlgn="ctr" hangingPunct="0">
              <a:spcBef>
                <a:spcPct val="0"/>
              </a:spcBef>
              <a:spcAft>
                <a:spcPct val="0"/>
              </a:spcAft>
            </a:pPr>
            <a:endParaRPr lang="en-US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8" name="Mspham-0936082789"/>
          <p:cNvSpPr/>
          <p:nvPr/>
        </p:nvSpPr>
        <p:spPr>
          <a:xfrm>
            <a:off x="6415025" y="5582571"/>
            <a:ext cx="1892072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0" fontAlgn="ctr" hangingPunct="0">
              <a:spcBef>
                <a:spcPct val="0"/>
              </a:spcBef>
              <a:spcAft>
                <a:spcPct val="0"/>
              </a:spcAft>
            </a:pPr>
            <a:r>
              <a:rPr lang="en-US" sz="20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</a:t>
            </a:r>
            <a:r>
              <a:rPr lang="en-US" sz="20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host </a:t>
            </a:r>
          </a:p>
          <a:p>
            <a:pPr algn="ctr" eaLnBrk="0" fontAlgn="ctr" hangingPunct="0">
              <a:spcBef>
                <a:spcPct val="0"/>
              </a:spcBef>
              <a:spcAft>
                <a:spcPct val="0"/>
              </a:spcAft>
            </a:pPr>
            <a:r>
              <a:rPr lang="en-US" sz="2000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(con ma) </a:t>
            </a:r>
            <a:endParaRPr lang="en-US" sz="2000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algn="ctr" eaLnBrk="0" fontAlgn="ctr" hangingPunct="0">
              <a:spcBef>
                <a:spcPct val="0"/>
              </a:spcBef>
              <a:spcAft>
                <a:spcPct val="0"/>
              </a:spcAft>
            </a:pPr>
            <a:endParaRPr lang="en-US" sz="24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" name="Mspham-0936082789"/>
          <p:cNvSpPr/>
          <p:nvPr/>
        </p:nvSpPr>
        <p:spPr>
          <a:xfrm>
            <a:off x="3399971" y="5565338"/>
            <a:ext cx="2731706" cy="9848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0" fontAlgn="ctr" hangingPunct="0">
              <a:spcBef>
                <a:spcPct val="0"/>
              </a:spcBef>
              <a:spcAft>
                <a:spcPct val="0"/>
              </a:spcAft>
            </a:pPr>
            <a:r>
              <a:rPr lang="en-US" sz="20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Halloween</a:t>
            </a:r>
          </a:p>
          <a:p>
            <a:pPr algn="ctr" eaLnBrk="0" fontAlgn="ctr" hangingPunct="0">
              <a:spcBef>
                <a:spcPct val="0"/>
              </a:spcBef>
              <a:spcAft>
                <a:spcPct val="0"/>
              </a:spcAft>
            </a:pPr>
            <a:r>
              <a:rPr lang="en-US" sz="2000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n-US" sz="2000" dirty="0" err="1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lễ</a:t>
            </a:r>
            <a:r>
              <a:rPr lang="en-US" sz="2000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hội</a:t>
            </a:r>
            <a:r>
              <a:rPr lang="en-US" sz="20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hóa</a:t>
            </a:r>
            <a:r>
              <a:rPr lang="en-US" sz="20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trang</a:t>
            </a:r>
            <a:r>
              <a:rPr lang="en-US" sz="2000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en-US" sz="2000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eaLnBrk="0" fontAlgn="ctr" hangingPunct="0">
              <a:spcBef>
                <a:spcPct val="0"/>
              </a:spcBef>
              <a:spcAft>
                <a:spcPct val="0"/>
              </a:spcAft>
            </a:pPr>
            <a:endParaRPr lang="en-US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0" name="Mspham-0936082789"/>
          <p:cNvSpPr/>
          <p:nvPr/>
        </p:nvSpPr>
        <p:spPr>
          <a:xfrm>
            <a:off x="8589431" y="6223025"/>
            <a:ext cx="323031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0" fontAlgn="ctr" hangingPunct="0">
              <a:spcBef>
                <a:spcPct val="0"/>
              </a:spcBef>
              <a:spcAft>
                <a:spcPct val="0"/>
              </a:spcAft>
            </a:pPr>
            <a:r>
              <a:rPr lang="en-US" sz="24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US" sz="24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0" name="fairy tale ok.wav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966" y="2156736"/>
            <a:ext cx="237899" cy="234000"/>
          </a:xfrm>
          <a:prstGeom prst="rect">
            <a:avLst/>
          </a:prstGeom>
        </p:spPr>
      </p:pic>
      <p:pic>
        <p:nvPicPr>
          <p:cNvPr id="21" name="the story of Mai An Tiem ok.wav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1501" y="2106417"/>
            <a:ext cx="237899" cy="234000"/>
          </a:xfrm>
          <a:prstGeom prst="rect">
            <a:avLst/>
          </a:prstGeom>
        </p:spPr>
      </p:pic>
      <p:pic>
        <p:nvPicPr>
          <p:cNvPr id="22" name="aladdin and the magic lamp.wav">
            <a:hlinkClick r:id="" action="ppaction://media"/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9457" y="2101825"/>
            <a:ext cx="237900" cy="234000"/>
          </a:xfrm>
          <a:prstGeom prst="rect">
            <a:avLst/>
          </a:prstGeom>
        </p:spPr>
      </p:pic>
      <p:pic>
        <p:nvPicPr>
          <p:cNvPr id="24" name="Snow White and the Seven Dwarfs.wav">
            <a:hlinkClick r:id="" action="ppaction://media"/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06152" y="2029908"/>
            <a:ext cx="237899" cy="234000"/>
          </a:xfrm>
          <a:prstGeom prst="rect">
            <a:avLst/>
          </a:prstGeom>
        </p:spPr>
      </p:pic>
      <p:pic>
        <p:nvPicPr>
          <p:cNvPr id="25" name="the fox and the crow.wav">
            <a:hlinkClick r:id="" action="ppaction://media"/>
          </p:cNvPr>
          <p:cNvPicPr>
            <a:picLocks noChangeAspect="1"/>
          </p:cNvPicPr>
          <p:nvPr>
            <a:audioFile r:link="rId10"/>
            <p:extLst>
              <p:ext uri="{DAA4B4D4-6D71-4841-9C94-3DE7FCFB9230}">
                <p14:media xmlns:p14="http://schemas.microsoft.com/office/powerpoint/2010/main" r:embed="rId9"/>
              </p:ext>
            </p:extLst>
          </p:nvPr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6843" y="5228646"/>
            <a:ext cx="237899" cy="234000"/>
          </a:xfrm>
          <a:prstGeom prst="rect">
            <a:avLst/>
          </a:prstGeom>
        </p:spPr>
      </p:pic>
      <p:pic>
        <p:nvPicPr>
          <p:cNvPr id="32" name="halloween ok.wav">
            <a:hlinkClick r:id="" action="ppaction://media"/>
          </p:cNvPr>
          <p:cNvPicPr>
            <a:picLocks noChangeAspect="1"/>
          </p:cNvPicPr>
          <p:nvPr>
            <a:audioFile r:link="rId12"/>
            <p:extLst>
              <p:ext uri="{DAA4B4D4-6D71-4841-9C94-3DE7FCFB9230}">
                <p14:media xmlns:p14="http://schemas.microsoft.com/office/powerpoint/2010/main" r:embed="rId11"/>
              </p:ext>
            </p:extLst>
          </p:nvPr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2408" y="5199036"/>
            <a:ext cx="237900" cy="234000"/>
          </a:xfrm>
          <a:prstGeom prst="rect">
            <a:avLst/>
          </a:prstGeom>
        </p:spPr>
      </p:pic>
      <p:pic>
        <p:nvPicPr>
          <p:cNvPr id="33" name="ghost ok.wav">
            <a:hlinkClick r:id="" action="ppaction://media"/>
          </p:cNvPr>
          <p:cNvPicPr>
            <a:picLocks noChangeAspect="1"/>
          </p:cNvPicPr>
          <p:nvPr>
            <a:audioFile r:link="rId14"/>
            <p:extLst>
              <p:ext uri="{DAA4B4D4-6D71-4841-9C94-3DE7FCFB9230}">
                <p14:media xmlns:p14="http://schemas.microsoft.com/office/powerpoint/2010/main" r:embed="rId13"/>
              </p:ext>
            </p:extLst>
          </p:nvPr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06942" y="5228647"/>
            <a:ext cx="237900" cy="234000"/>
          </a:xfrm>
          <a:prstGeom prst="rect">
            <a:avLst/>
          </a:prstGeom>
        </p:spPr>
      </p:pic>
      <p:pic>
        <p:nvPicPr>
          <p:cNvPr id="34" name="scare ok.wav">
            <a:hlinkClick r:id="" action="ppaction://media"/>
          </p:cNvPr>
          <p:cNvPicPr>
            <a:picLocks noChangeAspect="1"/>
          </p:cNvPicPr>
          <p:nvPr>
            <a:audioFile r:link="rId16"/>
            <p:extLst>
              <p:ext uri="{DAA4B4D4-6D71-4841-9C94-3DE7FCFB9230}">
                <p14:media xmlns:p14="http://schemas.microsoft.com/office/powerpoint/2010/main" r:embed="rId15"/>
              </p:ext>
            </p:extLst>
          </p:nvPr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11951" y="5255283"/>
            <a:ext cx="237899" cy="23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6906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1367" fill="hold"/>
                                        <p:tgtEl>
                                          <p:spTgt spid="2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0" dur="1531" fill="hold"/>
                                        <p:tgtEl>
                                          <p:spTgt spid="2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9" dur="2104" fill="hold"/>
                                        <p:tgtEl>
                                          <p:spTgt spid="2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8" dur="2871" fill="hold"/>
                                        <p:tgtEl>
                                          <p:spTgt spid="2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7" dur="1546" fill="hold"/>
                                        <p:tgtEl>
                                          <p:spTgt spid="2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6" dur="1250" fill="hold"/>
                                        <p:tgtEl>
                                          <p:spTgt spid="3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5" dur="1239" fill="hold"/>
                                        <p:tgtEl>
                                          <p:spTgt spid="3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4" dur="602" fill="hold"/>
                                        <p:tgtEl>
                                          <p:spTgt spid="3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100000">
                <p:cTn id="7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0"/>
                </p:tgtEl>
              </p:cMediaNode>
            </p:audio>
            <p:audio>
              <p:cMediaNode vol="80000">
                <p:cTn id="7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1"/>
                </p:tgtEl>
              </p:cMediaNode>
            </p:audio>
            <p:audio>
              <p:cMediaNode vol="100000">
                <p:cTn id="7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2"/>
                </p:tgtEl>
              </p:cMediaNode>
            </p:audio>
            <p:audio>
              <p:cMediaNode vol="80000">
                <p:cTn id="7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4"/>
                </p:tgtEl>
              </p:cMediaNode>
            </p:audio>
            <p:audio>
              <p:cMediaNode vol="100000">
                <p:cTn id="7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5"/>
                </p:tgtEl>
              </p:cMediaNode>
            </p:audio>
            <p:audio>
              <p:cMediaNode vol="80000">
                <p:cTn id="8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2"/>
                </p:tgtEl>
              </p:cMediaNode>
            </p:audio>
            <p:audio>
              <p:cMediaNode vol="100000">
                <p:cTn id="8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3"/>
                </p:tgtEl>
              </p:cMediaNode>
            </p:audio>
            <p:audio>
              <p:cMediaNode vol="100000">
                <p:cTn id="8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4"/>
                </p:tgtEl>
              </p:cMediaNode>
            </p:audio>
          </p:childTnLst>
        </p:cTn>
      </p:par>
    </p:tnLst>
    <p:bldLst>
      <p:bldP spid="17" grpId="0"/>
      <p:bldP spid="23" grpId="0"/>
      <p:bldP spid="26" grpId="0"/>
      <p:bldP spid="27" grpId="0"/>
      <p:bldP spid="36" grpId="0"/>
      <p:bldP spid="37" grpId="0"/>
      <p:bldP spid="38" grpId="0"/>
      <p:bldP spid="39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539"/>
          <a:stretch/>
        </p:blipFill>
        <p:spPr>
          <a:xfrm>
            <a:off x="1885951" y="848958"/>
            <a:ext cx="7454702" cy="5143744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77637" y="4057996"/>
            <a:ext cx="1028464" cy="1506336"/>
          </a:xfrm>
          <a:prstGeom prst="rect">
            <a:avLst/>
          </a:prstGeom>
        </p:spPr>
      </p:pic>
      <p:sp>
        <p:nvSpPr>
          <p:cNvPr id="8" name="bakery1"/>
          <p:cNvSpPr/>
          <p:nvPr/>
        </p:nvSpPr>
        <p:spPr>
          <a:xfrm>
            <a:off x="1885951" y="3073911"/>
            <a:ext cx="2209799" cy="693838"/>
          </a:xfrm>
          <a:prstGeom prst="rect">
            <a:avLst/>
          </a:prstGeom>
          <a:noFill/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solidFill>
                  <a:srgbClr val="5D288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left</a:t>
            </a:r>
          </a:p>
        </p:txBody>
      </p:sp>
      <p:sp>
        <p:nvSpPr>
          <p:cNvPr id="9" name="bakery1"/>
          <p:cNvSpPr/>
          <p:nvPr/>
        </p:nvSpPr>
        <p:spPr>
          <a:xfrm>
            <a:off x="7219950" y="2726992"/>
            <a:ext cx="1987353" cy="693838"/>
          </a:xfrm>
          <a:prstGeom prst="rect">
            <a:avLst/>
          </a:prstGeom>
          <a:noFill/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solidFill>
                  <a:srgbClr val="5D288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right</a:t>
            </a:r>
          </a:p>
        </p:txBody>
      </p:sp>
    </p:spTree>
    <p:extLst>
      <p:ext uri="{BB962C8B-B14F-4D97-AF65-F5344CB8AC3E}">
        <p14:creationId xmlns:p14="http://schemas.microsoft.com/office/powerpoint/2010/main" val="2160498742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750"/>
                            </p:stCondLst>
                            <p:childTnLst>
                              <p:par>
                                <p:cTn id="1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539"/>
          <a:stretch/>
        </p:blipFill>
        <p:spPr>
          <a:xfrm>
            <a:off x="914401" y="791808"/>
            <a:ext cx="7454702" cy="5143744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27844" y="628996"/>
            <a:ext cx="1028464" cy="1506336"/>
          </a:xfrm>
          <a:prstGeom prst="rect">
            <a:avLst/>
          </a:prstGeom>
        </p:spPr>
      </p:pic>
      <p:sp>
        <p:nvSpPr>
          <p:cNvPr id="8" name="bakery1"/>
          <p:cNvSpPr/>
          <p:nvPr/>
        </p:nvSpPr>
        <p:spPr>
          <a:xfrm>
            <a:off x="1009651" y="3016761"/>
            <a:ext cx="2209799" cy="693838"/>
          </a:xfrm>
          <a:prstGeom prst="rect">
            <a:avLst/>
          </a:prstGeom>
          <a:noFill/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eaLnBrk="0" fontAlgn="ctr" hangingPunct="0">
              <a:spcBef>
                <a:spcPct val="0"/>
              </a:spcBef>
              <a:spcAft>
                <a:spcPct val="0"/>
              </a:spcAft>
            </a:pPr>
            <a:r>
              <a:rPr lang="en-US" sz="2800" b="1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Fox and the Crow</a:t>
            </a:r>
          </a:p>
        </p:txBody>
      </p:sp>
      <p:sp>
        <p:nvSpPr>
          <p:cNvPr id="9" name="bakery1"/>
          <p:cNvSpPr/>
          <p:nvPr/>
        </p:nvSpPr>
        <p:spPr>
          <a:xfrm>
            <a:off x="6134099" y="2669842"/>
            <a:ext cx="2215953" cy="693838"/>
          </a:xfrm>
          <a:prstGeom prst="rect">
            <a:avLst/>
          </a:prstGeom>
          <a:noFill/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0" fontAlgn="ctr" hangingPunct="0">
              <a:spcBef>
                <a:spcPct val="0"/>
              </a:spcBef>
              <a:spcAft>
                <a:spcPct val="0"/>
              </a:spcAft>
            </a:pPr>
            <a:r>
              <a:rPr lang="en-US" sz="2400" b="1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Snow White and the Seven Dwarfs</a:t>
            </a:r>
          </a:p>
        </p:txBody>
      </p:sp>
      <p:pic>
        <p:nvPicPr>
          <p:cNvPr id="13" name="Picture 5" descr="https://s.sachmem.vn/public/images/TA5T1SHS/U8-L1-2-4-81c9d21b316bdf6ef8a9b4bc69c6967c.jp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401" b="6430"/>
          <a:stretch/>
        </p:blipFill>
        <p:spPr bwMode="auto">
          <a:xfrm>
            <a:off x="8602759" y="3363680"/>
            <a:ext cx="2483475" cy="29504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543410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539"/>
          <a:stretch/>
        </p:blipFill>
        <p:spPr>
          <a:xfrm>
            <a:off x="914401" y="791808"/>
            <a:ext cx="7454702" cy="5143744"/>
          </a:xfrm>
          <a:prstGeom prst="rect">
            <a:avLst/>
          </a:prstGeom>
        </p:spPr>
      </p:pic>
      <p:sp>
        <p:nvSpPr>
          <p:cNvPr id="8" name="bakery1"/>
          <p:cNvSpPr/>
          <p:nvPr/>
        </p:nvSpPr>
        <p:spPr>
          <a:xfrm>
            <a:off x="1009651" y="3016761"/>
            <a:ext cx="2209799" cy="693838"/>
          </a:xfrm>
          <a:prstGeom prst="rect">
            <a:avLst/>
          </a:prstGeom>
          <a:noFill/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eaLnBrk="0" fontAlgn="ctr" hangingPunct="0">
              <a:spcBef>
                <a:spcPct val="0"/>
              </a:spcBef>
              <a:spcAft>
                <a:spcPct val="0"/>
              </a:spcAft>
            </a:pPr>
            <a:r>
              <a:rPr lang="en-US" sz="2800" b="1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Fox and the Crow</a:t>
            </a:r>
          </a:p>
        </p:txBody>
      </p:sp>
      <p:sp>
        <p:nvSpPr>
          <p:cNvPr id="9" name="bakery1"/>
          <p:cNvSpPr/>
          <p:nvPr/>
        </p:nvSpPr>
        <p:spPr>
          <a:xfrm>
            <a:off x="6248400" y="2669842"/>
            <a:ext cx="1987353" cy="693838"/>
          </a:xfrm>
          <a:prstGeom prst="rect">
            <a:avLst/>
          </a:prstGeom>
          <a:noFill/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0" fontAlgn="ctr" hangingPunct="0">
              <a:spcBef>
                <a:spcPct val="0"/>
              </a:spcBef>
              <a:spcAft>
                <a:spcPct val="0"/>
              </a:spcAft>
            </a:pPr>
            <a:r>
              <a:rPr lang="en-US" sz="2800" b="1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Story of Mai An Tiem</a:t>
            </a:r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27844" y="628996"/>
            <a:ext cx="1028464" cy="1506336"/>
          </a:xfrm>
          <a:prstGeom prst="rect">
            <a:avLst/>
          </a:prstGeom>
        </p:spPr>
      </p:pic>
      <p:pic>
        <p:nvPicPr>
          <p:cNvPr id="11" name="Picture 3" descr="https://s.sachmem.vn/public/images/TA5T1SHS/U8-L1-2-2-61b9b0a2604da9806a7ba68c800eb7cb.jp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90" t="5564" r="10390" b="8179"/>
          <a:stretch/>
        </p:blipFill>
        <p:spPr bwMode="auto">
          <a:xfrm>
            <a:off x="8653252" y="3363680"/>
            <a:ext cx="2308108" cy="29504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801281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539"/>
          <a:stretch/>
        </p:blipFill>
        <p:spPr>
          <a:xfrm>
            <a:off x="1201705" y="791808"/>
            <a:ext cx="7454702" cy="5143744"/>
          </a:xfrm>
          <a:prstGeom prst="rect">
            <a:avLst/>
          </a:prstGeom>
        </p:spPr>
      </p:pic>
      <p:sp>
        <p:nvSpPr>
          <p:cNvPr id="8" name="bakery1"/>
          <p:cNvSpPr/>
          <p:nvPr/>
        </p:nvSpPr>
        <p:spPr>
          <a:xfrm>
            <a:off x="1111170" y="3016761"/>
            <a:ext cx="2013030" cy="693838"/>
          </a:xfrm>
          <a:prstGeom prst="rect">
            <a:avLst/>
          </a:prstGeom>
          <a:noFill/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eaLnBrk="0" fontAlgn="ctr" hangingPunct="0">
              <a:spcBef>
                <a:spcPct val="0"/>
              </a:spcBef>
              <a:spcAft>
                <a:spcPct val="0"/>
              </a:spcAft>
            </a:pPr>
            <a:r>
              <a:rPr lang="en-US" sz="3600" b="1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fairy tale</a:t>
            </a:r>
          </a:p>
        </p:txBody>
      </p:sp>
      <p:sp>
        <p:nvSpPr>
          <p:cNvPr id="9" name="bakery1"/>
          <p:cNvSpPr/>
          <p:nvPr/>
        </p:nvSpPr>
        <p:spPr>
          <a:xfrm>
            <a:off x="6248400" y="2669842"/>
            <a:ext cx="2542515" cy="693838"/>
          </a:xfrm>
          <a:prstGeom prst="rect">
            <a:avLst/>
          </a:prstGeom>
          <a:noFill/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0" fontAlgn="ctr" hangingPunct="0">
              <a:spcBef>
                <a:spcPct val="0"/>
              </a:spcBef>
              <a:spcAft>
                <a:spcPct val="0"/>
              </a:spcAft>
            </a:pPr>
            <a:r>
              <a:rPr lang="en-US" sz="3200" b="1" dirty="0" smtClean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Halloween</a:t>
            </a:r>
            <a:endParaRPr lang="en-US" sz="3200" b="1" dirty="0">
              <a:solidFill>
                <a:srgbClr val="7030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27844" y="628996"/>
            <a:ext cx="1028464" cy="1506336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56308" y="3824637"/>
            <a:ext cx="2654892" cy="26548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77104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539"/>
          <a:stretch/>
        </p:blipFill>
        <p:spPr>
          <a:xfrm>
            <a:off x="914401" y="791808"/>
            <a:ext cx="7454702" cy="5143744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505068" y="990946"/>
            <a:ext cx="1028464" cy="1506336"/>
          </a:xfrm>
          <a:prstGeom prst="rect">
            <a:avLst/>
          </a:prstGeom>
        </p:spPr>
      </p:pic>
      <p:sp>
        <p:nvSpPr>
          <p:cNvPr id="8" name="bakery1"/>
          <p:cNvSpPr/>
          <p:nvPr/>
        </p:nvSpPr>
        <p:spPr>
          <a:xfrm>
            <a:off x="914401" y="3016761"/>
            <a:ext cx="2416455" cy="693838"/>
          </a:xfrm>
          <a:prstGeom prst="rect">
            <a:avLst/>
          </a:prstGeom>
          <a:noFill/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eaLnBrk="0" fontAlgn="ctr" hangingPunct="0">
              <a:spcBef>
                <a:spcPct val="0"/>
              </a:spcBef>
              <a:spcAft>
                <a:spcPct val="0"/>
              </a:spcAft>
            </a:pPr>
            <a:r>
              <a:rPr lang="en-US" sz="2600" b="1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Aladdin and the Magic Lamp</a:t>
            </a:r>
          </a:p>
        </p:txBody>
      </p:sp>
      <p:sp>
        <p:nvSpPr>
          <p:cNvPr id="9" name="bakery1"/>
          <p:cNvSpPr/>
          <p:nvPr/>
        </p:nvSpPr>
        <p:spPr>
          <a:xfrm>
            <a:off x="6248400" y="2669842"/>
            <a:ext cx="1987353" cy="693838"/>
          </a:xfrm>
          <a:prstGeom prst="rect">
            <a:avLst/>
          </a:prstGeom>
          <a:noFill/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0" fontAlgn="ctr" hangingPunct="0">
              <a:spcBef>
                <a:spcPct val="0"/>
              </a:spcBef>
              <a:spcAft>
                <a:spcPct val="0"/>
              </a:spcAft>
            </a:pPr>
            <a:r>
              <a:rPr lang="en-US" sz="2800" b="1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Story of Mai An Tiem</a:t>
            </a:r>
          </a:p>
        </p:txBody>
      </p:sp>
      <p:pic>
        <p:nvPicPr>
          <p:cNvPr id="12" name="Picture 4" descr="https://s.sachmem.vn/public/images/TA5T1SHS/U8-L1-2-3-07af7d82cfe2bda60ec763d4819181b8.jp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54" b="8730"/>
          <a:stretch/>
        </p:blipFill>
        <p:spPr bwMode="auto">
          <a:xfrm>
            <a:off x="8553449" y="3363680"/>
            <a:ext cx="2654744" cy="29504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368473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539"/>
          <a:stretch/>
        </p:blipFill>
        <p:spPr>
          <a:xfrm>
            <a:off x="914401" y="791808"/>
            <a:ext cx="7454702" cy="5143744"/>
          </a:xfrm>
          <a:prstGeom prst="rect">
            <a:avLst/>
          </a:prstGeom>
        </p:spPr>
      </p:pic>
      <p:sp>
        <p:nvSpPr>
          <p:cNvPr id="8" name="bakery1"/>
          <p:cNvSpPr/>
          <p:nvPr/>
        </p:nvSpPr>
        <p:spPr>
          <a:xfrm>
            <a:off x="1009651" y="3016761"/>
            <a:ext cx="2209799" cy="693838"/>
          </a:xfrm>
          <a:prstGeom prst="rect">
            <a:avLst/>
          </a:prstGeom>
          <a:noFill/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eaLnBrk="0" fontAlgn="ctr" hangingPunct="0">
              <a:spcBef>
                <a:spcPct val="0"/>
              </a:spcBef>
              <a:spcAft>
                <a:spcPct val="0"/>
              </a:spcAft>
            </a:pPr>
            <a:r>
              <a:rPr lang="en-US" sz="2800" b="1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Fox and the Crow</a:t>
            </a:r>
          </a:p>
        </p:txBody>
      </p:sp>
      <p:sp>
        <p:nvSpPr>
          <p:cNvPr id="9" name="bakery1"/>
          <p:cNvSpPr/>
          <p:nvPr/>
        </p:nvSpPr>
        <p:spPr>
          <a:xfrm>
            <a:off x="6025215" y="2669842"/>
            <a:ext cx="2439138" cy="693838"/>
          </a:xfrm>
          <a:prstGeom prst="rect">
            <a:avLst/>
          </a:prstGeom>
          <a:noFill/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0" fontAlgn="ctr" hangingPunct="0">
              <a:spcBef>
                <a:spcPct val="0"/>
              </a:spcBef>
              <a:spcAft>
                <a:spcPct val="0"/>
              </a:spcAft>
            </a:pPr>
            <a:r>
              <a:rPr lang="en-US" sz="2400" b="1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Snow White and the Seven Dwarfs</a:t>
            </a:r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505068" y="990946"/>
            <a:ext cx="1028464" cy="1506336"/>
          </a:xfrm>
          <a:prstGeom prst="rect">
            <a:avLst/>
          </a:prstGeom>
        </p:spPr>
      </p:pic>
      <p:pic>
        <p:nvPicPr>
          <p:cNvPr id="7" name="Picture 2" descr="https://s.sachmem.vn/public/images/TA5T1SHS/U8-L1-2-1-f6e17a8df7293f7684c177d1ea97e657.jp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131" b="11016"/>
          <a:stretch/>
        </p:blipFill>
        <p:spPr bwMode="auto">
          <a:xfrm>
            <a:off x="8566399" y="3363681"/>
            <a:ext cx="2609766" cy="29504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53747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539"/>
          <a:stretch/>
        </p:blipFill>
        <p:spPr>
          <a:xfrm>
            <a:off x="914401" y="791808"/>
            <a:ext cx="7454702" cy="5143744"/>
          </a:xfrm>
          <a:prstGeom prst="rect">
            <a:avLst/>
          </a:prstGeom>
        </p:spPr>
      </p:pic>
      <p:sp>
        <p:nvSpPr>
          <p:cNvPr id="8" name="bakery1"/>
          <p:cNvSpPr/>
          <p:nvPr/>
        </p:nvSpPr>
        <p:spPr>
          <a:xfrm>
            <a:off x="1053296" y="3016761"/>
            <a:ext cx="2070904" cy="693838"/>
          </a:xfrm>
          <a:prstGeom prst="rect">
            <a:avLst/>
          </a:prstGeom>
          <a:noFill/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0" fontAlgn="ctr" hangingPunct="0">
              <a:spcBef>
                <a:spcPct val="0"/>
              </a:spcBef>
              <a:spcAft>
                <a:spcPct val="0"/>
              </a:spcAft>
            </a:pPr>
            <a:r>
              <a:rPr lang="en-US" sz="3600" b="1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scare</a:t>
            </a:r>
          </a:p>
        </p:txBody>
      </p:sp>
      <p:sp>
        <p:nvSpPr>
          <p:cNvPr id="9" name="bakery1"/>
          <p:cNvSpPr/>
          <p:nvPr/>
        </p:nvSpPr>
        <p:spPr>
          <a:xfrm>
            <a:off x="6248400" y="2669842"/>
            <a:ext cx="1987353" cy="693838"/>
          </a:xfrm>
          <a:prstGeom prst="rect">
            <a:avLst/>
          </a:prstGeom>
          <a:noFill/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eaLnBrk="0" fontAlgn="ctr" hangingPunct="0">
              <a:spcBef>
                <a:spcPct val="0"/>
              </a:spcBef>
              <a:spcAft>
                <a:spcPct val="0"/>
              </a:spcAft>
            </a:pPr>
            <a:r>
              <a:rPr lang="en-US" sz="3600" b="1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ghost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505068" y="990946"/>
            <a:ext cx="1028464" cy="1506336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5"/>
          <a:srcRect l="27409" b="2818"/>
          <a:stretch/>
        </p:blipFill>
        <p:spPr>
          <a:xfrm>
            <a:off x="8831918" y="3961386"/>
            <a:ext cx="2274049" cy="19741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08306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539"/>
          <a:stretch/>
        </p:blipFill>
        <p:spPr>
          <a:xfrm>
            <a:off x="914401" y="791808"/>
            <a:ext cx="7454702" cy="5143744"/>
          </a:xfrm>
          <a:prstGeom prst="rect">
            <a:avLst/>
          </a:prstGeom>
        </p:spPr>
      </p:pic>
      <p:sp>
        <p:nvSpPr>
          <p:cNvPr id="8" name="bakery1"/>
          <p:cNvSpPr/>
          <p:nvPr/>
        </p:nvSpPr>
        <p:spPr>
          <a:xfrm>
            <a:off x="1009651" y="3016761"/>
            <a:ext cx="2209799" cy="693838"/>
          </a:xfrm>
          <a:prstGeom prst="rect">
            <a:avLst/>
          </a:prstGeom>
          <a:noFill/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0" fontAlgn="ctr" hangingPunct="0">
              <a:spcBef>
                <a:spcPct val="0"/>
              </a:spcBef>
              <a:spcAft>
                <a:spcPct val="0"/>
              </a:spcAft>
            </a:pPr>
            <a:r>
              <a:rPr lang="en-US" sz="3200" b="1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Halloween</a:t>
            </a:r>
          </a:p>
        </p:txBody>
      </p:sp>
      <p:sp>
        <p:nvSpPr>
          <p:cNvPr id="9" name="bakery1"/>
          <p:cNvSpPr/>
          <p:nvPr/>
        </p:nvSpPr>
        <p:spPr>
          <a:xfrm>
            <a:off x="6248400" y="2669842"/>
            <a:ext cx="1987353" cy="693838"/>
          </a:xfrm>
          <a:prstGeom prst="rect">
            <a:avLst/>
          </a:prstGeom>
          <a:noFill/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eaLnBrk="0" fontAlgn="ctr" hangingPunct="0">
              <a:spcBef>
                <a:spcPct val="0"/>
              </a:spcBef>
              <a:spcAft>
                <a:spcPct val="0"/>
              </a:spcAft>
            </a:pPr>
            <a:r>
              <a:rPr lang="en-US" sz="3600" b="1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ghost</a:t>
            </a:r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27844" y="628996"/>
            <a:ext cx="1028464" cy="1506336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16971" y="3363680"/>
            <a:ext cx="2533214" cy="28951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49317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539"/>
          <a:stretch/>
        </p:blipFill>
        <p:spPr>
          <a:xfrm>
            <a:off x="902827" y="1059063"/>
            <a:ext cx="7454702" cy="5143744"/>
          </a:xfrm>
          <a:prstGeom prst="rect">
            <a:avLst/>
          </a:prstGeom>
        </p:spPr>
      </p:pic>
      <p:sp>
        <p:nvSpPr>
          <p:cNvPr id="8" name="bakery1"/>
          <p:cNvSpPr/>
          <p:nvPr/>
        </p:nvSpPr>
        <p:spPr>
          <a:xfrm>
            <a:off x="990601" y="3016761"/>
            <a:ext cx="2209799" cy="693838"/>
          </a:xfrm>
          <a:prstGeom prst="rect">
            <a:avLst/>
          </a:prstGeom>
          <a:noFill/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eaLnBrk="0" fontAlgn="ctr" hangingPunct="0">
              <a:spcBef>
                <a:spcPct val="0"/>
              </a:spcBef>
              <a:spcAft>
                <a:spcPct val="0"/>
              </a:spcAft>
            </a:pPr>
            <a:r>
              <a:rPr lang="en-US" sz="3600" b="1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fairy tale</a:t>
            </a:r>
          </a:p>
        </p:txBody>
      </p:sp>
      <p:sp>
        <p:nvSpPr>
          <p:cNvPr id="9" name="bakery1"/>
          <p:cNvSpPr/>
          <p:nvPr/>
        </p:nvSpPr>
        <p:spPr>
          <a:xfrm>
            <a:off x="6248400" y="2669842"/>
            <a:ext cx="1987353" cy="693838"/>
          </a:xfrm>
          <a:prstGeom prst="rect">
            <a:avLst/>
          </a:prstGeom>
          <a:noFill/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0" fontAlgn="ctr" hangingPunct="0">
              <a:spcBef>
                <a:spcPct val="0"/>
              </a:spcBef>
              <a:spcAft>
                <a:spcPct val="0"/>
              </a:spcAft>
            </a:pPr>
            <a:r>
              <a:rPr lang="en-US" sz="3600" b="1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scare</a:t>
            </a: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505068" y="990946"/>
            <a:ext cx="1028464" cy="1506336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39310" y="3898190"/>
            <a:ext cx="4334067" cy="2468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52692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spham-0936082789"/>
          <p:cNvSpPr txBox="1"/>
          <p:nvPr/>
        </p:nvSpPr>
        <p:spPr>
          <a:xfrm>
            <a:off x="1216352" y="2767281"/>
            <a:ext cx="9759297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0" b="1">
                <a:ln w="9525">
                  <a:solidFill>
                    <a:schemeClr val="bg1"/>
                  </a:solidFill>
                  <a:prstDash val="solid"/>
                </a:ln>
                <a:solidFill>
                  <a:srgbClr val="FF0066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Elephant" panose="02020904090505020303" pitchFamily="18" charset="0"/>
              </a:rPr>
              <a:t>GRAMMAR </a:t>
            </a:r>
          </a:p>
        </p:txBody>
      </p:sp>
    </p:spTree>
    <p:extLst>
      <p:ext uri="{BB962C8B-B14F-4D97-AF65-F5344CB8AC3E}">
        <p14:creationId xmlns:p14="http://schemas.microsoft.com/office/powerpoint/2010/main" val="14761898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4" presetClass="emph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3.54167E-6 4.81481E-6 L 3.54167E-6 -0.07223 " pathEditMode="relative" rAng="0" ptsTypes="AA">
                                      <p:cBhvr>
                                        <p:cTn id="9" dur="375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10" dur="18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1" dur="188" fill="hold">
                                          <p:stCondLst>
                                            <p:cond delay="18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2" dur="188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3" dur="188" fill="hold">
                                          <p:stCondLst>
                                            <p:cond delay="563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1761695" y="644396"/>
            <a:ext cx="8534393" cy="5918774"/>
            <a:chOff x="1445500" y="862014"/>
            <a:chExt cx="8702794" cy="6035563"/>
          </a:xfrm>
        </p:grpSpPr>
        <p:pic>
          <p:nvPicPr>
            <p:cNvPr id="8" name="Picture 7"/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1445500" y="862014"/>
              <a:ext cx="8702794" cy="2621507"/>
            </a:xfrm>
            <a:prstGeom prst="rect">
              <a:avLst/>
            </a:prstGeom>
          </p:spPr>
        </p:pic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14"/>
            <a:stretch>
              <a:fillRect/>
            </a:stretch>
          </p:blipFill>
          <p:spPr>
            <a:xfrm>
              <a:off x="1540758" y="3483521"/>
              <a:ext cx="8512278" cy="3414056"/>
            </a:xfrm>
            <a:prstGeom prst="rect">
              <a:avLst/>
            </a:prstGeom>
          </p:spPr>
        </p:pic>
      </p:grpSp>
      <p:sp>
        <p:nvSpPr>
          <p:cNvPr id="4" name="Mspham-0936082789"/>
          <p:cNvSpPr/>
          <p:nvPr/>
        </p:nvSpPr>
        <p:spPr>
          <a:xfrm>
            <a:off x="845649" y="339976"/>
            <a:ext cx="332975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b="1">
                <a:latin typeface="Arial" panose="020B0604020202020204" pitchFamily="34" charset="0"/>
                <a:cs typeface="Arial" panose="020B0604020202020204" pitchFamily="34" charset="0"/>
              </a:rPr>
              <a:t>1. Look, listen and repeat.</a:t>
            </a:r>
            <a:endParaRPr lang="en-US" sz="20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Msphamsound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11325885" y="5538337"/>
            <a:ext cx="468815" cy="461130"/>
          </a:xfrm>
          <a:prstGeom prst="rect">
            <a:avLst/>
          </a:prstGeom>
        </p:spPr>
      </p:pic>
      <p:pic>
        <p:nvPicPr>
          <p:cNvPr id="7" name="Msphamsound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4035961" y="770186"/>
            <a:ext cx="278892" cy="274320"/>
          </a:xfrm>
          <a:prstGeom prst="rect">
            <a:avLst/>
          </a:prstGeom>
        </p:spPr>
      </p:pic>
      <p:pic>
        <p:nvPicPr>
          <p:cNvPr id="10" name="Msphamsound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943212" y="602926"/>
            <a:ext cx="278892" cy="274320"/>
          </a:xfrm>
          <a:prstGeom prst="rect">
            <a:avLst/>
          </a:prstGeom>
        </p:spPr>
      </p:pic>
      <p:pic>
        <p:nvPicPr>
          <p:cNvPr id="11" name="Msphamsound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4453511" y="2540368"/>
            <a:ext cx="278892" cy="274320"/>
          </a:xfrm>
          <a:prstGeom prst="rect">
            <a:avLst/>
          </a:prstGeom>
        </p:spPr>
      </p:pic>
      <p:pic>
        <p:nvPicPr>
          <p:cNvPr id="12" name="Msphamsound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581074" y="2740612"/>
            <a:ext cx="278892" cy="274320"/>
          </a:xfrm>
          <a:prstGeom prst="rect">
            <a:avLst/>
          </a:prstGeom>
        </p:spPr>
      </p:pic>
      <p:pic>
        <p:nvPicPr>
          <p:cNvPr id="13" name="Msphamsound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9923782" y="770186"/>
            <a:ext cx="278892" cy="274320"/>
          </a:xfrm>
          <a:prstGeom prst="rect">
            <a:avLst/>
          </a:prstGeom>
        </p:spPr>
      </p:pic>
      <p:pic>
        <p:nvPicPr>
          <p:cNvPr id="14" name="Msphamsound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9799657" y="2724505"/>
            <a:ext cx="278892" cy="274320"/>
          </a:xfrm>
          <a:prstGeom prst="rect">
            <a:avLst/>
          </a:prstGeom>
        </p:spPr>
      </p:pic>
      <p:pic>
        <p:nvPicPr>
          <p:cNvPr id="15" name="Msphamsound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3896515" y="3364593"/>
            <a:ext cx="278892" cy="274320"/>
          </a:xfrm>
          <a:prstGeom prst="rect">
            <a:avLst/>
          </a:prstGeom>
        </p:spPr>
      </p:pic>
      <p:pic>
        <p:nvPicPr>
          <p:cNvPr id="16" name="Msphamsound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2978471" y="6166796"/>
            <a:ext cx="278892" cy="274320"/>
          </a:xfrm>
          <a:prstGeom prst="rect">
            <a:avLst/>
          </a:prstGeom>
        </p:spPr>
      </p:pic>
      <p:pic>
        <p:nvPicPr>
          <p:cNvPr id="17" name="Msphamsound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7508848" y="3415420"/>
            <a:ext cx="278892" cy="274320"/>
          </a:xfrm>
          <a:prstGeom prst="rect">
            <a:avLst/>
          </a:prstGeom>
        </p:spPr>
      </p:pic>
      <p:pic>
        <p:nvPicPr>
          <p:cNvPr id="18" name="Msphamsound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7309553" y="6029636"/>
            <a:ext cx="278892" cy="274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66222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iếng Anh 5 Tập 1 - Unit 8 What are you reading- - Lesson 1 - 1 Look, listen and repeat (mp3cut.net)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 tmFilter="0, 0; .2, .5; .8, .5; 1, 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" dur="250" autoRev="1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Tiếng Anh 5 Tập 1 - Unit 8 What are you reading- - Lesson 1 - 1 Look, listen and repeat (mp3cut.net) (1)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 tmFilter="0, 0; .2, .5; .8, .5; 1, 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9" dur="250" autoRev="1" fill="hold"/>
                                        <p:tgtEl>
                                          <p:spTgt spid="1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Tiếng Anh 5 Tập 1 - Unit 8 What are you reading- - Lesson 1 - 1 Look, listen and repeat (mp3cut.net) (2)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 tmFilter="0, 0; .2, .5; .8, .5; 1, 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5" dur="250" autoRev="1" fill="hold"/>
                                        <p:tgtEl>
                                          <p:spTgt spid="1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Tiếng Anh 5 Tập 1 - Unit 8 What are you reading- - Lesson 1 - 1 Look, listen and repeat (mp3cut.net) (3)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500" tmFilter="0, 0; .2, .5; .8, .5; 1, 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1" dur="250" autoRev="1" fill="hold"/>
                                        <p:tgtEl>
                                          <p:spTgt spid="1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Tiếng Anh 5 Tập 1 - Unit 8 What are you reading- - Lesson 1 - 1 Look, listen and repeat (mp3cut.net) (4)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500" tmFilter="0, 0; .2, .5; .8, .5; 1, 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7" dur="250" autoRev="1" fill="hold"/>
                                        <p:tgtEl>
                                          <p:spTgt spid="1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7" name="Tiếng Anh 5 Tập 1 - Unit 8 What are you reading- - Lesson 1 - 1 Look, listen and repeat (mp3cut.net) (5)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500" tmFilter="0, 0; .2, .5; .8, .5; 1, 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3" dur="250" autoRev="1" fill="hold"/>
                                        <p:tgtEl>
                                          <p:spTgt spid="1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8" name="Tiếng Anh 5 Tập 1 - Unit 8 What are you reading- - Lesson 1 - 1 Look, listen and repeat (mp3cut.net) (6)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" dur="500" tmFilter="0, 0; .2, .5; .8, .5; 1, 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9" dur="250" autoRev="1" fill="hold"/>
                                        <p:tgtEl>
                                          <p:spTgt spid="1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9" name="Tiếng Anh 5 Tập 1 - Unit 8 What are you reading- - Lesson 1 - 1 Look, listen and repeat (mp3cut.net) (7)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>
                      <p:stCondLst>
                        <p:cond delay="0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" dur="500" tmFilter="0, 0; .2, .5; .8, .5; 1, 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5" dur="250" autoRev="1" fill="hold"/>
                                        <p:tgtEl>
                                          <p:spTgt spid="1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0" name="Tiếng Anh 5 Tập 1 - Unit 8 What are you reading- - Lesson 1 - 1 Look, listen and repeat (mp3cut.net) (8)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56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7" fill="hold">
                      <p:stCondLst>
                        <p:cond delay="0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0" dur="500" tmFilter="0, 0; .2, .5; .8, .5; 1, 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1" dur="250" autoRev="1" fill="hold"/>
                                        <p:tgtEl>
                                          <p:spTgt spid="1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1" name="Tiếng Anh 5 Tập 1 - Unit 8 What are you reading- - Lesson 1 - 1 Look, listen and repeat (mp3cut.net) (9)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62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3" fill="hold">
                      <p:stCondLst>
                        <p:cond delay="0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6" dur="500" tmFilter="0, 0; .2, .5; .8, .5; 1, 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7" dur="250" autoRev="1" fill="hold"/>
                                        <p:tgtEl>
                                          <p:spTgt spid="1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2" name="Tiếng Anh 5 Tập 1 - Unit 8 What are you reading- - Lesson 1 - 1 Look, listen and repeat (mp3cut.net) (10)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Mspham-0936082789"/>
          <p:cNvSpPr/>
          <p:nvPr/>
        </p:nvSpPr>
        <p:spPr>
          <a:xfrm>
            <a:off x="709315" y="486794"/>
            <a:ext cx="10999502" cy="95102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AutoNum type="alphaUcPeriod"/>
            </a:pPr>
            <a:r>
              <a:rPr lang="en-US" sz="2400" b="1" dirty="0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words: </a:t>
            </a:r>
          </a:p>
          <a:p>
            <a:endParaRPr lang="en-US" sz="2400" b="1" dirty="0" smtClean="0">
              <a:solidFill>
                <a:schemeClr val="accent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2400" b="1" dirty="0" smtClean="0">
              <a:solidFill>
                <a:schemeClr val="accent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2400" b="1" dirty="0" smtClean="0">
              <a:solidFill>
                <a:schemeClr val="accent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2400" b="1" dirty="0">
              <a:solidFill>
                <a:schemeClr val="accent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2400" b="1" dirty="0" smtClean="0">
              <a:solidFill>
                <a:schemeClr val="accent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2400" b="1" dirty="0">
              <a:solidFill>
                <a:schemeClr val="accent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2400" b="1" dirty="0" smtClean="0">
              <a:solidFill>
                <a:schemeClr val="accent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2400" b="1" dirty="0">
              <a:solidFill>
                <a:schemeClr val="accent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2400" b="1" dirty="0" smtClean="0">
              <a:solidFill>
                <a:schemeClr val="accent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2400" b="1" dirty="0">
              <a:solidFill>
                <a:schemeClr val="accent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400" b="1" dirty="0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  <a:r>
              <a:rPr lang="en-US" sz="2400" b="1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sz="2400" b="1" dirty="0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Grammar</a:t>
            </a:r>
          </a:p>
          <a:p>
            <a:r>
              <a:rPr lang="en-US" sz="2400" b="1" dirty="0" smtClean="0">
                <a:solidFill>
                  <a:srgbClr val="000000"/>
                </a:solidFill>
                <a:latin typeface="Cambria" panose="02040503050406030204" pitchFamily="18" charset="0"/>
              </a:rPr>
              <a:t>   </a:t>
            </a:r>
            <a:r>
              <a:rPr lang="vi-VN" sz="3200" b="1" dirty="0" smtClean="0">
                <a:solidFill>
                  <a:srgbClr val="000000"/>
                </a:solidFill>
                <a:latin typeface="Cambria" panose="02040503050406030204" pitchFamily="18" charset="0"/>
              </a:rPr>
              <a:t>Hỏi </a:t>
            </a:r>
            <a:r>
              <a:rPr lang="vi-VN" sz="3200" b="1" dirty="0">
                <a:solidFill>
                  <a:srgbClr val="000000"/>
                </a:solidFill>
                <a:latin typeface="Cambria" panose="02040503050406030204" pitchFamily="18" charset="0"/>
              </a:rPr>
              <a:t>và đáp </a:t>
            </a:r>
            <a:r>
              <a:rPr lang="en-US" sz="3200" b="1" dirty="0" err="1">
                <a:solidFill>
                  <a:srgbClr val="000000"/>
                </a:solidFill>
                <a:latin typeface="Cambria" panose="02040503050406030204" pitchFamily="18" charset="0"/>
              </a:rPr>
              <a:t>bạn</a:t>
            </a:r>
            <a:r>
              <a:rPr lang="en-US" sz="3200" b="1" dirty="0">
                <a:solidFill>
                  <a:srgbClr val="000000"/>
                </a:solidFill>
                <a:latin typeface="Cambria" panose="02040503050406030204" pitchFamily="18" charset="0"/>
              </a:rPr>
              <a:t> </a:t>
            </a:r>
            <a:r>
              <a:rPr lang="en-US" sz="3200" b="1" dirty="0" err="1">
                <a:solidFill>
                  <a:srgbClr val="000000"/>
                </a:solidFill>
                <a:latin typeface="Cambria" panose="02040503050406030204" pitchFamily="18" charset="0"/>
              </a:rPr>
              <a:t>mình</a:t>
            </a:r>
            <a:r>
              <a:rPr lang="en-US" sz="3200" b="1" dirty="0">
                <a:solidFill>
                  <a:srgbClr val="000000"/>
                </a:solidFill>
                <a:latin typeface="Cambria" panose="02040503050406030204" pitchFamily="18" charset="0"/>
              </a:rPr>
              <a:t> </a:t>
            </a:r>
            <a:r>
              <a:rPr lang="en-US" sz="3200" b="1" dirty="0" err="1">
                <a:solidFill>
                  <a:srgbClr val="000000"/>
                </a:solidFill>
                <a:latin typeface="Cambria" panose="02040503050406030204" pitchFamily="18" charset="0"/>
              </a:rPr>
              <a:t>đang</a:t>
            </a:r>
            <a:r>
              <a:rPr lang="en-US" sz="3200" b="1" dirty="0">
                <a:solidFill>
                  <a:srgbClr val="000000"/>
                </a:solidFill>
                <a:latin typeface="Cambria" panose="02040503050406030204" pitchFamily="18" charset="0"/>
              </a:rPr>
              <a:t> </a:t>
            </a:r>
            <a:r>
              <a:rPr lang="en-US" sz="3200" b="1" dirty="0" err="1">
                <a:solidFill>
                  <a:srgbClr val="000000"/>
                </a:solidFill>
                <a:latin typeface="Cambria" panose="02040503050406030204" pitchFamily="18" charset="0"/>
              </a:rPr>
              <a:t>đọc</a:t>
            </a:r>
            <a:r>
              <a:rPr lang="en-US" sz="3200" b="1" dirty="0">
                <a:solidFill>
                  <a:srgbClr val="000000"/>
                </a:solidFill>
                <a:latin typeface="Cambria" panose="02040503050406030204" pitchFamily="18" charset="0"/>
              </a:rPr>
              <a:t> </a:t>
            </a:r>
            <a:r>
              <a:rPr lang="en-US" sz="3200" b="1" dirty="0" err="1" smtClean="0">
                <a:solidFill>
                  <a:srgbClr val="000000"/>
                </a:solidFill>
                <a:latin typeface="Cambria" panose="02040503050406030204" pitchFamily="18" charset="0"/>
              </a:rPr>
              <a:t>gì</a:t>
            </a:r>
            <a:r>
              <a:rPr lang="en-US" sz="3200" b="1" dirty="0" smtClean="0">
                <a:solidFill>
                  <a:srgbClr val="000000"/>
                </a:solidFill>
                <a:latin typeface="Cambria" panose="02040503050406030204" pitchFamily="18" charset="0"/>
              </a:rPr>
              <a:t>:</a:t>
            </a:r>
          </a:p>
          <a:p>
            <a:r>
              <a:rPr lang="en-US" sz="3200" b="1" dirty="0">
                <a:solidFill>
                  <a:srgbClr val="000000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	</a:t>
            </a:r>
            <a:r>
              <a:rPr lang="en-US" sz="3200" b="1" dirty="0" smtClean="0">
                <a:solidFill>
                  <a:srgbClr val="000000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- </a:t>
            </a:r>
            <a:r>
              <a:rPr lang="en-US" sz="32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What </a:t>
            </a:r>
            <a:r>
              <a:rPr lang="en-US" sz="3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are you reading</a:t>
            </a:r>
            <a:r>
              <a:rPr lang="en-US" sz="32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?	</a:t>
            </a:r>
          </a:p>
          <a:p>
            <a:r>
              <a:rPr lang="en-US" sz="3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en-US" sz="32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I’m </a:t>
            </a:r>
            <a:r>
              <a:rPr lang="en-US" sz="3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reading </a:t>
            </a:r>
            <a:r>
              <a:rPr lang="en-US" sz="3200" dirty="0">
                <a:solidFill>
                  <a:srgbClr val="FF0066"/>
                </a:solidFill>
              </a:rPr>
              <a:t>+ </a:t>
            </a:r>
            <a:r>
              <a:rPr lang="en-US" sz="3200" dirty="0" err="1">
                <a:solidFill>
                  <a:srgbClr val="FF0066"/>
                </a:solidFill>
              </a:rPr>
              <a:t>tên</a:t>
            </a:r>
            <a:r>
              <a:rPr lang="en-US" sz="3200" dirty="0">
                <a:solidFill>
                  <a:srgbClr val="FF0066"/>
                </a:solidFill>
              </a:rPr>
              <a:t> </a:t>
            </a:r>
            <a:r>
              <a:rPr lang="en-US" sz="3200" dirty="0" err="1" smtClean="0">
                <a:solidFill>
                  <a:srgbClr val="FF0066"/>
                </a:solidFill>
              </a:rPr>
              <a:t>truyện</a:t>
            </a:r>
            <a:r>
              <a:rPr lang="en-US" sz="3200" dirty="0" smtClean="0">
                <a:solidFill>
                  <a:srgbClr val="FF0066"/>
                </a:solidFill>
              </a:rPr>
              <a:t>/</a:t>
            </a:r>
            <a:r>
              <a:rPr lang="en-US" sz="3200" dirty="0" err="1">
                <a:solidFill>
                  <a:srgbClr val="FF0066"/>
                </a:solidFill>
              </a:rPr>
              <a:t>tên</a:t>
            </a:r>
            <a:r>
              <a:rPr lang="en-US" sz="3200" dirty="0">
                <a:solidFill>
                  <a:srgbClr val="FF0066"/>
                </a:solidFill>
              </a:rPr>
              <a:t> </a:t>
            </a:r>
            <a:r>
              <a:rPr lang="en-US" sz="3200" dirty="0" err="1" smtClean="0">
                <a:solidFill>
                  <a:srgbClr val="FF0066"/>
                </a:solidFill>
              </a:rPr>
              <a:t>sách</a:t>
            </a:r>
            <a:endParaRPr lang="en-US" sz="3200" dirty="0" smtClean="0">
              <a:solidFill>
                <a:srgbClr val="FF0066"/>
              </a:solidFill>
            </a:endParaRPr>
          </a:p>
          <a:p>
            <a:endParaRPr lang="en-US" sz="2400" dirty="0">
              <a:solidFill>
                <a:srgbClr val="FF0066"/>
              </a:solidFill>
            </a:endParaRPr>
          </a:p>
          <a:p>
            <a:endParaRPr lang="en-US" sz="24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endParaRPr lang="en-US" sz="24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24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2400" dirty="0">
              <a:solidFill>
                <a:srgbClr val="FF0066"/>
              </a:solidFill>
            </a:endParaRPr>
          </a:p>
          <a:p>
            <a:endParaRPr lang="en-US" sz="24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24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400" dirty="0" smtClean="0">
                <a:solidFill>
                  <a:srgbClr val="FF0066"/>
                </a:solidFill>
              </a:rPr>
              <a:t>	</a:t>
            </a:r>
            <a:endParaRPr lang="en-US" sz="2400" b="1" u="sng" dirty="0">
              <a:solidFill>
                <a:srgbClr val="FF006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2400" b="1" dirty="0" smtClean="0">
              <a:solidFill>
                <a:schemeClr val="accent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2400" b="1" dirty="0">
              <a:solidFill>
                <a:schemeClr val="accent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61837027"/>
              </p:ext>
            </p:extLst>
          </p:nvPr>
        </p:nvGraphicFramePr>
        <p:xfrm>
          <a:off x="709315" y="486794"/>
          <a:ext cx="10975665" cy="381475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46775"/>
                <a:gridCol w="7228890"/>
              </a:tblGrid>
              <a:tr h="95368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 dirty="0" smtClean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fairy tale  </a:t>
                      </a:r>
                      <a:r>
                        <a:rPr lang="en-US" sz="2400" dirty="0" err="1" smtClean="0">
                          <a:solidFill>
                            <a:srgbClr val="C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truyện</a:t>
                      </a:r>
                      <a:r>
                        <a:rPr lang="en-US" sz="2400" dirty="0" smtClean="0">
                          <a:solidFill>
                            <a:srgbClr val="C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400" dirty="0" err="1" smtClean="0">
                          <a:solidFill>
                            <a:srgbClr val="C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cổ</a:t>
                      </a:r>
                      <a:r>
                        <a:rPr lang="en-US" sz="2400" dirty="0" smtClean="0">
                          <a:solidFill>
                            <a:srgbClr val="C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400" dirty="0" err="1" smtClean="0">
                          <a:solidFill>
                            <a:srgbClr val="C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tích</a:t>
                      </a:r>
                      <a:endParaRPr lang="en-US" sz="2400" dirty="0" smtClean="0">
                        <a:solidFill>
                          <a:srgbClr val="C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eaLnBrk="0" fontAlgn="ctr" hangingPunct="0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sz="2400" b="1" dirty="0" smtClean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The Story of Mai An </a:t>
                      </a:r>
                      <a:r>
                        <a:rPr lang="en-US" sz="2400" b="1" dirty="0" err="1" smtClean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Tiem</a:t>
                      </a:r>
                      <a:r>
                        <a:rPr lang="en-US" sz="2400" b="1" dirty="0" smtClean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</a:t>
                      </a:r>
                      <a:r>
                        <a:rPr lang="en-US" sz="2400" dirty="0" err="1" smtClean="0">
                          <a:solidFill>
                            <a:srgbClr val="C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câu</a:t>
                      </a:r>
                      <a:r>
                        <a:rPr lang="en-US" sz="2400" dirty="0" smtClean="0">
                          <a:solidFill>
                            <a:srgbClr val="C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400" dirty="0" err="1" smtClean="0">
                          <a:solidFill>
                            <a:srgbClr val="C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chuyện</a:t>
                      </a:r>
                      <a:r>
                        <a:rPr lang="en-US" sz="2400" dirty="0" smtClean="0">
                          <a:solidFill>
                            <a:srgbClr val="C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Mai An </a:t>
                      </a:r>
                      <a:r>
                        <a:rPr lang="en-US" sz="2400" dirty="0" err="1" smtClean="0">
                          <a:solidFill>
                            <a:srgbClr val="C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Tiêm</a:t>
                      </a:r>
                      <a:endParaRPr lang="en-US" sz="2400" dirty="0" smtClean="0">
                        <a:solidFill>
                          <a:srgbClr val="C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953688">
                <a:tc>
                  <a:txBody>
                    <a:bodyPr/>
                    <a:lstStyle/>
                    <a:p>
                      <a:pPr algn="l" eaLnBrk="0" fontAlgn="ctr" hangingPunct="0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sz="2400" b="1" dirty="0" err="1" smtClean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halloween</a:t>
                      </a:r>
                      <a:r>
                        <a:rPr lang="en-US" sz="2400" b="1" dirty="0" smtClean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</a:t>
                      </a:r>
                      <a:r>
                        <a:rPr lang="en-US" sz="2400" dirty="0" err="1" smtClean="0">
                          <a:solidFill>
                            <a:srgbClr val="C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lễ</a:t>
                      </a:r>
                      <a:r>
                        <a:rPr lang="en-US" sz="2400" dirty="0" smtClean="0">
                          <a:solidFill>
                            <a:srgbClr val="C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400" dirty="0" err="1" smtClean="0">
                          <a:solidFill>
                            <a:srgbClr val="C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hội</a:t>
                      </a:r>
                      <a:r>
                        <a:rPr lang="en-US" sz="2400" dirty="0" smtClean="0">
                          <a:solidFill>
                            <a:srgbClr val="C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400" dirty="0" err="1" smtClean="0">
                          <a:solidFill>
                            <a:srgbClr val="C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hóa</a:t>
                      </a:r>
                      <a:r>
                        <a:rPr lang="en-US" sz="2400" dirty="0" smtClean="0">
                          <a:solidFill>
                            <a:srgbClr val="C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400" dirty="0" err="1" smtClean="0">
                          <a:solidFill>
                            <a:srgbClr val="C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trang</a:t>
                      </a:r>
                      <a:endParaRPr lang="en-US" sz="2400" dirty="0" smtClean="0">
                        <a:solidFill>
                          <a:srgbClr val="C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l" eaLnBrk="0" fontAlgn="ctr" hangingPunct="0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sz="2400" b="1" dirty="0" smtClean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Aladdin and the Magic Lamp </a:t>
                      </a:r>
                      <a:r>
                        <a:rPr lang="en-US" sz="2400" dirty="0" smtClean="0">
                          <a:solidFill>
                            <a:srgbClr val="C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Aladdin </a:t>
                      </a:r>
                      <a:r>
                        <a:rPr lang="en-US" sz="2400" dirty="0" err="1" smtClean="0">
                          <a:solidFill>
                            <a:srgbClr val="C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và</a:t>
                      </a:r>
                      <a:r>
                        <a:rPr lang="en-US" sz="2400" dirty="0" smtClean="0">
                          <a:solidFill>
                            <a:srgbClr val="C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400" dirty="0" err="1" smtClean="0">
                          <a:solidFill>
                            <a:srgbClr val="C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cây</a:t>
                      </a:r>
                      <a:r>
                        <a:rPr lang="en-US" sz="2400" dirty="0" smtClean="0">
                          <a:solidFill>
                            <a:srgbClr val="C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400" dirty="0" err="1" smtClean="0">
                          <a:solidFill>
                            <a:srgbClr val="C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đèn</a:t>
                      </a:r>
                      <a:r>
                        <a:rPr lang="en-US" sz="2400" dirty="0" smtClean="0">
                          <a:solidFill>
                            <a:srgbClr val="C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400" dirty="0" err="1" smtClean="0">
                          <a:solidFill>
                            <a:srgbClr val="C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thần</a:t>
                      </a:r>
                      <a:endParaRPr lang="en-US" sz="2400" dirty="0" smtClean="0">
                        <a:solidFill>
                          <a:srgbClr val="C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1377549">
                <a:tc>
                  <a:txBody>
                    <a:bodyPr/>
                    <a:lstStyle/>
                    <a:p>
                      <a:pPr algn="l" eaLnBrk="0" fontAlgn="ctr" hangingPunct="0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sz="2400" b="1" dirty="0" smtClean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ghost  </a:t>
                      </a:r>
                      <a:r>
                        <a:rPr lang="en-US" sz="2400" dirty="0" smtClean="0">
                          <a:solidFill>
                            <a:srgbClr val="C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con ma</a:t>
                      </a:r>
                    </a:p>
                    <a:p>
                      <a:endParaRPr lang="en-US" sz="24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eaLnBrk="0" fontAlgn="ctr" hangingPunct="0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sz="2400" b="1" dirty="0" smtClean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Snow White and the Seven Dwarfs</a:t>
                      </a:r>
                      <a:r>
                        <a:rPr lang="en-US" sz="2400" b="1" baseline="0" dirty="0" smtClean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</a:t>
                      </a:r>
                      <a:r>
                        <a:rPr lang="en-US" sz="2400" dirty="0" err="1" smtClean="0">
                          <a:solidFill>
                            <a:srgbClr val="C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Nàng</a:t>
                      </a:r>
                      <a:r>
                        <a:rPr lang="en-US" sz="2400" dirty="0" smtClean="0">
                          <a:solidFill>
                            <a:srgbClr val="C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400" dirty="0" err="1" smtClean="0">
                          <a:solidFill>
                            <a:srgbClr val="C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Bạch</a:t>
                      </a:r>
                      <a:r>
                        <a:rPr lang="en-US" sz="2400" dirty="0" smtClean="0">
                          <a:solidFill>
                            <a:srgbClr val="C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400" dirty="0" err="1" smtClean="0">
                          <a:solidFill>
                            <a:srgbClr val="C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Tuyết</a:t>
                      </a:r>
                      <a:r>
                        <a:rPr lang="en-US" sz="2400" dirty="0" smtClean="0">
                          <a:solidFill>
                            <a:srgbClr val="C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400" dirty="0" err="1" smtClean="0">
                          <a:solidFill>
                            <a:srgbClr val="C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và</a:t>
                      </a:r>
                      <a:r>
                        <a:rPr lang="en-US" sz="2400" dirty="0" smtClean="0">
                          <a:solidFill>
                            <a:srgbClr val="C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400" dirty="0" err="1" smtClean="0">
                          <a:solidFill>
                            <a:srgbClr val="C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bảy</a:t>
                      </a:r>
                      <a:r>
                        <a:rPr lang="en-US" sz="2400" dirty="0" smtClean="0">
                          <a:solidFill>
                            <a:srgbClr val="C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400" dirty="0" err="1" smtClean="0">
                          <a:solidFill>
                            <a:srgbClr val="C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chú</a:t>
                      </a:r>
                      <a:r>
                        <a:rPr lang="en-US" sz="2400" dirty="0" smtClean="0">
                          <a:solidFill>
                            <a:srgbClr val="C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400" dirty="0" err="1" smtClean="0">
                          <a:solidFill>
                            <a:srgbClr val="C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lùn</a:t>
                      </a:r>
                      <a:r>
                        <a:rPr lang="en-US" sz="2400" dirty="0" smtClean="0">
                          <a:solidFill>
                            <a:srgbClr val="C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529826">
                <a:tc>
                  <a:txBody>
                    <a:bodyPr/>
                    <a:lstStyle/>
                    <a:p>
                      <a:pPr algn="l" eaLnBrk="0" fontAlgn="ctr" hangingPunct="0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sz="2400" b="1" dirty="0" smtClean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scare  </a:t>
                      </a:r>
                      <a:r>
                        <a:rPr lang="en-US" sz="2400" dirty="0" err="1" smtClean="0">
                          <a:solidFill>
                            <a:srgbClr val="C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sợ</a:t>
                      </a:r>
                      <a:endParaRPr lang="en-US" sz="24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l" eaLnBrk="0" fontAlgn="ctr" hangingPunct="0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sz="2400" b="1" dirty="0" smtClean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The Fox and the Crow  </a:t>
                      </a:r>
                      <a:r>
                        <a:rPr lang="en-US" sz="2400" dirty="0" smtClean="0">
                          <a:solidFill>
                            <a:srgbClr val="C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con </a:t>
                      </a:r>
                      <a:r>
                        <a:rPr lang="en-US" sz="2400" dirty="0" err="1" smtClean="0">
                          <a:solidFill>
                            <a:srgbClr val="C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Cáo</a:t>
                      </a:r>
                      <a:r>
                        <a:rPr lang="en-US" sz="2400" dirty="0" smtClean="0">
                          <a:solidFill>
                            <a:srgbClr val="C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400" dirty="0" err="1" smtClean="0">
                          <a:solidFill>
                            <a:srgbClr val="C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và</a:t>
                      </a:r>
                      <a:r>
                        <a:rPr lang="en-US" sz="2400" dirty="0" smtClean="0">
                          <a:solidFill>
                            <a:srgbClr val="C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con </a:t>
                      </a:r>
                      <a:r>
                        <a:rPr lang="en-US" sz="2400" dirty="0" err="1" smtClean="0">
                          <a:solidFill>
                            <a:srgbClr val="C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Quạ</a:t>
                      </a:r>
                      <a:endParaRPr lang="en-US" sz="2400" dirty="0" smtClean="0">
                        <a:solidFill>
                          <a:srgbClr val="C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766670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spham-0936082789"/>
          <p:cNvSpPr/>
          <p:nvPr/>
        </p:nvSpPr>
        <p:spPr>
          <a:xfrm>
            <a:off x="829888" y="399790"/>
            <a:ext cx="218700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2. Point and </a:t>
            </a:r>
            <a:r>
              <a:rPr lang="en-U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say.</a:t>
            </a: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Rounded Rectangular Callout 11"/>
          <p:cNvSpPr/>
          <p:nvPr/>
        </p:nvSpPr>
        <p:spPr>
          <a:xfrm flipH="1">
            <a:off x="3491403" y="759595"/>
            <a:ext cx="4955375" cy="646986"/>
          </a:xfrm>
          <a:prstGeom prst="wedgeRoundRectCallout">
            <a:avLst>
              <a:gd name="adj1" fmla="val 53632"/>
              <a:gd name="adj2" fmla="val 50728"/>
              <a:gd name="adj3" fmla="val 16667"/>
            </a:avLst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n-US" sz="3200" b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What are you reading?</a:t>
            </a:r>
          </a:p>
        </p:txBody>
      </p:sp>
      <p:sp>
        <p:nvSpPr>
          <p:cNvPr id="13" name="Rounded Rectangular Callout 12"/>
          <p:cNvSpPr/>
          <p:nvPr/>
        </p:nvSpPr>
        <p:spPr>
          <a:xfrm>
            <a:off x="4067313" y="1470311"/>
            <a:ext cx="3986704" cy="646986"/>
          </a:xfrm>
          <a:prstGeom prst="wedgeRoundRectCallout">
            <a:avLst>
              <a:gd name="adj1" fmla="val 54562"/>
              <a:gd name="adj2" fmla="val -13882"/>
              <a:gd name="adj3" fmla="val 16667"/>
            </a:avLst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en-US" sz="3200" b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I'm reading </a:t>
            </a:r>
            <a:r>
              <a:rPr lang="en-US" sz="3200" b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______</a:t>
            </a:r>
            <a:r>
              <a:rPr lang="en-US" sz="3200" b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cxnSp>
        <p:nvCxnSpPr>
          <p:cNvPr id="14" name="Straight Arrow Connector 13"/>
          <p:cNvCxnSpPr>
            <a:stCxn id="13" idx="2"/>
          </p:cNvCxnSpPr>
          <p:nvPr/>
        </p:nvCxnSpPr>
        <p:spPr>
          <a:xfrm flipH="1">
            <a:off x="2744184" y="2117297"/>
            <a:ext cx="3316481" cy="98268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>
            <a:stCxn id="13" idx="2"/>
          </p:cNvCxnSpPr>
          <p:nvPr/>
        </p:nvCxnSpPr>
        <p:spPr>
          <a:xfrm>
            <a:off x="6060665" y="2117297"/>
            <a:ext cx="1422210" cy="134209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Mspham-0936082789"/>
          <p:cNvSpPr/>
          <p:nvPr/>
        </p:nvSpPr>
        <p:spPr>
          <a:xfrm>
            <a:off x="8879081" y="4194756"/>
            <a:ext cx="2846074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0" fontAlgn="ctr" hangingPunct="0">
              <a:spcBef>
                <a:spcPct val="0"/>
              </a:spcBef>
              <a:spcAft>
                <a:spcPct val="0"/>
              </a:spcAft>
            </a:pPr>
            <a:r>
              <a:rPr lang="en-US" sz="2800" b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Snow White and the Seven Dwarfs</a:t>
            </a:r>
          </a:p>
        </p:txBody>
      </p:sp>
      <p:sp>
        <p:nvSpPr>
          <p:cNvPr id="18" name="Mspham-0936082789"/>
          <p:cNvSpPr/>
          <p:nvPr/>
        </p:nvSpPr>
        <p:spPr>
          <a:xfrm>
            <a:off x="363460" y="4396888"/>
            <a:ext cx="2797517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eaLnBrk="0" fontAlgn="ctr" hangingPunct="0">
              <a:spcBef>
                <a:spcPct val="0"/>
              </a:spcBef>
              <a:spcAft>
                <a:spcPct val="0"/>
              </a:spcAft>
            </a:pPr>
            <a:r>
              <a:rPr lang="en-US" sz="2800" b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Fox and the Crow</a:t>
            </a:r>
          </a:p>
        </p:txBody>
      </p:sp>
      <p:sp>
        <p:nvSpPr>
          <p:cNvPr id="21" name="Mspham-0936082789"/>
          <p:cNvSpPr/>
          <p:nvPr/>
        </p:nvSpPr>
        <p:spPr>
          <a:xfrm>
            <a:off x="5806295" y="5695059"/>
            <a:ext cx="3571935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eaLnBrk="0" fontAlgn="ctr" hangingPunct="0">
              <a:spcBef>
                <a:spcPct val="0"/>
              </a:spcBef>
              <a:spcAft>
                <a:spcPct val="0"/>
              </a:spcAft>
            </a:pPr>
            <a:r>
              <a:rPr lang="en-US" sz="2800" b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Aladdin and the Magic Lamp</a:t>
            </a:r>
          </a:p>
        </p:txBody>
      </p:sp>
      <p:sp>
        <p:nvSpPr>
          <p:cNvPr id="23" name="Mspham-0936082789"/>
          <p:cNvSpPr/>
          <p:nvPr/>
        </p:nvSpPr>
        <p:spPr>
          <a:xfrm>
            <a:off x="2933069" y="5579751"/>
            <a:ext cx="273170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0" fontAlgn="ctr" hangingPunct="0">
              <a:spcBef>
                <a:spcPct val="0"/>
              </a:spcBef>
              <a:spcAft>
                <a:spcPct val="0"/>
              </a:spcAft>
            </a:pPr>
            <a:r>
              <a:rPr lang="en-US" sz="2800" b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Story of Mai An Tiem</a:t>
            </a:r>
          </a:p>
        </p:txBody>
      </p:sp>
      <p:cxnSp>
        <p:nvCxnSpPr>
          <p:cNvPr id="24" name="Straight Arrow Connector 23"/>
          <p:cNvCxnSpPr>
            <a:stCxn id="13" idx="2"/>
          </p:cNvCxnSpPr>
          <p:nvPr/>
        </p:nvCxnSpPr>
        <p:spPr>
          <a:xfrm flipH="1">
            <a:off x="5017496" y="2117297"/>
            <a:ext cx="1043169" cy="121144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/>
          <p:cNvCxnSpPr>
            <a:stCxn id="13" idx="2"/>
            <a:endCxn id="1029" idx="2"/>
          </p:cNvCxnSpPr>
          <p:nvPr/>
        </p:nvCxnSpPr>
        <p:spPr>
          <a:xfrm>
            <a:off x="6060665" y="2117297"/>
            <a:ext cx="3277167" cy="98268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6" name="Picture 2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4184" y="1441223"/>
            <a:ext cx="676074" cy="676074"/>
          </a:xfrm>
          <a:prstGeom prst="ellipse">
            <a:avLst/>
          </a:prstGeom>
          <a:ln>
            <a:solidFill>
              <a:srgbClr val="C00000"/>
            </a:solidFill>
          </a:ln>
        </p:spPr>
      </p:pic>
      <p:pic>
        <p:nvPicPr>
          <p:cNvPr id="27" name="Picture 2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8274252" y="1453974"/>
            <a:ext cx="703662" cy="703662"/>
          </a:xfrm>
          <a:prstGeom prst="ellipse">
            <a:avLst/>
          </a:prstGeom>
          <a:ln>
            <a:solidFill>
              <a:srgbClr val="C00000"/>
            </a:solidFill>
          </a:ln>
        </p:spPr>
      </p:pic>
      <p:pic>
        <p:nvPicPr>
          <p:cNvPr id="4" name="Picture 2" descr="https://s.sachmem.vn/public/images/TA5T1SHS/U8-L1-2-1-f6e17a8df7293f7684c177d1ea97e657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131" b="11016"/>
          <a:stretch/>
        </p:blipFill>
        <p:spPr bwMode="auto">
          <a:xfrm>
            <a:off x="704708" y="2218620"/>
            <a:ext cx="2011622" cy="2274217"/>
          </a:xfrm>
          <a:prstGeom prst="cloud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3" descr="https://s.sachmem.vn/public/images/TA5T1SHS/U8-L1-2-2-61b9b0a2604da9806a7ba68c800eb7cb.jp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90" t="5564" r="10390" b="8179"/>
          <a:stretch/>
        </p:blipFill>
        <p:spPr bwMode="auto">
          <a:xfrm>
            <a:off x="3558313" y="3328737"/>
            <a:ext cx="1808480" cy="2311779"/>
          </a:xfrm>
          <a:prstGeom prst="cloud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4" descr="https://s.sachmem.vn/public/images/TA5T1SHS/U8-L1-2-3-07af7d82cfe2bda60ec763d4819181b8.jpg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54" b="8730"/>
          <a:stretch/>
        </p:blipFill>
        <p:spPr bwMode="auto">
          <a:xfrm>
            <a:off x="6614461" y="3459388"/>
            <a:ext cx="2011622" cy="2235671"/>
          </a:xfrm>
          <a:prstGeom prst="cloud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https://s.sachmem.vn/public/images/TA5T1SHS/U8-L1-2-4-81c9d21b316bdf6ef8a9b4bc69c6967c.jpg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401" b="6430"/>
          <a:stretch/>
        </p:blipFill>
        <p:spPr bwMode="auto">
          <a:xfrm>
            <a:off x="9331592" y="1905053"/>
            <a:ext cx="2011622" cy="2389856"/>
          </a:xfrm>
          <a:prstGeom prst="cloud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566785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17" grpId="0"/>
      <p:bldP spid="18" grpId="0"/>
      <p:bldP spid="21" grpId="0"/>
      <p:bldP spid="23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Ng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6240208" y="2854607"/>
            <a:ext cx="866140" cy="866140"/>
          </a:xfrm>
          <a:prstGeom prst="ellipse">
            <a:avLst/>
          </a:prstGeom>
          <a:noFill/>
          <a:ln>
            <a:solidFill>
              <a:srgbClr val="C0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68506" y="2833872"/>
            <a:ext cx="866140" cy="866140"/>
          </a:xfrm>
          <a:prstGeom prst="ellipse">
            <a:avLst/>
          </a:prstGeom>
          <a:ln>
            <a:solidFill>
              <a:srgbClr val="C00000"/>
            </a:solidFill>
          </a:ln>
        </p:spPr>
      </p:pic>
      <p:grpSp>
        <p:nvGrpSpPr>
          <p:cNvPr id="12" name="Group 11"/>
          <p:cNvGrpSpPr/>
          <p:nvPr/>
        </p:nvGrpSpPr>
        <p:grpSpPr>
          <a:xfrm>
            <a:off x="1435303" y="2683439"/>
            <a:ext cx="3590006" cy="972845"/>
            <a:chOff x="1224753" y="2838634"/>
            <a:chExt cx="3590006" cy="972845"/>
          </a:xfrm>
        </p:grpSpPr>
        <p:sp>
          <p:nvSpPr>
            <p:cNvPr id="17" name="Rounded Rectangle 16"/>
            <p:cNvSpPr/>
            <p:nvPr/>
          </p:nvSpPr>
          <p:spPr>
            <a:xfrm>
              <a:off x="1224753" y="2838634"/>
              <a:ext cx="3241783" cy="972845"/>
            </a:xfrm>
            <a:prstGeom prst="roundRect">
              <a:avLst/>
            </a:prstGeom>
            <a:ln w="19050">
              <a:solidFill>
                <a:srgbClr val="F99D1C"/>
              </a:solidFill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2400" b="1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What are you reading now?</a:t>
              </a:r>
            </a:p>
          </p:txBody>
        </p:sp>
        <p:pic>
          <p:nvPicPr>
            <p:cNvPr id="23" name="Picture 16" descr="https://s.sachmem.vn/public/temp/bubble-chat-bottom-left.png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5400000" flipV="1">
              <a:off x="4536757" y="3172157"/>
              <a:ext cx="192541" cy="36346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11" name="Group 10"/>
          <p:cNvGrpSpPr/>
          <p:nvPr/>
        </p:nvGrpSpPr>
        <p:grpSpPr>
          <a:xfrm>
            <a:off x="1748936" y="1376672"/>
            <a:ext cx="3649836" cy="1265001"/>
            <a:chOff x="1654932" y="1432519"/>
            <a:chExt cx="3649836" cy="1265001"/>
          </a:xfrm>
        </p:grpSpPr>
        <p:sp>
          <p:nvSpPr>
            <p:cNvPr id="8" name="Rounded Rectangle 7"/>
            <p:cNvSpPr/>
            <p:nvPr/>
          </p:nvSpPr>
          <p:spPr>
            <a:xfrm>
              <a:off x="1654932" y="1432519"/>
              <a:ext cx="3241783" cy="972845"/>
            </a:xfrm>
            <a:prstGeom prst="roundRect">
              <a:avLst/>
            </a:prstGeom>
            <a:ln w="19050">
              <a:solidFill>
                <a:srgbClr val="F99D1C"/>
              </a:solidFill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2400" b="1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Do you read books in your free time?</a:t>
              </a:r>
            </a:p>
          </p:txBody>
        </p:sp>
        <p:pic>
          <p:nvPicPr>
            <p:cNvPr id="10" name="Picture 9"/>
            <p:cNvPicPr>
              <a:picLocks noChangeAspect="1"/>
            </p:cNvPicPr>
            <p:nvPr/>
          </p:nvPicPr>
          <p:blipFill rotWithShape="1">
            <a:blip r:embed="rId5"/>
            <a:srcRect l="10038" t="8130"/>
            <a:stretch/>
          </p:blipFill>
          <p:spPr>
            <a:xfrm>
              <a:off x="4805679" y="2277454"/>
              <a:ext cx="499089" cy="420066"/>
            </a:xfrm>
            <a:prstGeom prst="rect">
              <a:avLst/>
            </a:prstGeom>
          </p:spPr>
        </p:pic>
      </p:grpSp>
      <p:grpSp>
        <p:nvGrpSpPr>
          <p:cNvPr id="25" name="Group 24"/>
          <p:cNvGrpSpPr/>
          <p:nvPr/>
        </p:nvGrpSpPr>
        <p:grpSpPr>
          <a:xfrm>
            <a:off x="6593948" y="1559917"/>
            <a:ext cx="2467769" cy="1173737"/>
            <a:chOff x="6608889" y="1270065"/>
            <a:chExt cx="2467769" cy="1173737"/>
          </a:xfrm>
        </p:grpSpPr>
        <p:sp>
          <p:nvSpPr>
            <p:cNvPr id="20" name="Rounded Rectangle 19"/>
            <p:cNvSpPr/>
            <p:nvPr/>
          </p:nvSpPr>
          <p:spPr>
            <a:xfrm>
              <a:off x="6854936" y="1270065"/>
              <a:ext cx="2221722" cy="894493"/>
            </a:xfrm>
            <a:prstGeom prst="roundRect">
              <a:avLst/>
            </a:prstGeom>
            <a:ln w="19050">
              <a:solidFill>
                <a:srgbClr val="F99D1C"/>
              </a:solidFill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2400" b="1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Yes, I do.</a:t>
              </a:r>
            </a:p>
            <a:p>
              <a:pPr algn="ctr"/>
              <a:r>
                <a:rPr lang="en-US" sz="2400" b="1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/ No, I don’t.</a:t>
              </a:r>
            </a:p>
          </p:txBody>
        </p:sp>
        <p:pic>
          <p:nvPicPr>
            <p:cNvPr id="29" name="Picture 28"/>
            <p:cNvPicPr>
              <a:picLocks noChangeAspect="1"/>
            </p:cNvPicPr>
            <p:nvPr/>
          </p:nvPicPr>
          <p:blipFill rotWithShape="1">
            <a:blip r:embed="rId5"/>
            <a:srcRect l="10038" t="8130"/>
            <a:stretch/>
          </p:blipFill>
          <p:spPr>
            <a:xfrm rot="20575457" flipH="1">
              <a:off x="6608889" y="2105287"/>
              <a:ext cx="402197" cy="338515"/>
            </a:xfrm>
            <a:prstGeom prst="rect">
              <a:avLst/>
            </a:prstGeom>
          </p:spPr>
        </p:pic>
      </p:grpSp>
      <p:grpSp>
        <p:nvGrpSpPr>
          <p:cNvPr id="19" name="Group 18"/>
          <p:cNvGrpSpPr/>
          <p:nvPr/>
        </p:nvGrpSpPr>
        <p:grpSpPr>
          <a:xfrm>
            <a:off x="7073391" y="2974688"/>
            <a:ext cx="3975472" cy="681596"/>
            <a:chOff x="7075869" y="2776249"/>
            <a:chExt cx="3975472" cy="681596"/>
          </a:xfrm>
        </p:grpSpPr>
        <p:sp>
          <p:nvSpPr>
            <p:cNvPr id="21" name="Rounded Rectangle 20"/>
            <p:cNvSpPr/>
            <p:nvPr/>
          </p:nvSpPr>
          <p:spPr>
            <a:xfrm>
              <a:off x="7642398" y="2776249"/>
              <a:ext cx="3408943" cy="615006"/>
            </a:xfrm>
            <a:prstGeom prst="roundRect">
              <a:avLst/>
            </a:prstGeom>
            <a:ln w="19050">
              <a:solidFill>
                <a:srgbClr val="F99D1C"/>
              </a:solidFill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2400" b="1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I'm reading ______.</a:t>
              </a:r>
            </a:p>
          </p:txBody>
        </p:sp>
        <p:pic>
          <p:nvPicPr>
            <p:cNvPr id="14" name="Picture 13"/>
            <p:cNvPicPr>
              <a:picLocks noChangeAspect="1"/>
            </p:cNvPicPr>
            <p:nvPr/>
          </p:nvPicPr>
          <p:blipFill rotWithShape="1">
            <a:blip r:embed="rId6"/>
            <a:srcRect r="13957"/>
            <a:stretch/>
          </p:blipFill>
          <p:spPr>
            <a:xfrm flipV="1">
              <a:off x="7075869" y="2799420"/>
              <a:ext cx="566529" cy="658425"/>
            </a:xfrm>
            <a:prstGeom prst="rect">
              <a:avLst/>
            </a:prstGeom>
          </p:spPr>
        </p:pic>
      </p:grpSp>
      <p:sp>
        <p:nvSpPr>
          <p:cNvPr id="37" name="Mspham-0936082789"/>
          <p:cNvSpPr/>
          <p:nvPr/>
        </p:nvSpPr>
        <p:spPr>
          <a:xfrm>
            <a:off x="640551" y="311765"/>
            <a:ext cx="9477403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3. Let’s </a:t>
            </a:r>
            <a:r>
              <a:rPr lang="en-U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talk.</a:t>
            </a:r>
          </a:p>
          <a:p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                   Ask and answer questions about the book/story you are reading.</a:t>
            </a: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30" name="Group 29"/>
          <p:cNvGrpSpPr/>
          <p:nvPr/>
        </p:nvGrpSpPr>
        <p:grpSpPr>
          <a:xfrm>
            <a:off x="1492887" y="3934359"/>
            <a:ext cx="3811881" cy="1079168"/>
            <a:chOff x="941421" y="2732311"/>
            <a:chExt cx="3811881" cy="1079168"/>
          </a:xfrm>
        </p:grpSpPr>
        <p:sp>
          <p:nvSpPr>
            <p:cNvPr id="31" name="Rounded Rectangle 30"/>
            <p:cNvSpPr/>
            <p:nvPr/>
          </p:nvSpPr>
          <p:spPr>
            <a:xfrm>
              <a:off x="941421" y="2838634"/>
              <a:ext cx="3525115" cy="972845"/>
            </a:xfrm>
            <a:prstGeom prst="roundRect">
              <a:avLst/>
            </a:prstGeom>
            <a:ln w="19050">
              <a:solidFill>
                <a:srgbClr val="F99D1C"/>
              </a:solidFill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2400" b="1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What's your favourite book/story?</a:t>
              </a:r>
            </a:p>
          </p:txBody>
        </p:sp>
        <p:pic>
          <p:nvPicPr>
            <p:cNvPr id="32" name="Picture 16" descr="https://s.sachmem.vn/public/temp/bubble-chat-bottom-left.png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3975304" flipV="1">
              <a:off x="4475300" y="2646850"/>
              <a:ext cx="192541" cy="36346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33" name="Group 32"/>
          <p:cNvGrpSpPr/>
          <p:nvPr/>
        </p:nvGrpSpPr>
        <p:grpSpPr>
          <a:xfrm>
            <a:off x="6790127" y="3720747"/>
            <a:ext cx="2890379" cy="996532"/>
            <a:chOff x="7125383" y="2447581"/>
            <a:chExt cx="2890379" cy="996532"/>
          </a:xfrm>
        </p:grpSpPr>
        <p:sp>
          <p:nvSpPr>
            <p:cNvPr id="34" name="Rounded Rectangle 33"/>
            <p:cNvSpPr/>
            <p:nvPr/>
          </p:nvSpPr>
          <p:spPr>
            <a:xfrm>
              <a:off x="7628046" y="2799420"/>
              <a:ext cx="2387716" cy="644693"/>
            </a:xfrm>
            <a:prstGeom prst="roundRect">
              <a:avLst/>
            </a:prstGeom>
            <a:ln w="19050">
              <a:solidFill>
                <a:srgbClr val="F99D1C"/>
              </a:solidFill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2400" b="1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It's</a:t>
              </a:r>
              <a:r>
                <a:rPr lang="en-US" sz="2400"/>
                <a:t> </a:t>
              </a:r>
              <a:r>
                <a:rPr lang="en-US" sz="2400" b="1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________.</a:t>
              </a:r>
            </a:p>
          </p:txBody>
        </p:sp>
        <p:pic>
          <p:nvPicPr>
            <p:cNvPr id="35" name="Picture 34"/>
            <p:cNvPicPr>
              <a:picLocks noChangeAspect="1"/>
            </p:cNvPicPr>
            <p:nvPr/>
          </p:nvPicPr>
          <p:blipFill rotWithShape="1">
            <a:blip r:embed="rId6"/>
            <a:srcRect r="13957"/>
            <a:stretch/>
          </p:blipFill>
          <p:spPr>
            <a:xfrm rot="1670050" flipV="1">
              <a:off x="7125383" y="2447581"/>
              <a:ext cx="566529" cy="6584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6932011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139"/>
          <a:stretch/>
        </p:blipFill>
        <p:spPr>
          <a:xfrm>
            <a:off x="0" y="-21771"/>
            <a:ext cx="12192000" cy="6879771"/>
          </a:xfrm>
          <a:prstGeom prst="rect">
            <a:avLst/>
          </a:prstGeom>
        </p:spPr>
      </p:pic>
      <p:grpSp>
        <p:nvGrpSpPr>
          <p:cNvPr id="6" name="13 Grupo"/>
          <p:cNvGrpSpPr>
            <a:grpSpLocks/>
          </p:cNvGrpSpPr>
          <p:nvPr/>
        </p:nvGrpSpPr>
        <p:grpSpPr bwMode="auto">
          <a:xfrm>
            <a:off x="2100500" y="2335454"/>
            <a:ext cx="8170534" cy="1504258"/>
            <a:chOff x="1547664" y="2492896"/>
            <a:chExt cx="6048672" cy="1296144"/>
          </a:xfrm>
        </p:grpSpPr>
        <p:sp>
          <p:nvSpPr>
            <p:cNvPr id="7" name="11 Cubo"/>
            <p:cNvSpPr/>
            <p:nvPr/>
          </p:nvSpPr>
          <p:spPr>
            <a:xfrm>
              <a:off x="1547664" y="2492896"/>
              <a:ext cx="287351" cy="1261242"/>
            </a:xfrm>
            <a:prstGeom prst="cube">
              <a:avLst/>
            </a:prstGeom>
            <a:blipFill>
              <a:blip r:embed="rId3"/>
              <a:tile tx="0" ty="0" sx="100000" sy="100000" flip="none" algn="tl"/>
            </a:blipFill>
            <a:ln>
              <a:solidFill>
                <a:schemeClr val="tx1"/>
              </a:solidFill>
            </a:ln>
            <a:effectLst>
              <a:outerShdw blurRad="177800" dist="101600" dir="18900000" sy="23000" kx="-1200000" algn="bl" rotWithShape="0">
                <a:prstClr val="black">
                  <a:alpha val="52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s-ES"/>
            </a:p>
          </p:txBody>
        </p:sp>
        <p:sp>
          <p:nvSpPr>
            <p:cNvPr id="8" name="16 Cubo"/>
            <p:cNvSpPr/>
            <p:nvPr/>
          </p:nvSpPr>
          <p:spPr>
            <a:xfrm flipH="1">
              <a:off x="7308984" y="2527798"/>
              <a:ext cx="287352" cy="1261242"/>
            </a:xfrm>
            <a:prstGeom prst="cube">
              <a:avLst/>
            </a:prstGeom>
            <a:blipFill>
              <a:blip r:embed="rId3"/>
              <a:tile tx="0" ty="0" sx="100000" sy="100000" flip="none" algn="tl"/>
            </a:blipFill>
            <a:ln>
              <a:solidFill>
                <a:schemeClr val="tx1"/>
              </a:solidFill>
            </a:ln>
            <a:effectLst>
              <a:outerShdw blurRad="76200" dir="18900000" sy="23000" kx="-1200000" algn="bl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s-ES"/>
            </a:p>
          </p:txBody>
        </p:sp>
        <p:pic>
          <p:nvPicPr>
            <p:cNvPr id="9" name="12 Imagen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835015" y="2564288"/>
              <a:ext cx="5473969" cy="1166053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</p:grpSp>
      <p:pic>
        <p:nvPicPr>
          <p:cNvPr id="2050" name="Picture 2" descr="Mario Tennis: Ultra Smash has a Small Day 1 Patch - Nintendo ...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38299" y="446596"/>
            <a:ext cx="4267199" cy="42671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77380" y="2868819"/>
            <a:ext cx="9533883" cy="3031536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710" y="446596"/>
            <a:ext cx="5060119" cy="1420491"/>
          </a:xfrm>
          <a:prstGeom prst="rect">
            <a:avLst/>
          </a:prstGeom>
        </p:spPr>
      </p:pic>
      <p:pic>
        <p:nvPicPr>
          <p:cNvPr id="13" name="Picture 12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584960" y="5638336"/>
            <a:ext cx="1372148" cy="5991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4425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139"/>
          <a:stretch/>
        </p:blipFill>
        <p:spPr>
          <a:xfrm>
            <a:off x="0" y="-21771"/>
            <a:ext cx="12192000" cy="6879771"/>
          </a:xfrm>
          <a:prstGeom prst="rect">
            <a:avLst/>
          </a:prstGeom>
        </p:spPr>
      </p:pic>
      <p:pic>
        <p:nvPicPr>
          <p:cNvPr id="6" name="Picture 5" descr="Mario 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85694" y="688016"/>
            <a:ext cx="2796685" cy="27561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407997" y="309797"/>
            <a:ext cx="2298391" cy="2755631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647" t="20778" r="54160" b="36555"/>
          <a:stretch/>
        </p:blipFill>
        <p:spPr>
          <a:xfrm>
            <a:off x="5622196" y="8289811"/>
            <a:ext cx="520225" cy="521583"/>
          </a:xfrm>
          <a:prstGeom prst="ellipse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647" t="20778" r="54160" b="36555"/>
          <a:stretch/>
        </p:blipFill>
        <p:spPr>
          <a:xfrm>
            <a:off x="5665542" y="8354233"/>
            <a:ext cx="520225" cy="521583"/>
          </a:xfrm>
          <a:prstGeom prst="ellipse">
            <a:avLst/>
          </a:prstGeom>
        </p:spPr>
      </p:pic>
      <p:grpSp>
        <p:nvGrpSpPr>
          <p:cNvPr id="13" name="13 Grupo"/>
          <p:cNvGrpSpPr>
            <a:grpSpLocks/>
          </p:cNvGrpSpPr>
          <p:nvPr/>
        </p:nvGrpSpPr>
        <p:grpSpPr bwMode="auto">
          <a:xfrm>
            <a:off x="2100500" y="2335454"/>
            <a:ext cx="8170534" cy="1504258"/>
            <a:chOff x="1547664" y="2492896"/>
            <a:chExt cx="6048672" cy="1296144"/>
          </a:xfrm>
        </p:grpSpPr>
        <p:sp>
          <p:nvSpPr>
            <p:cNvPr id="14" name="11 Cubo"/>
            <p:cNvSpPr/>
            <p:nvPr/>
          </p:nvSpPr>
          <p:spPr>
            <a:xfrm>
              <a:off x="1547664" y="2492896"/>
              <a:ext cx="287351" cy="1261242"/>
            </a:xfrm>
            <a:prstGeom prst="cube">
              <a:avLst/>
            </a:prstGeom>
            <a:blipFill>
              <a:blip r:embed="rId9"/>
              <a:tile tx="0" ty="0" sx="100000" sy="100000" flip="none" algn="tl"/>
            </a:blipFill>
            <a:ln>
              <a:solidFill>
                <a:schemeClr val="tx1"/>
              </a:solidFill>
            </a:ln>
            <a:effectLst>
              <a:outerShdw blurRad="177800" dist="101600" dir="18900000" sy="23000" kx="-1200000" algn="bl" rotWithShape="0">
                <a:prstClr val="black">
                  <a:alpha val="52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s-ES"/>
            </a:p>
          </p:txBody>
        </p:sp>
        <p:sp>
          <p:nvSpPr>
            <p:cNvPr id="15" name="16 Cubo"/>
            <p:cNvSpPr/>
            <p:nvPr/>
          </p:nvSpPr>
          <p:spPr>
            <a:xfrm flipH="1">
              <a:off x="7308984" y="2527798"/>
              <a:ext cx="287352" cy="1261242"/>
            </a:xfrm>
            <a:prstGeom prst="cube">
              <a:avLst/>
            </a:prstGeom>
            <a:blipFill>
              <a:blip r:embed="rId9"/>
              <a:tile tx="0" ty="0" sx="100000" sy="100000" flip="none" algn="tl"/>
            </a:blipFill>
            <a:ln>
              <a:solidFill>
                <a:schemeClr val="tx1"/>
              </a:solidFill>
            </a:ln>
            <a:effectLst>
              <a:outerShdw blurRad="76200" dir="18900000" sy="23000" kx="-1200000" algn="bl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s-ES"/>
            </a:p>
          </p:txBody>
        </p:sp>
        <p:pic>
          <p:nvPicPr>
            <p:cNvPr id="16" name="12 Imagen"/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1835015" y="2564288"/>
              <a:ext cx="5473969" cy="1166053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</p:grpSp>
      <p:pic>
        <p:nvPicPr>
          <p:cNvPr id="19" name="Picture 18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647" t="20778" r="54160" b="36555"/>
          <a:stretch/>
        </p:blipFill>
        <p:spPr>
          <a:xfrm>
            <a:off x="5575774" y="8322022"/>
            <a:ext cx="520225" cy="521583"/>
          </a:xfrm>
          <a:prstGeom prst="ellipse">
            <a:avLst/>
          </a:prstGeom>
        </p:spPr>
      </p:pic>
      <p:sp>
        <p:nvSpPr>
          <p:cNvPr id="20" name="Rounded Rectangle 19"/>
          <p:cNvSpPr/>
          <p:nvPr/>
        </p:nvSpPr>
        <p:spPr>
          <a:xfrm>
            <a:off x="8029500" y="4758939"/>
            <a:ext cx="3637847" cy="1287000"/>
          </a:xfrm>
          <a:prstGeom prst="roundRect">
            <a:avLst/>
          </a:prstGeom>
          <a:solidFill>
            <a:schemeClr val="lt1">
              <a:alpha val="79000"/>
            </a:schemeClr>
          </a:solidFill>
          <a:ln w="57150" cmpd="thickThin">
            <a:solidFill>
              <a:srgbClr val="0070C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b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I’m reading Snow White and the Seven Dwarfs</a:t>
            </a:r>
            <a:r>
              <a:rPr lang="en-US" sz="2400" b="1" dirty="0"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.</a:t>
            </a:r>
            <a:endParaRPr lang="en-US" sz="2400" b="1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Rounded Rectangle 20"/>
          <p:cNvSpPr/>
          <p:nvPr/>
        </p:nvSpPr>
        <p:spPr>
          <a:xfrm>
            <a:off x="8029500" y="3021129"/>
            <a:ext cx="3637847" cy="1287000"/>
          </a:xfrm>
          <a:prstGeom prst="roundRect">
            <a:avLst/>
          </a:prstGeom>
          <a:solidFill>
            <a:schemeClr val="lt1">
              <a:alpha val="79000"/>
            </a:schemeClr>
          </a:solidFill>
          <a:ln w="57150" cmpd="thickThin">
            <a:solidFill>
              <a:srgbClr val="0070C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b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I’m reading The Story of Mai An Tiem</a:t>
            </a:r>
            <a:r>
              <a:rPr lang="en-US" sz="2400" b="1" dirty="0"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.</a:t>
            </a:r>
            <a:endParaRPr lang="en-US" sz="2400" b="1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Rounded Rectangle 21"/>
          <p:cNvSpPr/>
          <p:nvPr/>
        </p:nvSpPr>
        <p:spPr>
          <a:xfrm>
            <a:off x="7983750" y="1283319"/>
            <a:ext cx="3637847" cy="1287000"/>
          </a:xfrm>
          <a:prstGeom prst="roundRect">
            <a:avLst/>
          </a:prstGeom>
          <a:solidFill>
            <a:schemeClr val="lt1">
              <a:alpha val="79000"/>
            </a:schemeClr>
          </a:solidFill>
          <a:ln w="57150" cmpd="thickThin">
            <a:solidFill>
              <a:srgbClr val="0070C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/>
            <a:r>
              <a:rPr lang="en-US" sz="2400" b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I’m reading The Fox and the Crow</a:t>
            </a:r>
            <a:r>
              <a:rPr lang="en-US" sz="2400" b="1" dirty="0"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.</a:t>
            </a:r>
            <a:endParaRPr lang="en-US" sz="2400" b="1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Flowchart: Alternate Process 3"/>
          <p:cNvSpPr/>
          <p:nvPr/>
        </p:nvSpPr>
        <p:spPr>
          <a:xfrm>
            <a:off x="653930" y="3591869"/>
            <a:ext cx="6161314" cy="2684656"/>
          </a:xfrm>
          <a:prstGeom prst="roundRect">
            <a:avLst>
              <a:gd name="adj" fmla="val 6259"/>
            </a:avLst>
          </a:prstGeom>
          <a:solidFill>
            <a:schemeClr val="lt1">
              <a:alpha val="78000"/>
            </a:schemeClr>
          </a:solidFill>
          <a:ln w="158750" cmpd="thickThin"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3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4" name="Picture 23">
            <a:hlinkClick r:id="" action="ppaction://hlinkshowjump?jump=nextslide"/>
          </p:cNvPr>
          <p:cNvPicPr>
            <a:picLocks noChangeAspect="1"/>
          </p:cNvPicPr>
          <p:nvPr/>
        </p:nvPicPr>
        <p:blipFill rotWithShape="1">
          <a:blip r:embed="rId11"/>
          <a:srcRect t="6487" b="7211"/>
          <a:stretch/>
        </p:blipFill>
        <p:spPr>
          <a:xfrm>
            <a:off x="10700212" y="6186396"/>
            <a:ext cx="967135" cy="531146"/>
          </a:xfrm>
          <a:prstGeom prst="rect">
            <a:avLst/>
          </a:prstGeom>
        </p:spPr>
      </p:pic>
      <p:sp>
        <p:nvSpPr>
          <p:cNvPr id="3" name="5-Point Star 2"/>
          <p:cNvSpPr/>
          <p:nvPr/>
        </p:nvSpPr>
        <p:spPr>
          <a:xfrm>
            <a:off x="12453756" y="4758939"/>
            <a:ext cx="952500" cy="1075817"/>
          </a:xfrm>
          <a:prstGeom prst="star5">
            <a:avLst>
              <a:gd name="adj" fmla="val 31911"/>
              <a:gd name="hf" fmla="val 105146"/>
              <a:gd name="vf" fmla="val 110557"/>
            </a:avLst>
          </a:prstGeom>
          <a:solidFill>
            <a:srgbClr val="FFFF0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/>
          <p:cNvSpPr/>
          <p:nvPr/>
        </p:nvSpPr>
        <p:spPr>
          <a:xfrm>
            <a:off x="653930" y="3717185"/>
            <a:ext cx="616131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b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What are you reading?</a:t>
            </a:r>
          </a:p>
        </p:txBody>
      </p:sp>
      <p:pic>
        <p:nvPicPr>
          <p:cNvPr id="28" name="Picture 5" descr="https://s.sachmem.vn/public/images/TA5T1SHS/U8-L1-2-4-81c9d21b316bdf6ef8a9b4bc69c6967c.jpg"/>
          <p:cNvPicPr>
            <a:picLocks noChangeAspect="1" noChangeArrowheads="1"/>
          </p:cNvPicPr>
          <p:nvPr/>
        </p:nvPicPr>
        <p:blipFill rotWithShape="1"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401" b="6430"/>
          <a:stretch/>
        </p:blipFill>
        <p:spPr bwMode="auto">
          <a:xfrm>
            <a:off x="2998484" y="4477525"/>
            <a:ext cx="1409513" cy="16745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07788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1.11111E-6 L -0.1 -0.98102 " pathEditMode="relative" rAng="0" ptsTypes="AA">
                                      <p:cBhvr>
                                        <p:cTn id="6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000" y="-4905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750"/>
                            </p:stCondLst>
                            <p:childTnLst>
                              <p:par>
                                <p:cTn id="8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enni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 -0.98102 L 0.20989 -0.56898 " pathEditMode="relative" rAng="0" ptsTypes="AA">
                                      <p:cBhvr>
                                        <p:cTn id="1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495" y="20602"/>
                                    </p:animMotion>
                                  </p:childTnLst>
                                </p:cTn>
                              </p:par>
                              <p:par>
                                <p:cTn id="14" presetID="42" presetClass="path" presetSubtype="0" accel="50000" decel="5000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animMotion origin="layout" path="M 0.20989 -0.56898 L 0.55325 -1.00139 " pathEditMode="relative" rAng="0" ptsTypes="AA">
                                      <p:cBhvr>
                                        <p:cTn id="1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161" y="-2162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650"/>
                            </p:stCondLst>
                            <p:childTnLst>
                              <p:par>
                                <p:cTn id="17" presetID="9" presetClass="emph" presetSubtype="0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8" dur="indefinite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9" dur="indefinite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650"/>
                            </p:stCondLst>
                            <p:childTnLst>
                              <p:par>
                                <p:cTn id="21" presetID="9" presetClass="emph" presetSubtype="0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22" dur="indefinite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23" dur="indefinite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9167E-6 0 L -0.1 -0.98102 " pathEditMode="relative" rAng="0" ptsTypes="AA">
                                      <p:cBhvr>
                                        <p:cTn id="3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000" y="-4905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"/>
                            </p:stCondLst>
                            <p:childTnLst>
                              <p:par>
                                <p:cTn id="33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enni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 -0.98102 L -0.02136 -0.74468 " pathEditMode="relative" rAng="0" ptsTypes="AA">
                                      <p:cBhvr>
                                        <p:cTn id="3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32" y="1180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000"/>
                            </p:stCondLst>
                            <p:childTnLst>
                              <p:par>
                                <p:cTn id="40" presetID="9" presetClass="emph" presetSubtype="0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41" dur="indefinite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42" dur="indefinite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hanc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xit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47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8" fill="hold">
                      <p:stCondLst>
                        <p:cond delay="0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875E-6 7.40741E-7 L -0.1 -0.98102 " pathEditMode="relative" rAng="0" ptsTypes="AA">
                                      <p:cBhvr>
                                        <p:cTn id="5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000" y="-4905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00"/>
                            </p:stCondLst>
                            <p:childTnLst>
                              <p:par>
                                <p:cTn id="53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enni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00"/>
                            </p:stCondLst>
                            <p:childTnLst>
                              <p:par>
                                <p:cTn id="5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 -0.98102 L -0.01771 -0.73519 " pathEditMode="relative" rAng="0" ptsTypes="AA">
                                      <p:cBhvr>
                                        <p:cTn id="5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115" y="1229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1000"/>
                            </p:stCondLst>
                            <p:childTnLst>
                              <p:par>
                                <p:cTn id="61" presetID="9" presetClass="emph" presetSubtype="0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62" dur="indefinite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63" dur="indefinite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hanc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64" presetID="1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1" presetClass="exit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</p:childTnLst>
        </p:cTn>
      </p:par>
    </p:tnLst>
    <p:bldLst>
      <p:bldP spid="21" grpId="0" animBg="1"/>
      <p:bldP spid="21" grpId="1" animBg="1"/>
      <p:bldP spid="22" grpId="0" animBg="1"/>
      <p:bldP spid="22" grpId="1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139"/>
          <a:stretch/>
        </p:blipFill>
        <p:spPr>
          <a:xfrm>
            <a:off x="0" y="-21771"/>
            <a:ext cx="12192000" cy="6879771"/>
          </a:xfrm>
          <a:prstGeom prst="rect">
            <a:avLst/>
          </a:prstGeom>
        </p:spPr>
      </p:pic>
      <p:pic>
        <p:nvPicPr>
          <p:cNvPr id="6" name="Picture 5" descr="Mario 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85694" y="688016"/>
            <a:ext cx="2796685" cy="27561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407997" y="309797"/>
            <a:ext cx="2298391" cy="2755631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647" t="20778" r="54160" b="36555"/>
          <a:stretch/>
        </p:blipFill>
        <p:spPr>
          <a:xfrm>
            <a:off x="5622196" y="8289811"/>
            <a:ext cx="520225" cy="521583"/>
          </a:xfrm>
          <a:prstGeom prst="ellipse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647" t="20778" r="54160" b="36555"/>
          <a:stretch/>
        </p:blipFill>
        <p:spPr>
          <a:xfrm>
            <a:off x="5665542" y="8354233"/>
            <a:ext cx="520225" cy="521583"/>
          </a:xfrm>
          <a:prstGeom prst="ellipse">
            <a:avLst/>
          </a:prstGeom>
        </p:spPr>
      </p:pic>
      <p:grpSp>
        <p:nvGrpSpPr>
          <p:cNvPr id="13" name="13 Grupo"/>
          <p:cNvGrpSpPr>
            <a:grpSpLocks/>
          </p:cNvGrpSpPr>
          <p:nvPr/>
        </p:nvGrpSpPr>
        <p:grpSpPr bwMode="auto">
          <a:xfrm>
            <a:off x="2100500" y="2335454"/>
            <a:ext cx="8170534" cy="1504258"/>
            <a:chOff x="1547664" y="2492896"/>
            <a:chExt cx="6048672" cy="1296144"/>
          </a:xfrm>
        </p:grpSpPr>
        <p:sp>
          <p:nvSpPr>
            <p:cNvPr id="14" name="11 Cubo"/>
            <p:cNvSpPr/>
            <p:nvPr/>
          </p:nvSpPr>
          <p:spPr>
            <a:xfrm>
              <a:off x="1547664" y="2492896"/>
              <a:ext cx="287351" cy="1261242"/>
            </a:xfrm>
            <a:prstGeom prst="cube">
              <a:avLst/>
            </a:prstGeom>
            <a:blipFill>
              <a:blip r:embed="rId9"/>
              <a:tile tx="0" ty="0" sx="100000" sy="100000" flip="none" algn="tl"/>
            </a:blipFill>
            <a:ln>
              <a:solidFill>
                <a:schemeClr val="tx1"/>
              </a:solidFill>
            </a:ln>
            <a:effectLst>
              <a:outerShdw blurRad="177800" dist="101600" dir="18900000" sy="23000" kx="-1200000" algn="bl" rotWithShape="0">
                <a:prstClr val="black">
                  <a:alpha val="52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s-ES"/>
            </a:p>
          </p:txBody>
        </p:sp>
        <p:sp>
          <p:nvSpPr>
            <p:cNvPr id="15" name="16 Cubo"/>
            <p:cNvSpPr/>
            <p:nvPr/>
          </p:nvSpPr>
          <p:spPr>
            <a:xfrm flipH="1">
              <a:off x="7308984" y="2527798"/>
              <a:ext cx="287352" cy="1261242"/>
            </a:xfrm>
            <a:prstGeom prst="cube">
              <a:avLst/>
            </a:prstGeom>
            <a:blipFill>
              <a:blip r:embed="rId9"/>
              <a:tile tx="0" ty="0" sx="100000" sy="100000" flip="none" algn="tl"/>
            </a:blipFill>
            <a:ln>
              <a:solidFill>
                <a:schemeClr val="tx1"/>
              </a:solidFill>
            </a:ln>
            <a:effectLst>
              <a:outerShdw blurRad="76200" dir="18900000" sy="23000" kx="-1200000" algn="bl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s-ES"/>
            </a:p>
          </p:txBody>
        </p:sp>
        <p:pic>
          <p:nvPicPr>
            <p:cNvPr id="16" name="12 Imagen"/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1835015" y="2564288"/>
              <a:ext cx="5473969" cy="1166053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</p:grpSp>
      <p:pic>
        <p:nvPicPr>
          <p:cNvPr id="19" name="Picture 18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647" t="20778" r="54160" b="36555"/>
          <a:stretch/>
        </p:blipFill>
        <p:spPr>
          <a:xfrm>
            <a:off x="5575774" y="8322022"/>
            <a:ext cx="520225" cy="521583"/>
          </a:xfrm>
          <a:prstGeom prst="ellipse">
            <a:avLst/>
          </a:prstGeom>
        </p:spPr>
      </p:pic>
      <p:sp>
        <p:nvSpPr>
          <p:cNvPr id="21" name="Rounded Rectangle 20"/>
          <p:cNvSpPr/>
          <p:nvPr/>
        </p:nvSpPr>
        <p:spPr>
          <a:xfrm>
            <a:off x="8063954" y="1288881"/>
            <a:ext cx="3637847" cy="1287000"/>
          </a:xfrm>
          <a:prstGeom prst="roundRect">
            <a:avLst/>
          </a:prstGeom>
          <a:solidFill>
            <a:schemeClr val="lt1">
              <a:alpha val="79000"/>
            </a:schemeClr>
          </a:solidFill>
          <a:ln w="57150" cmpd="thickThin">
            <a:solidFill>
              <a:srgbClr val="0070C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 eaLnBrk="0" fontAlgn="ctr" hangingPunct="0">
              <a:spcBef>
                <a:spcPct val="0"/>
              </a:spcBef>
              <a:spcAft>
                <a:spcPct val="0"/>
              </a:spcAft>
            </a:pPr>
            <a:r>
              <a:rPr lang="en-US" sz="2400" b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I’m reading The Story of Mai An Tiem.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8029500" y="4767186"/>
            <a:ext cx="3637847" cy="1287000"/>
          </a:xfrm>
          <a:prstGeom prst="roundRect">
            <a:avLst/>
          </a:prstGeom>
          <a:solidFill>
            <a:schemeClr val="lt1">
              <a:alpha val="79000"/>
            </a:schemeClr>
          </a:solidFill>
          <a:ln w="57150" cmpd="thickThin">
            <a:solidFill>
              <a:srgbClr val="0070C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 eaLnBrk="0" fontAlgn="ctr" hangingPunct="0">
              <a:spcBef>
                <a:spcPct val="0"/>
              </a:spcBef>
              <a:spcAft>
                <a:spcPct val="0"/>
              </a:spcAft>
            </a:pPr>
            <a:r>
              <a:rPr lang="en-US" sz="2800" b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I’m reading The Fox and the Crow.</a:t>
            </a:r>
          </a:p>
        </p:txBody>
      </p:sp>
      <p:sp>
        <p:nvSpPr>
          <p:cNvPr id="23" name="Flowchart: Alternate Process 3"/>
          <p:cNvSpPr/>
          <p:nvPr/>
        </p:nvSpPr>
        <p:spPr>
          <a:xfrm>
            <a:off x="653930" y="3591869"/>
            <a:ext cx="6161314" cy="2684656"/>
          </a:xfrm>
          <a:prstGeom prst="roundRect">
            <a:avLst>
              <a:gd name="adj" fmla="val 6259"/>
            </a:avLst>
          </a:prstGeom>
          <a:solidFill>
            <a:schemeClr val="lt1">
              <a:alpha val="78000"/>
            </a:schemeClr>
          </a:solidFill>
          <a:ln w="158750" cmpd="thickThin"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en-US" sz="3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4" name="Picture 23">
            <a:hlinkClick r:id="" action="ppaction://hlinkshowjump?jump=nextslide"/>
          </p:cNvPr>
          <p:cNvPicPr>
            <a:picLocks noChangeAspect="1"/>
          </p:cNvPicPr>
          <p:nvPr/>
        </p:nvPicPr>
        <p:blipFill rotWithShape="1">
          <a:blip r:embed="rId11"/>
          <a:srcRect t="6487" b="7211"/>
          <a:stretch/>
        </p:blipFill>
        <p:spPr>
          <a:xfrm>
            <a:off x="10700212" y="6186396"/>
            <a:ext cx="967135" cy="531146"/>
          </a:xfrm>
          <a:prstGeom prst="rect">
            <a:avLst/>
          </a:prstGeom>
        </p:spPr>
      </p:pic>
      <p:sp>
        <p:nvSpPr>
          <p:cNvPr id="25" name="5-Point Star 24"/>
          <p:cNvSpPr/>
          <p:nvPr/>
        </p:nvSpPr>
        <p:spPr>
          <a:xfrm>
            <a:off x="12686070" y="2880205"/>
            <a:ext cx="952500" cy="1075817"/>
          </a:xfrm>
          <a:prstGeom prst="star5">
            <a:avLst>
              <a:gd name="adj" fmla="val 31911"/>
              <a:gd name="hf" fmla="val 105146"/>
              <a:gd name="vf" fmla="val 110557"/>
            </a:avLst>
          </a:prstGeom>
          <a:solidFill>
            <a:srgbClr val="FFFF0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ounded Rectangle 19"/>
          <p:cNvSpPr/>
          <p:nvPr/>
        </p:nvSpPr>
        <p:spPr>
          <a:xfrm>
            <a:off x="8029499" y="3028033"/>
            <a:ext cx="3637847" cy="1287000"/>
          </a:xfrm>
          <a:prstGeom prst="roundRect">
            <a:avLst/>
          </a:prstGeom>
          <a:solidFill>
            <a:schemeClr val="lt1">
              <a:alpha val="79000"/>
            </a:schemeClr>
          </a:solidFill>
          <a:ln w="57150" cmpd="thickThin">
            <a:solidFill>
              <a:srgbClr val="0070C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 eaLnBrk="0" fontAlgn="ctr" hangingPunct="0">
              <a:spcBef>
                <a:spcPct val="0"/>
              </a:spcBef>
              <a:spcAft>
                <a:spcPct val="0"/>
              </a:spcAft>
            </a:pPr>
            <a:r>
              <a:rPr lang="en-US" sz="2400" b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I’m reading Aladdin and the Magic Lamp.</a:t>
            </a:r>
          </a:p>
        </p:txBody>
      </p:sp>
      <p:sp>
        <p:nvSpPr>
          <p:cNvPr id="30" name="Rectangle 29"/>
          <p:cNvSpPr/>
          <p:nvPr/>
        </p:nvSpPr>
        <p:spPr>
          <a:xfrm>
            <a:off x="653930" y="3717185"/>
            <a:ext cx="616131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b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What are you reading?</a:t>
            </a:r>
          </a:p>
        </p:txBody>
      </p:sp>
      <p:pic>
        <p:nvPicPr>
          <p:cNvPr id="28" name="Picture 4" descr="https://s.sachmem.vn/public/images/TA5T1SHS/U8-L1-2-3-07af7d82cfe2bda60ec763d4819181b8.jpg"/>
          <p:cNvPicPr>
            <a:picLocks noChangeAspect="1" noChangeArrowheads="1"/>
          </p:cNvPicPr>
          <p:nvPr/>
        </p:nvPicPr>
        <p:blipFill rotWithShape="1"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54" b="8730"/>
          <a:stretch/>
        </p:blipFill>
        <p:spPr bwMode="auto">
          <a:xfrm>
            <a:off x="2998484" y="4537913"/>
            <a:ext cx="1409513" cy="1566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751414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1.11111E-6 L -0.1 -0.98102 " pathEditMode="relative" rAng="0" ptsTypes="AA">
                                      <p:cBhvr>
                                        <p:cTn id="6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000" y="-4905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750"/>
                            </p:stCondLst>
                            <p:childTnLst>
                              <p:par>
                                <p:cTn id="8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enni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 -0.98102 L 0.20989 -0.56898 " pathEditMode="relative" rAng="0" ptsTypes="AA">
                                      <p:cBhvr>
                                        <p:cTn id="1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495" y="20602"/>
                                    </p:animMotion>
                                  </p:childTnLst>
                                </p:cTn>
                              </p:par>
                              <p:par>
                                <p:cTn id="14" presetID="42" presetClass="path" presetSubtype="0" accel="50000" decel="5000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animMotion origin="layout" path="M 0.20989 -0.56898 L 0.55325 -1.00139 " pathEditMode="relative" rAng="0" ptsTypes="AA">
                                      <p:cBhvr>
                                        <p:cTn id="1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161" y="-2162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650"/>
                            </p:stCondLst>
                            <p:childTnLst>
                              <p:par>
                                <p:cTn id="17" presetID="9" presetClass="emph" presetSubtype="0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8" dur="indefinite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9" dur="indefinite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650"/>
                            </p:stCondLst>
                            <p:childTnLst>
                              <p:par>
                                <p:cTn id="21" presetID="9" presetClass="emph" presetSubtype="0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22" dur="indefinite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23" dur="indefinite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9167E-6 0 L -0.1 -0.98102 " pathEditMode="relative" rAng="0" ptsTypes="AA">
                                      <p:cBhvr>
                                        <p:cTn id="3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000" y="-4905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"/>
                            </p:stCondLst>
                            <p:childTnLst>
                              <p:par>
                                <p:cTn id="33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enni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 -0.98102 L -0.02136 -0.74468 " pathEditMode="relative" rAng="0" ptsTypes="AA">
                                      <p:cBhvr>
                                        <p:cTn id="3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32" y="1180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000"/>
                            </p:stCondLst>
                            <p:childTnLst>
                              <p:par>
                                <p:cTn id="40" presetID="9" presetClass="emph" presetSubtype="0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41" dur="indefinite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42" dur="indefinite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hanc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xit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47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8" fill="hold">
                      <p:stCondLst>
                        <p:cond delay="0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875E-6 7.40741E-7 L -0.1 -0.98102 " pathEditMode="relative" rAng="0" ptsTypes="AA">
                                      <p:cBhvr>
                                        <p:cTn id="5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000" y="-4905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00"/>
                            </p:stCondLst>
                            <p:childTnLst>
                              <p:par>
                                <p:cTn id="53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enni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00"/>
                            </p:stCondLst>
                            <p:childTnLst>
                              <p:par>
                                <p:cTn id="5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 -0.98102 L -0.01771 -0.73519 " pathEditMode="relative" rAng="0" ptsTypes="AA">
                                      <p:cBhvr>
                                        <p:cTn id="5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115" y="1229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1000"/>
                            </p:stCondLst>
                            <p:childTnLst>
                              <p:par>
                                <p:cTn id="61" presetID="9" presetClass="emph" presetSubtype="0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62" dur="indefinite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63" dur="indefinite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hanc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64" presetID="1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1" presetClass="exit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</p:childTnLst>
        </p:cTn>
      </p:par>
    </p:tnLst>
    <p:bldLst>
      <p:bldP spid="21" grpId="0" animBg="1"/>
      <p:bldP spid="21" grpId="1" animBg="1"/>
      <p:bldP spid="22" grpId="0" animBg="1"/>
      <p:bldP spid="22" grpId="1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139"/>
          <a:stretch/>
        </p:blipFill>
        <p:spPr>
          <a:xfrm>
            <a:off x="0" y="-21771"/>
            <a:ext cx="12192000" cy="6879771"/>
          </a:xfrm>
          <a:prstGeom prst="rect">
            <a:avLst/>
          </a:prstGeom>
        </p:spPr>
      </p:pic>
      <p:pic>
        <p:nvPicPr>
          <p:cNvPr id="6" name="Picture 5" descr="Mario 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85694" y="688016"/>
            <a:ext cx="2796685" cy="27561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407997" y="309797"/>
            <a:ext cx="2298391" cy="2755631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647" t="20778" r="54160" b="36555"/>
          <a:stretch/>
        </p:blipFill>
        <p:spPr>
          <a:xfrm>
            <a:off x="5622196" y="8289811"/>
            <a:ext cx="520225" cy="521583"/>
          </a:xfrm>
          <a:prstGeom prst="ellipse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647" t="20778" r="54160" b="36555"/>
          <a:stretch/>
        </p:blipFill>
        <p:spPr>
          <a:xfrm>
            <a:off x="5665542" y="8354233"/>
            <a:ext cx="520225" cy="521583"/>
          </a:xfrm>
          <a:prstGeom prst="ellipse">
            <a:avLst/>
          </a:prstGeom>
        </p:spPr>
      </p:pic>
      <p:grpSp>
        <p:nvGrpSpPr>
          <p:cNvPr id="13" name="13 Grupo"/>
          <p:cNvGrpSpPr>
            <a:grpSpLocks/>
          </p:cNvGrpSpPr>
          <p:nvPr/>
        </p:nvGrpSpPr>
        <p:grpSpPr bwMode="auto">
          <a:xfrm>
            <a:off x="2100500" y="2335454"/>
            <a:ext cx="8170534" cy="1504258"/>
            <a:chOff x="1547664" y="2492896"/>
            <a:chExt cx="6048672" cy="1296144"/>
          </a:xfrm>
        </p:grpSpPr>
        <p:sp>
          <p:nvSpPr>
            <p:cNvPr id="14" name="11 Cubo"/>
            <p:cNvSpPr/>
            <p:nvPr/>
          </p:nvSpPr>
          <p:spPr>
            <a:xfrm>
              <a:off x="1547664" y="2492896"/>
              <a:ext cx="287351" cy="1261242"/>
            </a:xfrm>
            <a:prstGeom prst="cube">
              <a:avLst/>
            </a:prstGeom>
            <a:blipFill>
              <a:blip r:embed="rId9"/>
              <a:tile tx="0" ty="0" sx="100000" sy="100000" flip="none" algn="tl"/>
            </a:blipFill>
            <a:ln>
              <a:solidFill>
                <a:schemeClr val="tx1"/>
              </a:solidFill>
            </a:ln>
            <a:effectLst>
              <a:outerShdw blurRad="177800" dist="101600" dir="18900000" sy="23000" kx="-1200000" algn="bl" rotWithShape="0">
                <a:prstClr val="black">
                  <a:alpha val="52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s-ES"/>
            </a:p>
          </p:txBody>
        </p:sp>
        <p:sp>
          <p:nvSpPr>
            <p:cNvPr id="15" name="16 Cubo"/>
            <p:cNvSpPr/>
            <p:nvPr/>
          </p:nvSpPr>
          <p:spPr>
            <a:xfrm flipH="1">
              <a:off x="7308984" y="2527798"/>
              <a:ext cx="287352" cy="1261242"/>
            </a:xfrm>
            <a:prstGeom prst="cube">
              <a:avLst/>
            </a:prstGeom>
            <a:blipFill>
              <a:blip r:embed="rId9"/>
              <a:tile tx="0" ty="0" sx="100000" sy="100000" flip="none" algn="tl"/>
            </a:blipFill>
            <a:ln>
              <a:solidFill>
                <a:schemeClr val="tx1"/>
              </a:solidFill>
            </a:ln>
            <a:effectLst>
              <a:outerShdw blurRad="76200" dir="18900000" sy="23000" kx="-1200000" algn="bl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s-ES"/>
            </a:p>
          </p:txBody>
        </p:sp>
        <p:pic>
          <p:nvPicPr>
            <p:cNvPr id="16" name="12 Imagen"/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1835015" y="2564288"/>
              <a:ext cx="5473969" cy="1166053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</p:grpSp>
      <p:pic>
        <p:nvPicPr>
          <p:cNvPr id="19" name="Picture 18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647" t="20778" r="54160" b="36555"/>
          <a:stretch/>
        </p:blipFill>
        <p:spPr>
          <a:xfrm>
            <a:off x="5575774" y="8322022"/>
            <a:ext cx="520225" cy="521583"/>
          </a:xfrm>
          <a:prstGeom prst="ellipse">
            <a:avLst/>
          </a:prstGeom>
        </p:spPr>
      </p:pic>
      <p:sp>
        <p:nvSpPr>
          <p:cNvPr id="20" name="Rounded Rectangle 19"/>
          <p:cNvSpPr/>
          <p:nvPr/>
        </p:nvSpPr>
        <p:spPr>
          <a:xfrm>
            <a:off x="8063955" y="1275072"/>
            <a:ext cx="3637847" cy="1287000"/>
          </a:xfrm>
          <a:prstGeom prst="roundRect">
            <a:avLst/>
          </a:prstGeom>
          <a:solidFill>
            <a:schemeClr val="lt1">
              <a:alpha val="79000"/>
            </a:schemeClr>
          </a:solidFill>
          <a:ln w="57150" cmpd="thickThin">
            <a:solidFill>
              <a:srgbClr val="0070C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 eaLnBrk="0" fontAlgn="ctr" hangingPunct="0">
              <a:spcBef>
                <a:spcPct val="0"/>
              </a:spcBef>
              <a:spcAft>
                <a:spcPct val="0"/>
              </a:spcAft>
            </a:pPr>
            <a:r>
              <a:rPr lang="en-US" sz="2800" b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I’m reading The Story of Mai An Tiem.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8029500" y="3021129"/>
            <a:ext cx="3637847" cy="1287000"/>
          </a:xfrm>
          <a:prstGeom prst="roundRect">
            <a:avLst/>
          </a:prstGeom>
          <a:solidFill>
            <a:schemeClr val="lt1">
              <a:alpha val="79000"/>
            </a:schemeClr>
          </a:solidFill>
          <a:ln w="57150" cmpd="thickThin">
            <a:solidFill>
              <a:srgbClr val="0070C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 eaLnBrk="0" fontAlgn="ctr" hangingPunct="0">
              <a:spcBef>
                <a:spcPct val="0"/>
              </a:spcBef>
              <a:spcAft>
                <a:spcPct val="0"/>
              </a:spcAft>
            </a:pPr>
            <a:r>
              <a:rPr lang="en-US" sz="2800" b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I’m reading The Fox and the Crow.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8029500" y="4767186"/>
            <a:ext cx="3637847" cy="1287000"/>
          </a:xfrm>
          <a:prstGeom prst="roundRect">
            <a:avLst/>
          </a:prstGeom>
          <a:solidFill>
            <a:schemeClr val="lt1">
              <a:alpha val="79000"/>
            </a:schemeClr>
          </a:solidFill>
          <a:ln w="57150" cmpd="thickThin">
            <a:solidFill>
              <a:srgbClr val="0070C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 eaLnBrk="0" fontAlgn="ctr" hangingPunct="0">
              <a:spcBef>
                <a:spcPct val="0"/>
              </a:spcBef>
              <a:spcAft>
                <a:spcPct val="0"/>
              </a:spcAft>
            </a:pPr>
            <a:r>
              <a:rPr lang="en-US" sz="2800" b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I’m reading Snow White and the Seven Dwarfs.</a:t>
            </a:r>
          </a:p>
        </p:txBody>
      </p:sp>
      <p:sp>
        <p:nvSpPr>
          <p:cNvPr id="23" name="Flowchart: Alternate Process 3"/>
          <p:cNvSpPr/>
          <p:nvPr/>
        </p:nvSpPr>
        <p:spPr>
          <a:xfrm>
            <a:off x="653930" y="3591869"/>
            <a:ext cx="6161314" cy="2684656"/>
          </a:xfrm>
          <a:prstGeom prst="roundRect">
            <a:avLst>
              <a:gd name="adj" fmla="val 6259"/>
            </a:avLst>
          </a:prstGeom>
          <a:solidFill>
            <a:schemeClr val="lt1">
              <a:alpha val="78000"/>
            </a:schemeClr>
          </a:solidFill>
          <a:ln w="158750" cmpd="thickThin"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36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4" name="Picture 23">
            <a:hlinkClick r:id="" action="ppaction://hlinkshowjump?jump=nextslide"/>
          </p:cNvPr>
          <p:cNvPicPr>
            <a:picLocks noChangeAspect="1"/>
          </p:cNvPicPr>
          <p:nvPr/>
        </p:nvPicPr>
        <p:blipFill rotWithShape="1">
          <a:blip r:embed="rId11"/>
          <a:srcRect t="6487" b="7211"/>
          <a:stretch/>
        </p:blipFill>
        <p:spPr>
          <a:xfrm>
            <a:off x="10700212" y="6186396"/>
            <a:ext cx="967135" cy="531146"/>
          </a:xfrm>
          <a:prstGeom prst="rect">
            <a:avLst/>
          </a:prstGeom>
        </p:spPr>
      </p:pic>
      <p:sp>
        <p:nvSpPr>
          <p:cNvPr id="25" name="5-Point Star 24"/>
          <p:cNvSpPr/>
          <p:nvPr/>
        </p:nvSpPr>
        <p:spPr>
          <a:xfrm>
            <a:off x="12968060" y="1149703"/>
            <a:ext cx="952500" cy="1075817"/>
          </a:xfrm>
          <a:prstGeom prst="star5">
            <a:avLst>
              <a:gd name="adj" fmla="val 31911"/>
              <a:gd name="hf" fmla="val 105146"/>
              <a:gd name="vf" fmla="val 110557"/>
            </a:avLst>
          </a:prstGeom>
          <a:solidFill>
            <a:srgbClr val="FFFF0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/>
          <p:cNvSpPr/>
          <p:nvPr/>
        </p:nvSpPr>
        <p:spPr>
          <a:xfrm>
            <a:off x="653930" y="3717185"/>
            <a:ext cx="616131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b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What are you reading?</a:t>
            </a:r>
          </a:p>
        </p:txBody>
      </p:sp>
      <p:pic>
        <p:nvPicPr>
          <p:cNvPr id="27" name="Picture 3" descr="https://s.sachmem.vn/public/images/TA5T1SHS/U8-L1-2-2-61b9b0a2604da9806a7ba68c800eb7cb.jpg"/>
          <p:cNvPicPr>
            <a:picLocks noChangeAspect="1" noChangeArrowheads="1"/>
          </p:cNvPicPr>
          <p:nvPr/>
        </p:nvPicPr>
        <p:blipFill rotWithShape="1"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90" t="5564" r="10390" b="8179"/>
          <a:stretch/>
        </p:blipFill>
        <p:spPr bwMode="auto">
          <a:xfrm>
            <a:off x="3061263" y="4587840"/>
            <a:ext cx="1267176" cy="16198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707862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1.11111E-6 L -0.1 -0.98102 " pathEditMode="relative" rAng="0" ptsTypes="AA">
                                      <p:cBhvr>
                                        <p:cTn id="6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000" y="-4905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750"/>
                            </p:stCondLst>
                            <p:childTnLst>
                              <p:par>
                                <p:cTn id="8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enni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 -0.98102 L 0.20989 -0.56898 " pathEditMode="relative" rAng="0" ptsTypes="AA">
                                      <p:cBhvr>
                                        <p:cTn id="1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495" y="20602"/>
                                    </p:animMotion>
                                  </p:childTnLst>
                                </p:cTn>
                              </p:par>
                              <p:par>
                                <p:cTn id="14" presetID="42" presetClass="path" presetSubtype="0" accel="50000" decel="5000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animMotion origin="layout" path="M 0.20989 -0.56898 L 0.55325 -1.00139 " pathEditMode="relative" rAng="0" ptsTypes="AA">
                                      <p:cBhvr>
                                        <p:cTn id="1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161" y="-2162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650"/>
                            </p:stCondLst>
                            <p:childTnLst>
                              <p:par>
                                <p:cTn id="17" presetID="9" presetClass="emph" presetSubtype="0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8" dur="indefinite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9" dur="indefinite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650"/>
                            </p:stCondLst>
                            <p:childTnLst>
                              <p:par>
                                <p:cTn id="21" presetID="9" presetClass="emph" presetSubtype="0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22" dur="indefinite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23" dur="indefinite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9167E-6 0 L -0.1 -0.98102 " pathEditMode="relative" rAng="0" ptsTypes="AA">
                                      <p:cBhvr>
                                        <p:cTn id="3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000" y="-4905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"/>
                            </p:stCondLst>
                            <p:childTnLst>
                              <p:par>
                                <p:cTn id="33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enni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 -0.98102 L -0.02136 -0.74468 " pathEditMode="relative" rAng="0" ptsTypes="AA">
                                      <p:cBhvr>
                                        <p:cTn id="3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32" y="1180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000"/>
                            </p:stCondLst>
                            <p:childTnLst>
                              <p:par>
                                <p:cTn id="40" presetID="9" presetClass="emph" presetSubtype="0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41" dur="indefinite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42" dur="indefinite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hanc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xit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47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8" fill="hold">
                      <p:stCondLst>
                        <p:cond delay="0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875E-6 7.40741E-7 L -0.1 -0.98102 " pathEditMode="relative" rAng="0" ptsTypes="AA">
                                      <p:cBhvr>
                                        <p:cTn id="5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000" y="-4905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00"/>
                            </p:stCondLst>
                            <p:childTnLst>
                              <p:par>
                                <p:cTn id="53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enni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00"/>
                            </p:stCondLst>
                            <p:childTnLst>
                              <p:par>
                                <p:cTn id="5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 -0.98102 L -0.01771 -0.73519 " pathEditMode="relative" rAng="0" ptsTypes="AA">
                                      <p:cBhvr>
                                        <p:cTn id="5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115" y="1229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1000"/>
                            </p:stCondLst>
                            <p:childTnLst>
                              <p:par>
                                <p:cTn id="61" presetID="9" presetClass="emph" presetSubtype="0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62" dur="indefinite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63" dur="indefinite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hanc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64" presetID="1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1" presetClass="exit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</p:childTnLst>
        </p:cTn>
      </p:par>
    </p:tnLst>
    <p:bldLst>
      <p:bldP spid="21" grpId="0" animBg="1"/>
      <p:bldP spid="21" grpId="1" animBg="1"/>
      <p:bldP spid="22" grpId="0" animBg="1"/>
      <p:bldP spid="22" grpId="1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139"/>
          <a:stretch/>
        </p:blipFill>
        <p:spPr>
          <a:xfrm>
            <a:off x="0" y="-21771"/>
            <a:ext cx="12192000" cy="6879771"/>
          </a:xfrm>
          <a:prstGeom prst="rect">
            <a:avLst/>
          </a:prstGeom>
        </p:spPr>
      </p:pic>
      <p:pic>
        <p:nvPicPr>
          <p:cNvPr id="6" name="Picture 5" descr="Mario 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85694" y="688016"/>
            <a:ext cx="2796685" cy="27561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407997" y="309797"/>
            <a:ext cx="2298391" cy="2755631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647" t="20778" r="54160" b="36555"/>
          <a:stretch/>
        </p:blipFill>
        <p:spPr>
          <a:xfrm>
            <a:off x="5622196" y="8289811"/>
            <a:ext cx="520225" cy="521583"/>
          </a:xfrm>
          <a:prstGeom prst="ellipse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647" t="20778" r="54160" b="36555"/>
          <a:stretch/>
        </p:blipFill>
        <p:spPr>
          <a:xfrm>
            <a:off x="5665542" y="8354233"/>
            <a:ext cx="520225" cy="521583"/>
          </a:xfrm>
          <a:prstGeom prst="ellipse">
            <a:avLst/>
          </a:prstGeom>
        </p:spPr>
      </p:pic>
      <p:grpSp>
        <p:nvGrpSpPr>
          <p:cNvPr id="13" name="13 Grupo"/>
          <p:cNvGrpSpPr>
            <a:grpSpLocks/>
          </p:cNvGrpSpPr>
          <p:nvPr/>
        </p:nvGrpSpPr>
        <p:grpSpPr bwMode="auto">
          <a:xfrm>
            <a:off x="2100500" y="2335454"/>
            <a:ext cx="8170534" cy="1504258"/>
            <a:chOff x="1547664" y="2492896"/>
            <a:chExt cx="6048672" cy="1296144"/>
          </a:xfrm>
        </p:grpSpPr>
        <p:sp>
          <p:nvSpPr>
            <p:cNvPr id="14" name="11 Cubo"/>
            <p:cNvSpPr/>
            <p:nvPr/>
          </p:nvSpPr>
          <p:spPr>
            <a:xfrm>
              <a:off x="1547664" y="2492896"/>
              <a:ext cx="287351" cy="1261242"/>
            </a:xfrm>
            <a:prstGeom prst="cube">
              <a:avLst/>
            </a:prstGeom>
            <a:blipFill>
              <a:blip r:embed="rId9"/>
              <a:tile tx="0" ty="0" sx="100000" sy="100000" flip="none" algn="tl"/>
            </a:blipFill>
            <a:ln>
              <a:solidFill>
                <a:schemeClr val="tx1"/>
              </a:solidFill>
            </a:ln>
            <a:effectLst>
              <a:outerShdw blurRad="177800" dist="101600" dir="18900000" sy="23000" kx="-1200000" algn="bl" rotWithShape="0">
                <a:prstClr val="black">
                  <a:alpha val="52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s-ES"/>
            </a:p>
          </p:txBody>
        </p:sp>
        <p:sp>
          <p:nvSpPr>
            <p:cNvPr id="15" name="16 Cubo"/>
            <p:cNvSpPr/>
            <p:nvPr/>
          </p:nvSpPr>
          <p:spPr>
            <a:xfrm flipH="1">
              <a:off x="7308984" y="2527798"/>
              <a:ext cx="287352" cy="1261242"/>
            </a:xfrm>
            <a:prstGeom prst="cube">
              <a:avLst/>
            </a:prstGeom>
            <a:blipFill>
              <a:blip r:embed="rId9"/>
              <a:tile tx="0" ty="0" sx="100000" sy="100000" flip="none" algn="tl"/>
            </a:blipFill>
            <a:ln>
              <a:solidFill>
                <a:schemeClr val="tx1"/>
              </a:solidFill>
            </a:ln>
            <a:effectLst>
              <a:outerShdw blurRad="76200" dir="18900000" sy="23000" kx="-1200000" algn="bl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s-ES"/>
            </a:p>
          </p:txBody>
        </p:sp>
        <p:pic>
          <p:nvPicPr>
            <p:cNvPr id="16" name="12 Imagen"/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1835015" y="2564288"/>
              <a:ext cx="5473969" cy="1166053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</p:grpSp>
      <p:pic>
        <p:nvPicPr>
          <p:cNvPr id="19" name="Picture 18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647" t="20778" r="54160" b="36555"/>
          <a:stretch/>
        </p:blipFill>
        <p:spPr>
          <a:xfrm>
            <a:off x="5575774" y="8322022"/>
            <a:ext cx="520225" cy="521583"/>
          </a:xfrm>
          <a:prstGeom prst="ellipse">
            <a:avLst/>
          </a:prstGeom>
        </p:spPr>
      </p:pic>
      <p:sp>
        <p:nvSpPr>
          <p:cNvPr id="20" name="Rounded Rectangle 19"/>
          <p:cNvSpPr/>
          <p:nvPr/>
        </p:nvSpPr>
        <p:spPr>
          <a:xfrm>
            <a:off x="8029500" y="4758939"/>
            <a:ext cx="3637847" cy="1287000"/>
          </a:xfrm>
          <a:prstGeom prst="roundRect">
            <a:avLst/>
          </a:prstGeom>
          <a:solidFill>
            <a:schemeClr val="lt1">
              <a:alpha val="79000"/>
            </a:schemeClr>
          </a:solidFill>
          <a:ln w="57150" cmpd="thickThin">
            <a:solidFill>
              <a:srgbClr val="0070C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 eaLnBrk="0" fontAlgn="ctr" hangingPunct="0">
              <a:spcBef>
                <a:spcPct val="0"/>
              </a:spcBef>
              <a:spcAft>
                <a:spcPct val="0"/>
              </a:spcAft>
            </a:pPr>
            <a:r>
              <a:rPr lang="en-US" sz="2800" b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I’m reading The Fox and the Crow.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8029500" y="3021129"/>
            <a:ext cx="3637847" cy="1287000"/>
          </a:xfrm>
          <a:prstGeom prst="roundRect">
            <a:avLst/>
          </a:prstGeom>
          <a:solidFill>
            <a:schemeClr val="lt1">
              <a:alpha val="79000"/>
            </a:schemeClr>
          </a:solidFill>
          <a:ln w="57150" cmpd="thickThin">
            <a:solidFill>
              <a:srgbClr val="0070C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 eaLnBrk="0" fontAlgn="ctr" hangingPunct="0">
              <a:spcBef>
                <a:spcPct val="0"/>
              </a:spcBef>
              <a:spcAft>
                <a:spcPct val="0"/>
              </a:spcAft>
            </a:pPr>
            <a:r>
              <a:rPr lang="en-US" sz="2800" b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I’m reading Snow White and the Seven Dwarfs.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7983750" y="1283319"/>
            <a:ext cx="3637847" cy="1287000"/>
          </a:xfrm>
          <a:prstGeom prst="roundRect">
            <a:avLst/>
          </a:prstGeom>
          <a:solidFill>
            <a:schemeClr val="lt1">
              <a:alpha val="79000"/>
            </a:schemeClr>
          </a:solidFill>
          <a:ln w="57150" cmpd="thickThin">
            <a:solidFill>
              <a:srgbClr val="0070C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 eaLnBrk="0" fontAlgn="ctr" hangingPunct="0">
              <a:spcBef>
                <a:spcPct val="0"/>
              </a:spcBef>
              <a:spcAft>
                <a:spcPct val="0"/>
              </a:spcAft>
            </a:pPr>
            <a:r>
              <a:rPr lang="en-US" sz="2800" b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I’m reading Aladdin and the Magic Lamp.</a:t>
            </a:r>
          </a:p>
        </p:txBody>
      </p:sp>
      <p:sp>
        <p:nvSpPr>
          <p:cNvPr id="23" name="Flowchart: Alternate Process 3"/>
          <p:cNvSpPr/>
          <p:nvPr/>
        </p:nvSpPr>
        <p:spPr>
          <a:xfrm>
            <a:off x="653930" y="3591869"/>
            <a:ext cx="6161314" cy="2684656"/>
          </a:xfrm>
          <a:prstGeom prst="roundRect">
            <a:avLst>
              <a:gd name="adj" fmla="val 6259"/>
            </a:avLst>
          </a:prstGeom>
          <a:solidFill>
            <a:schemeClr val="lt1">
              <a:alpha val="78000"/>
            </a:schemeClr>
          </a:solidFill>
          <a:ln w="158750" cmpd="thickThin"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3600" b="1" dirty="0">
              <a:solidFill>
                <a:schemeClr val="tx1"/>
              </a:solidFill>
              <a:latin typeface="Century Gothic" panose="020B0502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4" name="Picture 23">
            <a:hlinkClick r:id="" action="ppaction://hlinkshowjump?jump=nextslide"/>
          </p:cNvPr>
          <p:cNvPicPr>
            <a:picLocks noChangeAspect="1"/>
          </p:cNvPicPr>
          <p:nvPr/>
        </p:nvPicPr>
        <p:blipFill rotWithShape="1">
          <a:blip r:embed="rId11"/>
          <a:srcRect t="6487" b="7211"/>
          <a:stretch/>
        </p:blipFill>
        <p:spPr>
          <a:xfrm>
            <a:off x="10700212" y="6186396"/>
            <a:ext cx="967135" cy="531146"/>
          </a:xfrm>
          <a:prstGeom prst="rect">
            <a:avLst/>
          </a:prstGeom>
        </p:spPr>
      </p:pic>
      <p:sp>
        <p:nvSpPr>
          <p:cNvPr id="3" name="5-Point Star 2"/>
          <p:cNvSpPr/>
          <p:nvPr/>
        </p:nvSpPr>
        <p:spPr>
          <a:xfrm>
            <a:off x="12453756" y="4758939"/>
            <a:ext cx="952500" cy="1075817"/>
          </a:xfrm>
          <a:prstGeom prst="star5">
            <a:avLst>
              <a:gd name="adj" fmla="val 31911"/>
              <a:gd name="hf" fmla="val 105146"/>
              <a:gd name="vf" fmla="val 110557"/>
            </a:avLst>
          </a:prstGeom>
          <a:solidFill>
            <a:srgbClr val="FFFF0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/>
          <p:cNvSpPr/>
          <p:nvPr/>
        </p:nvSpPr>
        <p:spPr>
          <a:xfrm>
            <a:off x="653930" y="3717185"/>
            <a:ext cx="616131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b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What are you reading?</a:t>
            </a:r>
          </a:p>
        </p:txBody>
      </p:sp>
      <p:pic>
        <p:nvPicPr>
          <p:cNvPr id="25" name="Picture 2" descr="https://s.sachmem.vn/public/images/TA5T1SHS/U8-L1-2-1-f6e17a8df7293f7684c177d1ea97e657.jpg"/>
          <p:cNvPicPr>
            <a:picLocks noChangeAspect="1" noChangeArrowheads="1"/>
          </p:cNvPicPr>
          <p:nvPr/>
        </p:nvPicPr>
        <p:blipFill rotWithShape="1"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131" b="11016"/>
          <a:stretch/>
        </p:blipFill>
        <p:spPr bwMode="auto">
          <a:xfrm>
            <a:off x="4516141" y="4529450"/>
            <a:ext cx="1409513" cy="15935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702196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1.11111E-6 L -0.1 -0.98102 " pathEditMode="relative" rAng="0" ptsTypes="AA">
                                      <p:cBhvr>
                                        <p:cTn id="6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000" y="-4905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750"/>
                            </p:stCondLst>
                            <p:childTnLst>
                              <p:par>
                                <p:cTn id="8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enni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 -0.98102 L 0.20989 -0.56898 " pathEditMode="relative" rAng="0" ptsTypes="AA">
                                      <p:cBhvr>
                                        <p:cTn id="1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495" y="20602"/>
                                    </p:animMotion>
                                  </p:childTnLst>
                                </p:cTn>
                              </p:par>
                              <p:par>
                                <p:cTn id="14" presetID="42" presetClass="path" presetSubtype="0" accel="50000" decel="5000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animMotion origin="layout" path="M 0.20989 -0.56898 L 0.55325 -1.00139 " pathEditMode="relative" rAng="0" ptsTypes="AA">
                                      <p:cBhvr>
                                        <p:cTn id="1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161" y="-2162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650"/>
                            </p:stCondLst>
                            <p:childTnLst>
                              <p:par>
                                <p:cTn id="17" presetID="9" presetClass="emph" presetSubtype="0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8" dur="indefinite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9" dur="indefinite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650"/>
                            </p:stCondLst>
                            <p:childTnLst>
                              <p:par>
                                <p:cTn id="21" presetID="9" presetClass="emph" presetSubtype="0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22" dur="indefinite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23" dur="indefinite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9167E-6 0 L -0.1 -0.98102 " pathEditMode="relative" rAng="0" ptsTypes="AA">
                                      <p:cBhvr>
                                        <p:cTn id="3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000" y="-4905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"/>
                            </p:stCondLst>
                            <p:childTnLst>
                              <p:par>
                                <p:cTn id="33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enni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 -0.98102 L -0.02136 -0.74468 " pathEditMode="relative" rAng="0" ptsTypes="AA">
                                      <p:cBhvr>
                                        <p:cTn id="3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32" y="1180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000"/>
                            </p:stCondLst>
                            <p:childTnLst>
                              <p:par>
                                <p:cTn id="40" presetID="9" presetClass="emph" presetSubtype="0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41" dur="indefinite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42" dur="indefinite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hanc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xit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47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8" fill="hold">
                      <p:stCondLst>
                        <p:cond delay="0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875E-6 7.40741E-7 L -0.1 -0.98102 " pathEditMode="relative" rAng="0" ptsTypes="AA">
                                      <p:cBhvr>
                                        <p:cTn id="5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000" y="-4905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00"/>
                            </p:stCondLst>
                            <p:childTnLst>
                              <p:par>
                                <p:cTn id="53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enni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00"/>
                            </p:stCondLst>
                            <p:childTnLst>
                              <p:par>
                                <p:cTn id="5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 -0.98102 L -0.01771 -0.73519 " pathEditMode="relative" rAng="0" ptsTypes="AA">
                                      <p:cBhvr>
                                        <p:cTn id="5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115" y="1229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1000"/>
                            </p:stCondLst>
                            <p:childTnLst>
                              <p:par>
                                <p:cTn id="61" presetID="9" presetClass="emph" presetSubtype="0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62" dur="indefinite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63" dur="indefinite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hanc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64" presetID="1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1" presetClass="exit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</p:childTnLst>
        </p:cTn>
      </p:par>
    </p:tnLst>
    <p:bldLst>
      <p:bldP spid="21" grpId="0" animBg="1"/>
      <p:bldP spid="21" grpId="1" animBg="1"/>
      <p:bldP spid="22" grpId="0" animBg="1"/>
      <p:bldP spid="22" grpId="1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139"/>
          <a:stretch/>
        </p:blipFill>
        <p:spPr>
          <a:xfrm>
            <a:off x="0" y="-21771"/>
            <a:ext cx="12192000" cy="6879771"/>
          </a:xfrm>
          <a:prstGeom prst="rect">
            <a:avLst/>
          </a:prstGeom>
        </p:spPr>
      </p:pic>
      <p:pic>
        <p:nvPicPr>
          <p:cNvPr id="6" name="Picture 5" descr="Mario 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85694" y="688016"/>
            <a:ext cx="2796685" cy="27561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407997" y="309797"/>
            <a:ext cx="2298391" cy="2755631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647" t="20778" r="54160" b="36555"/>
          <a:stretch/>
        </p:blipFill>
        <p:spPr>
          <a:xfrm>
            <a:off x="5622196" y="8289811"/>
            <a:ext cx="520225" cy="521583"/>
          </a:xfrm>
          <a:prstGeom prst="ellipse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647" t="20778" r="54160" b="36555"/>
          <a:stretch/>
        </p:blipFill>
        <p:spPr>
          <a:xfrm>
            <a:off x="5665542" y="8354233"/>
            <a:ext cx="520225" cy="521583"/>
          </a:xfrm>
          <a:prstGeom prst="ellipse">
            <a:avLst/>
          </a:prstGeom>
        </p:spPr>
      </p:pic>
      <p:grpSp>
        <p:nvGrpSpPr>
          <p:cNvPr id="13" name="13 Grupo"/>
          <p:cNvGrpSpPr>
            <a:grpSpLocks/>
          </p:cNvGrpSpPr>
          <p:nvPr/>
        </p:nvGrpSpPr>
        <p:grpSpPr bwMode="auto">
          <a:xfrm>
            <a:off x="2100500" y="2335454"/>
            <a:ext cx="8170534" cy="1504258"/>
            <a:chOff x="1547664" y="2492896"/>
            <a:chExt cx="6048672" cy="1296144"/>
          </a:xfrm>
        </p:grpSpPr>
        <p:sp>
          <p:nvSpPr>
            <p:cNvPr id="14" name="11 Cubo"/>
            <p:cNvSpPr/>
            <p:nvPr/>
          </p:nvSpPr>
          <p:spPr>
            <a:xfrm>
              <a:off x="1547664" y="2492896"/>
              <a:ext cx="287351" cy="1261242"/>
            </a:xfrm>
            <a:prstGeom prst="cube">
              <a:avLst/>
            </a:prstGeom>
            <a:blipFill>
              <a:blip r:embed="rId9"/>
              <a:tile tx="0" ty="0" sx="100000" sy="100000" flip="none" algn="tl"/>
            </a:blipFill>
            <a:ln>
              <a:solidFill>
                <a:schemeClr val="tx1"/>
              </a:solidFill>
            </a:ln>
            <a:effectLst>
              <a:outerShdw blurRad="177800" dist="101600" dir="18900000" sy="23000" kx="-1200000" algn="bl" rotWithShape="0">
                <a:prstClr val="black">
                  <a:alpha val="52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s-ES"/>
            </a:p>
          </p:txBody>
        </p:sp>
        <p:sp>
          <p:nvSpPr>
            <p:cNvPr id="15" name="16 Cubo"/>
            <p:cNvSpPr/>
            <p:nvPr/>
          </p:nvSpPr>
          <p:spPr>
            <a:xfrm flipH="1">
              <a:off x="7308984" y="2527798"/>
              <a:ext cx="287352" cy="1261242"/>
            </a:xfrm>
            <a:prstGeom prst="cube">
              <a:avLst/>
            </a:prstGeom>
            <a:blipFill>
              <a:blip r:embed="rId9"/>
              <a:tile tx="0" ty="0" sx="100000" sy="100000" flip="none" algn="tl"/>
            </a:blipFill>
            <a:ln>
              <a:solidFill>
                <a:schemeClr val="tx1"/>
              </a:solidFill>
            </a:ln>
            <a:effectLst>
              <a:outerShdw blurRad="76200" dir="18900000" sy="23000" kx="-1200000" algn="bl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s-ES"/>
            </a:p>
          </p:txBody>
        </p:sp>
        <p:pic>
          <p:nvPicPr>
            <p:cNvPr id="16" name="12 Imagen"/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1835015" y="2564288"/>
              <a:ext cx="5473969" cy="1166053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</p:grpSp>
      <p:pic>
        <p:nvPicPr>
          <p:cNvPr id="19" name="Picture 18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647" t="20778" r="54160" b="36555"/>
          <a:stretch/>
        </p:blipFill>
        <p:spPr>
          <a:xfrm>
            <a:off x="5575774" y="8322022"/>
            <a:ext cx="520225" cy="521583"/>
          </a:xfrm>
          <a:prstGeom prst="ellipse">
            <a:avLst/>
          </a:prstGeom>
        </p:spPr>
      </p:pic>
      <p:sp>
        <p:nvSpPr>
          <p:cNvPr id="20" name="Rounded Rectangle 19"/>
          <p:cNvSpPr/>
          <p:nvPr/>
        </p:nvSpPr>
        <p:spPr>
          <a:xfrm>
            <a:off x="8029500" y="4758939"/>
            <a:ext cx="3637847" cy="1287000"/>
          </a:xfrm>
          <a:prstGeom prst="roundRect">
            <a:avLst/>
          </a:prstGeom>
          <a:solidFill>
            <a:schemeClr val="lt1">
              <a:alpha val="79000"/>
            </a:schemeClr>
          </a:solidFill>
          <a:ln w="57150" cmpd="thickThin">
            <a:solidFill>
              <a:srgbClr val="0070C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b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I’m reading fairy tales.</a:t>
            </a:r>
            <a:endParaRPr lang="en-US" sz="2800" b="1" dirty="0">
              <a:solidFill>
                <a:schemeClr val="tx1"/>
              </a:solidFill>
              <a:latin typeface="Century Gothic" panose="020B0502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Rounded Rectangle 20"/>
          <p:cNvSpPr/>
          <p:nvPr/>
        </p:nvSpPr>
        <p:spPr>
          <a:xfrm>
            <a:off x="8029500" y="3021129"/>
            <a:ext cx="3637847" cy="1287000"/>
          </a:xfrm>
          <a:prstGeom prst="roundRect">
            <a:avLst/>
          </a:prstGeom>
          <a:solidFill>
            <a:schemeClr val="lt1">
              <a:alpha val="79000"/>
            </a:schemeClr>
          </a:solidFill>
          <a:ln w="57150" cmpd="thickThin">
            <a:solidFill>
              <a:srgbClr val="0070C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 eaLnBrk="0" fontAlgn="ctr" hangingPunct="0">
              <a:spcBef>
                <a:spcPct val="0"/>
              </a:spcBef>
              <a:spcAft>
                <a:spcPct val="0"/>
              </a:spcAft>
            </a:pPr>
            <a:r>
              <a:rPr lang="en-US" sz="2800" b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I’m reading Aladdin and the Magic Lamp.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7983750" y="1283319"/>
            <a:ext cx="3637847" cy="1287000"/>
          </a:xfrm>
          <a:prstGeom prst="roundRect">
            <a:avLst/>
          </a:prstGeom>
          <a:solidFill>
            <a:schemeClr val="lt1">
              <a:alpha val="79000"/>
            </a:schemeClr>
          </a:solidFill>
          <a:ln w="57150" cmpd="thickThin">
            <a:solidFill>
              <a:srgbClr val="0070C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 eaLnBrk="0" fontAlgn="ctr" hangingPunct="0">
              <a:spcBef>
                <a:spcPct val="0"/>
              </a:spcBef>
              <a:spcAft>
                <a:spcPct val="0"/>
              </a:spcAft>
            </a:pPr>
            <a:r>
              <a:rPr lang="en-US" sz="2800" b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I’m reading The Fox and the Crow.</a:t>
            </a:r>
          </a:p>
        </p:txBody>
      </p:sp>
      <p:sp>
        <p:nvSpPr>
          <p:cNvPr id="23" name="Flowchart: Alternate Process 3"/>
          <p:cNvSpPr/>
          <p:nvPr/>
        </p:nvSpPr>
        <p:spPr>
          <a:xfrm>
            <a:off x="653930" y="3591869"/>
            <a:ext cx="6161314" cy="2684656"/>
          </a:xfrm>
          <a:prstGeom prst="roundRect">
            <a:avLst>
              <a:gd name="adj" fmla="val 6259"/>
            </a:avLst>
          </a:prstGeom>
          <a:solidFill>
            <a:schemeClr val="lt1">
              <a:alpha val="78000"/>
            </a:schemeClr>
          </a:solidFill>
          <a:ln w="158750" cmpd="thickThin"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3600" b="1" dirty="0">
              <a:solidFill>
                <a:schemeClr val="tx1"/>
              </a:solidFill>
              <a:latin typeface="Century Gothic" panose="020B0502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4" name="Picture 23">
            <a:hlinkClick r:id="" action="ppaction://hlinkshowjump?jump=nextslide"/>
          </p:cNvPr>
          <p:cNvPicPr>
            <a:picLocks noChangeAspect="1"/>
          </p:cNvPicPr>
          <p:nvPr/>
        </p:nvPicPr>
        <p:blipFill rotWithShape="1">
          <a:blip r:embed="rId11"/>
          <a:srcRect t="6487" b="7211"/>
          <a:stretch/>
        </p:blipFill>
        <p:spPr>
          <a:xfrm>
            <a:off x="10700212" y="6186396"/>
            <a:ext cx="967135" cy="531146"/>
          </a:xfrm>
          <a:prstGeom prst="rect">
            <a:avLst/>
          </a:prstGeom>
        </p:spPr>
      </p:pic>
      <p:sp>
        <p:nvSpPr>
          <p:cNvPr id="3" name="5-Point Star 2"/>
          <p:cNvSpPr/>
          <p:nvPr/>
        </p:nvSpPr>
        <p:spPr>
          <a:xfrm>
            <a:off x="12453756" y="4758939"/>
            <a:ext cx="952500" cy="1075817"/>
          </a:xfrm>
          <a:prstGeom prst="star5">
            <a:avLst>
              <a:gd name="adj" fmla="val 31911"/>
              <a:gd name="hf" fmla="val 105146"/>
              <a:gd name="vf" fmla="val 110557"/>
            </a:avLst>
          </a:prstGeom>
          <a:solidFill>
            <a:srgbClr val="FFFF0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/>
          <p:cNvSpPr/>
          <p:nvPr/>
        </p:nvSpPr>
        <p:spPr>
          <a:xfrm>
            <a:off x="653930" y="3717185"/>
            <a:ext cx="616131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b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What are you reading?</a:t>
            </a:r>
          </a:p>
        </p:txBody>
      </p:sp>
      <p:pic>
        <p:nvPicPr>
          <p:cNvPr id="28" name="Picture 27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709193" y="4480418"/>
            <a:ext cx="2888468" cy="16450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51057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1.11111E-6 L -0.1 -0.98102 " pathEditMode="relative" rAng="0" ptsTypes="AA">
                                      <p:cBhvr>
                                        <p:cTn id="6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000" y="-4905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750"/>
                            </p:stCondLst>
                            <p:childTnLst>
                              <p:par>
                                <p:cTn id="8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enni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 -0.98102 L 0.20989 -0.56898 " pathEditMode="relative" rAng="0" ptsTypes="AA">
                                      <p:cBhvr>
                                        <p:cTn id="1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495" y="20602"/>
                                    </p:animMotion>
                                  </p:childTnLst>
                                </p:cTn>
                              </p:par>
                              <p:par>
                                <p:cTn id="14" presetID="42" presetClass="path" presetSubtype="0" accel="50000" decel="5000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animMotion origin="layout" path="M 0.20989 -0.56898 L 0.55325 -1.00139 " pathEditMode="relative" rAng="0" ptsTypes="AA">
                                      <p:cBhvr>
                                        <p:cTn id="1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161" y="-2162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650"/>
                            </p:stCondLst>
                            <p:childTnLst>
                              <p:par>
                                <p:cTn id="17" presetID="9" presetClass="emph" presetSubtype="0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8" dur="indefinite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9" dur="indefinite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650"/>
                            </p:stCondLst>
                            <p:childTnLst>
                              <p:par>
                                <p:cTn id="21" presetID="9" presetClass="emph" presetSubtype="0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22" dur="indefinite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23" dur="indefinite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9167E-6 0 L -0.1 -0.98102 " pathEditMode="relative" rAng="0" ptsTypes="AA">
                                      <p:cBhvr>
                                        <p:cTn id="3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000" y="-4905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"/>
                            </p:stCondLst>
                            <p:childTnLst>
                              <p:par>
                                <p:cTn id="33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enni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 -0.98102 L -0.02136 -0.74468 " pathEditMode="relative" rAng="0" ptsTypes="AA">
                                      <p:cBhvr>
                                        <p:cTn id="3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32" y="1180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000"/>
                            </p:stCondLst>
                            <p:childTnLst>
                              <p:par>
                                <p:cTn id="40" presetID="9" presetClass="emph" presetSubtype="0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41" dur="indefinite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42" dur="indefinite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hanc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xit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47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8" fill="hold">
                      <p:stCondLst>
                        <p:cond delay="0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875E-6 7.40741E-7 L -0.1 -0.98102 " pathEditMode="relative" rAng="0" ptsTypes="AA">
                                      <p:cBhvr>
                                        <p:cTn id="5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000" y="-4905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00"/>
                            </p:stCondLst>
                            <p:childTnLst>
                              <p:par>
                                <p:cTn id="53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enni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00"/>
                            </p:stCondLst>
                            <p:childTnLst>
                              <p:par>
                                <p:cTn id="5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 -0.98102 L -0.01771 -0.73519 " pathEditMode="relative" rAng="0" ptsTypes="AA">
                                      <p:cBhvr>
                                        <p:cTn id="5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115" y="1229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1000"/>
                            </p:stCondLst>
                            <p:childTnLst>
                              <p:par>
                                <p:cTn id="61" presetID="9" presetClass="emph" presetSubtype="0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62" dur="indefinite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63" dur="indefinite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hanc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64" presetID="1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1" presetClass="exit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</p:childTnLst>
        </p:cTn>
      </p:par>
    </p:tnLst>
    <p:bldLst>
      <p:bldP spid="21" grpId="0" animBg="1"/>
      <p:bldP spid="21" grpId="1" animBg="1"/>
      <p:bldP spid="22" grpId="0" animBg="1"/>
      <p:bldP spid="22" grpId="1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139"/>
          <a:stretch/>
        </p:blipFill>
        <p:spPr>
          <a:xfrm>
            <a:off x="-520226" y="-21771"/>
            <a:ext cx="12192000" cy="6879771"/>
          </a:xfrm>
          <a:prstGeom prst="rect">
            <a:avLst/>
          </a:prstGeom>
        </p:spPr>
      </p:pic>
      <p:pic>
        <p:nvPicPr>
          <p:cNvPr id="6" name="Picture 5" descr="Mario 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85694" y="688016"/>
            <a:ext cx="2796685" cy="27561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407997" y="309797"/>
            <a:ext cx="2298391" cy="2755631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647" t="20778" r="54160" b="36555"/>
          <a:stretch/>
        </p:blipFill>
        <p:spPr>
          <a:xfrm>
            <a:off x="5622196" y="8289811"/>
            <a:ext cx="520225" cy="521583"/>
          </a:xfrm>
          <a:prstGeom prst="ellipse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647" t="20778" r="54160" b="36555"/>
          <a:stretch/>
        </p:blipFill>
        <p:spPr>
          <a:xfrm>
            <a:off x="5665542" y="8354233"/>
            <a:ext cx="520225" cy="521583"/>
          </a:xfrm>
          <a:prstGeom prst="ellipse">
            <a:avLst/>
          </a:prstGeom>
        </p:spPr>
      </p:pic>
      <p:grpSp>
        <p:nvGrpSpPr>
          <p:cNvPr id="13" name="13 Grupo"/>
          <p:cNvGrpSpPr>
            <a:grpSpLocks/>
          </p:cNvGrpSpPr>
          <p:nvPr/>
        </p:nvGrpSpPr>
        <p:grpSpPr bwMode="auto">
          <a:xfrm>
            <a:off x="2265991" y="1070662"/>
            <a:ext cx="8170534" cy="1504258"/>
            <a:chOff x="1547664" y="2492896"/>
            <a:chExt cx="6048672" cy="1296144"/>
          </a:xfrm>
        </p:grpSpPr>
        <p:sp>
          <p:nvSpPr>
            <p:cNvPr id="14" name="11 Cubo"/>
            <p:cNvSpPr/>
            <p:nvPr/>
          </p:nvSpPr>
          <p:spPr>
            <a:xfrm>
              <a:off x="1547664" y="2492896"/>
              <a:ext cx="287351" cy="1261242"/>
            </a:xfrm>
            <a:prstGeom prst="cube">
              <a:avLst/>
            </a:prstGeom>
            <a:blipFill>
              <a:blip r:embed="rId9"/>
              <a:tile tx="0" ty="0" sx="100000" sy="100000" flip="none" algn="tl"/>
            </a:blipFill>
            <a:ln>
              <a:solidFill>
                <a:schemeClr val="tx1"/>
              </a:solidFill>
            </a:ln>
            <a:effectLst>
              <a:outerShdw blurRad="177800" dist="101600" dir="18900000" sy="23000" kx="-1200000" algn="bl" rotWithShape="0">
                <a:prstClr val="black">
                  <a:alpha val="52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s-ES"/>
            </a:p>
          </p:txBody>
        </p:sp>
        <p:sp>
          <p:nvSpPr>
            <p:cNvPr id="15" name="16 Cubo"/>
            <p:cNvSpPr/>
            <p:nvPr/>
          </p:nvSpPr>
          <p:spPr>
            <a:xfrm flipH="1">
              <a:off x="7308984" y="2527798"/>
              <a:ext cx="287352" cy="1261242"/>
            </a:xfrm>
            <a:prstGeom prst="cube">
              <a:avLst/>
            </a:prstGeom>
            <a:blipFill>
              <a:blip r:embed="rId9"/>
              <a:tile tx="0" ty="0" sx="100000" sy="100000" flip="none" algn="tl"/>
            </a:blipFill>
            <a:ln>
              <a:solidFill>
                <a:schemeClr val="tx1"/>
              </a:solidFill>
            </a:ln>
            <a:effectLst>
              <a:outerShdw blurRad="76200" dir="18900000" sy="23000" kx="-1200000" algn="bl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s-ES"/>
            </a:p>
          </p:txBody>
        </p:sp>
        <p:pic>
          <p:nvPicPr>
            <p:cNvPr id="16" name="12 Imagen"/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1835015" y="2564288"/>
              <a:ext cx="5473969" cy="1166053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</p:grpSp>
      <p:pic>
        <p:nvPicPr>
          <p:cNvPr id="19" name="Picture 18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647" t="20778" r="54160" b="36555"/>
          <a:stretch/>
        </p:blipFill>
        <p:spPr>
          <a:xfrm>
            <a:off x="5575774" y="8322022"/>
            <a:ext cx="520225" cy="521583"/>
          </a:xfrm>
          <a:prstGeom prst="ellipse">
            <a:avLst/>
          </a:prstGeom>
        </p:spPr>
      </p:pic>
      <p:sp>
        <p:nvSpPr>
          <p:cNvPr id="21" name="Rounded Rectangle 20"/>
          <p:cNvSpPr/>
          <p:nvPr/>
        </p:nvSpPr>
        <p:spPr>
          <a:xfrm>
            <a:off x="8029498" y="4446283"/>
            <a:ext cx="3637847" cy="1287000"/>
          </a:xfrm>
          <a:prstGeom prst="roundRect">
            <a:avLst/>
          </a:prstGeom>
          <a:solidFill>
            <a:schemeClr val="lt1">
              <a:alpha val="79000"/>
            </a:schemeClr>
          </a:solidFill>
          <a:ln w="57150" cmpd="thickThin">
            <a:solidFill>
              <a:srgbClr val="0070C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 eaLnBrk="0" fontAlgn="ctr" hangingPunct="0">
              <a:spcBef>
                <a:spcPct val="0"/>
              </a:spcBef>
              <a:spcAft>
                <a:spcPct val="0"/>
              </a:spcAft>
            </a:pPr>
            <a:r>
              <a:rPr lang="en-US" sz="2400" b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I’m reading Snow White and the Seven Dwarfs</a:t>
            </a:r>
            <a:endParaRPr lang="en-US" sz="24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Rounded Rectangle 21"/>
          <p:cNvSpPr/>
          <p:nvPr/>
        </p:nvSpPr>
        <p:spPr>
          <a:xfrm>
            <a:off x="13017466" y="4705258"/>
            <a:ext cx="3637847" cy="1287000"/>
          </a:xfrm>
          <a:prstGeom prst="roundRect">
            <a:avLst/>
          </a:prstGeom>
          <a:solidFill>
            <a:schemeClr val="lt1">
              <a:alpha val="79000"/>
            </a:schemeClr>
          </a:solidFill>
          <a:ln w="57150" cmpd="thickThin">
            <a:solidFill>
              <a:srgbClr val="0070C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I wants</a:t>
            </a:r>
          </a:p>
        </p:txBody>
      </p:sp>
      <p:sp>
        <p:nvSpPr>
          <p:cNvPr id="23" name="Flowchart: Alternate Process 3"/>
          <p:cNvSpPr/>
          <p:nvPr/>
        </p:nvSpPr>
        <p:spPr>
          <a:xfrm>
            <a:off x="653930" y="3591869"/>
            <a:ext cx="6161314" cy="2684656"/>
          </a:xfrm>
          <a:prstGeom prst="roundRect">
            <a:avLst>
              <a:gd name="adj" fmla="val 6259"/>
            </a:avLst>
          </a:prstGeom>
          <a:solidFill>
            <a:schemeClr val="lt1">
              <a:alpha val="78000"/>
            </a:schemeClr>
          </a:solidFill>
          <a:ln w="158750" cmpd="thickThin"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3600" b="1" dirty="0">
              <a:solidFill>
                <a:schemeClr val="tx1"/>
              </a:solidFill>
              <a:latin typeface="Century Gothic" panose="020B0502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4" name="Picture 23">
            <a:hlinkClick r:id="" action="ppaction://hlinkshowjump?jump=nextslide"/>
          </p:cNvPr>
          <p:cNvPicPr>
            <a:picLocks noChangeAspect="1"/>
          </p:cNvPicPr>
          <p:nvPr/>
        </p:nvPicPr>
        <p:blipFill rotWithShape="1">
          <a:blip r:embed="rId11"/>
          <a:srcRect t="6487" b="7211"/>
          <a:stretch/>
        </p:blipFill>
        <p:spPr>
          <a:xfrm>
            <a:off x="10700212" y="6186396"/>
            <a:ext cx="967135" cy="531146"/>
          </a:xfrm>
          <a:prstGeom prst="rect">
            <a:avLst/>
          </a:prstGeom>
        </p:spPr>
      </p:pic>
      <p:sp>
        <p:nvSpPr>
          <p:cNvPr id="25" name="5-Point Star 24"/>
          <p:cNvSpPr/>
          <p:nvPr/>
        </p:nvSpPr>
        <p:spPr>
          <a:xfrm>
            <a:off x="12686070" y="2880205"/>
            <a:ext cx="952500" cy="1075817"/>
          </a:xfrm>
          <a:prstGeom prst="star5">
            <a:avLst>
              <a:gd name="adj" fmla="val 31911"/>
              <a:gd name="hf" fmla="val 105146"/>
              <a:gd name="vf" fmla="val 110557"/>
            </a:avLst>
          </a:prstGeom>
          <a:solidFill>
            <a:srgbClr val="FFFF0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ounded Rectangle 19"/>
          <p:cNvSpPr/>
          <p:nvPr/>
        </p:nvSpPr>
        <p:spPr>
          <a:xfrm>
            <a:off x="8029499" y="3028033"/>
            <a:ext cx="3637847" cy="1287000"/>
          </a:xfrm>
          <a:prstGeom prst="roundRect">
            <a:avLst/>
          </a:prstGeom>
          <a:solidFill>
            <a:schemeClr val="lt1">
              <a:alpha val="79000"/>
            </a:schemeClr>
          </a:solidFill>
          <a:ln w="57150" cmpd="thickThin">
            <a:solidFill>
              <a:srgbClr val="0070C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2400" b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It’s Snow White and the Seven Dwarfs</a:t>
            </a:r>
            <a:endParaRPr lang="en-US" sz="2400" dirty="0"/>
          </a:p>
        </p:txBody>
      </p:sp>
      <p:sp>
        <p:nvSpPr>
          <p:cNvPr id="2" name="Rectangle 1"/>
          <p:cNvSpPr/>
          <p:nvPr/>
        </p:nvSpPr>
        <p:spPr>
          <a:xfrm>
            <a:off x="708358" y="3713254"/>
            <a:ext cx="605245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b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What's your favourite story?</a:t>
            </a:r>
          </a:p>
        </p:txBody>
      </p:sp>
      <p:pic>
        <p:nvPicPr>
          <p:cNvPr id="31" name="Picture 5" descr="https://s.sachmem.vn/public/images/TA5T1SHS/U8-L1-2-4-81c9d21b316bdf6ef8a9b4bc69c6967c.jpg"/>
          <p:cNvPicPr>
            <a:picLocks noChangeAspect="1" noChangeArrowheads="1"/>
          </p:cNvPicPr>
          <p:nvPr/>
        </p:nvPicPr>
        <p:blipFill rotWithShape="1"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401" b="6430"/>
          <a:stretch/>
        </p:blipFill>
        <p:spPr bwMode="auto">
          <a:xfrm>
            <a:off x="3174614" y="4476184"/>
            <a:ext cx="1430080" cy="16989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811763" y="2281441"/>
            <a:ext cx="745617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14939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1.11111E-6 L -0.1 -0.98102 " pathEditMode="relative" rAng="0" ptsTypes="AA">
                                      <p:cBhvr>
                                        <p:cTn id="6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000" y="-4905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750"/>
                            </p:stCondLst>
                            <p:childTnLst>
                              <p:par>
                                <p:cTn id="8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enni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 -0.98102 L 0.20989 -0.56898 " pathEditMode="relative" rAng="0" ptsTypes="AA">
                                      <p:cBhvr>
                                        <p:cTn id="1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495" y="20602"/>
                                    </p:animMotion>
                                  </p:childTnLst>
                                </p:cTn>
                              </p:par>
                              <p:par>
                                <p:cTn id="14" presetID="42" presetClass="path" presetSubtype="0" accel="50000" decel="5000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animMotion origin="layout" path="M 0.20989 -0.56898 L 0.55325 -1.00139 " pathEditMode="relative" rAng="0" ptsTypes="AA">
                                      <p:cBhvr>
                                        <p:cTn id="1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161" y="-2162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650"/>
                            </p:stCondLst>
                            <p:childTnLst>
                              <p:par>
                                <p:cTn id="17" presetID="9" presetClass="emph" presetSubtype="0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8" dur="indefinite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9" dur="indefinite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650"/>
                            </p:stCondLst>
                            <p:childTnLst>
                              <p:par>
                                <p:cTn id="21" presetID="9" presetClass="emph" presetSubtype="0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22" dur="indefinite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23" dur="indefinite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9167E-6 0 L -0.1 -0.98102 " pathEditMode="relative" rAng="0" ptsTypes="AA">
                                      <p:cBhvr>
                                        <p:cTn id="3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000" y="-4905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"/>
                            </p:stCondLst>
                            <p:childTnLst>
                              <p:par>
                                <p:cTn id="33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enni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 -0.98102 L -0.02136 -0.74468 " pathEditMode="relative" rAng="0" ptsTypes="AA">
                                      <p:cBhvr>
                                        <p:cTn id="3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32" y="1180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000"/>
                            </p:stCondLst>
                            <p:childTnLst>
                              <p:par>
                                <p:cTn id="40" presetID="9" presetClass="emph" presetSubtype="0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41" dur="indefinite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42" dur="indefinite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hanc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xit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47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8" fill="hold">
                      <p:stCondLst>
                        <p:cond delay="0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875E-6 7.40741E-7 L -0.1 -0.98102 " pathEditMode="relative" rAng="0" ptsTypes="AA">
                                      <p:cBhvr>
                                        <p:cTn id="5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000" y="-4905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00"/>
                            </p:stCondLst>
                            <p:childTnLst>
                              <p:par>
                                <p:cTn id="53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enni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00"/>
                            </p:stCondLst>
                            <p:childTnLst>
                              <p:par>
                                <p:cTn id="5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 -0.98102 L -0.01771 -0.73519 " pathEditMode="relative" rAng="0" ptsTypes="AA">
                                      <p:cBhvr>
                                        <p:cTn id="5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115" y="1229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1000"/>
                            </p:stCondLst>
                            <p:childTnLst>
                              <p:par>
                                <p:cTn id="61" presetID="9" presetClass="emph" presetSubtype="0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62" dur="indefinite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63" dur="indefinite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hanc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64" presetID="1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1" presetClass="exit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</p:childTnLst>
        </p:cTn>
      </p:par>
    </p:tnLst>
    <p:bldLst>
      <p:bldP spid="21" grpId="0" animBg="1"/>
      <p:bldP spid="21" grpId="1" animBg="1"/>
      <p:bldP spid="22" grpId="0" animBg="1"/>
      <p:bldP spid="22" grpId="1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139"/>
          <a:stretch/>
        </p:blipFill>
        <p:spPr>
          <a:xfrm>
            <a:off x="0" y="-21771"/>
            <a:ext cx="12192000" cy="6879771"/>
          </a:xfrm>
          <a:prstGeom prst="rect">
            <a:avLst/>
          </a:prstGeom>
        </p:spPr>
      </p:pic>
      <p:pic>
        <p:nvPicPr>
          <p:cNvPr id="6" name="Picture 5" descr="Mario 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85694" y="688016"/>
            <a:ext cx="2796685" cy="27561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407997" y="309797"/>
            <a:ext cx="2298391" cy="2755631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647" t="20778" r="54160" b="36555"/>
          <a:stretch/>
        </p:blipFill>
        <p:spPr>
          <a:xfrm>
            <a:off x="5622196" y="8289811"/>
            <a:ext cx="520225" cy="521583"/>
          </a:xfrm>
          <a:prstGeom prst="ellipse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647" t="20778" r="54160" b="36555"/>
          <a:stretch/>
        </p:blipFill>
        <p:spPr>
          <a:xfrm>
            <a:off x="5665542" y="8354233"/>
            <a:ext cx="520225" cy="521583"/>
          </a:xfrm>
          <a:prstGeom prst="ellipse">
            <a:avLst/>
          </a:prstGeom>
        </p:spPr>
      </p:pic>
      <p:grpSp>
        <p:nvGrpSpPr>
          <p:cNvPr id="13" name="13 Grupo"/>
          <p:cNvGrpSpPr>
            <a:grpSpLocks/>
          </p:cNvGrpSpPr>
          <p:nvPr/>
        </p:nvGrpSpPr>
        <p:grpSpPr bwMode="auto">
          <a:xfrm>
            <a:off x="2100500" y="2335454"/>
            <a:ext cx="8170534" cy="1504258"/>
            <a:chOff x="1547664" y="2492896"/>
            <a:chExt cx="6048672" cy="1296144"/>
          </a:xfrm>
        </p:grpSpPr>
        <p:sp>
          <p:nvSpPr>
            <p:cNvPr id="14" name="11 Cubo"/>
            <p:cNvSpPr/>
            <p:nvPr/>
          </p:nvSpPr>
          <p:spPr>
            <a:xfrm>
              <a:off x="1547664" y="2492896"/>
              <a:ext cx="287351" cy="1261242"/>
            </a:xfrm>
            <a:prstGeom prst="cube">
              <a:avLst/>
            </a:prstGeom>
            <a:blipFill>
              <a:blip r:embed="rId9"/>
              <a:tile tx="0" ty="0" sx="100000" sy="100000" flip="none" algn="tl"/>
            </a:blipFill>
            <a:ln>
              <a:solidFill>
                <a:schemeClr val="tx1"/>
              </a:solidFill>
            </a:ln>
            <a:effectLst>
              <a:outerShdw blurRad="177800" dist="101600" dir="18900000" sy="23000" kx="-1200000" algn="bl" rotWithShape="0">
                <a:prstClr val="black">
                  <a:alpha val="52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s-ES"/>
            </a:p>
          </p:txBody>
        </p:sp>
        <p:sp>
          <p:nvSpPr>
            <p:cNvPr id="15" name="16 Cubo"/>
            <p:cNvSpPr/>
            <p:nvPr/>
          </p:nvSpPr>
          <p:spPr>
            <a:xfrm flipH="1">
              <a:off x="7308984" y="2527798"/>
              <a:ext cx="287352" cy="1261242"/>
            </a:xfrm>
            <a:prstGeom prst="cube">
              <a:avLst/>
            </a:prstGeom>
            <a:blipFill>
              <a:blip r:embed="rId9"/>
              <a:tile tx="0" ty="0" sx="100000" sy="100000" flip="none" algn="tl"/>
            </a:blipFill>
            <a:ln>
              <a:solidFill>
                <a:schemeClr val="tx1"/>
              </a:solidFill>
            </a:ln>
            <a:effectLst>
              <a:outerShdw blurRad="76200" dir="18900000" sy="23000" kx="-1200000" algn="bl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s-ES"/>
            </a:p>
          </p:txBody>
        </p:sp>
        <p:pic>
          <p:nvPicPr>
            <p:cNvPr id="16" name="12 Imagen"/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1835015" y="2564288"/>
              <a:ext cx="5473969" cy="1166053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</p:grpSp>
      <p:pic>
        <p:nvPicPr>
          <p:cNvPr id="19" name="Picture 18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647" t="20778" r="54160" b="36555"/>
          <a:stretch/>
        </p:blipFill>
        <p:spPr>
          <a:xfrm>
            <a:off x="5575774" y="8322022"/>
            <a:ext cx="520225" cy="521583"/>
          </a:xfrm>
          <a:prstGeom prst="ellipse">
            <a:avLst/>
          </a:prstGeom>
        </p:spPr>
      </p:pic>
      <p:sp>
        <p:nvSpPr>
          <p:cNvPr id="20" name="Rounded Rectangle 19"/>
          <p:cNvSpPr/>
          <p:nvPr/>
        </p:nvSpPr>
        <p:spPr>
          <a:xfrm>
            <a:off x="8029500" y="4619557"/>
            <a:ext cx="3637847" cy="1287000"/>
          </a:xfrm>
          <a:prstGeom prst="roundRect">
            <a:avLst/>
          </a:prstGeom>
          <a:solidFill>
            <a:schemeClr val="lt1">
              <a:alpha val="79000"/>
            </a:schemeClr>
          </a:solidFill>
          <a:ln w="57150" cmpd="thickThin">
            <a:solidFill>
              <a:srgbClr val="0070C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 eaLnBrk="0" fontAlgn="ctr" hangingPunct="0">
              <a:spcBef>
                <a:spcPct val="0"/>
              </a:spcBef>
              <a:spcAft>
                <a:spcPct val="0"/>
              </a:spcAft>
            </a:pPr>
            <a:r>
              <a:rPr lang="en-US" sz="2800" b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It’s Aladdin and the Magic Lamp.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8029500" y="3021129"/>
            <a:ext cx="3637847" cy="1287000"/>
          </a:xfrm>
          <a:prstGeom prst="roundRect">
            <a:avLst/>
          </a:prstGeom>
          <a:solidFill>
            <a:schemeClr val="lt1">
              <a:alpha val="79000"/>
            </a:schemeClr>
          </a:solidFill>
          <a:ln w="57150" cmpd="thickThin">
            <a:solidFill>
              <a:srgbClr val="0070C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 eaLnBrk="0" fontAlgn="ctr" hangingPunct="0">
              <a:spcBef>
                <a:spcPct val="0"/>
              </a:spcBef>
              <a:spcAft>
                <a:spcPct val="0"/>
              </a:spcAft>
            </a:pPr>
            <a:r>
              <a:rPr lang="en-US" sz="2800" b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I’m reading Aladdin and the Magic Lamp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13061454" y="4570051"/>
            <a:ext cx="3637847" cy="1287000"/>
          </a:xfrm>
          <a:prstGeom prst="roundRect">
            <a:avLst/>
          </a:prstGeom>
          <a:solidFill>
            <a:schemeClr val="lt1">
              <a:alpha val="79000"/>
            </a:schemeClr>
          </a:solidFill>
          <a:ln w="57150" cmpd="thickThin">
            <a:solidFill>
              <a:srgbClr val="0070C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Intelligent </a:t>
            </a:r>
          </a:p>
        </p:txBody>
      </p:sp>
      <p:sp>
        <p:nvSpPr>
          <p:cNvPr id="23" name="Flowchart: Alternate Process 3"/>
          <p:cNvSpPr/>
          <p:nvPr/>
        </p:nvSpPr>
        <p:spPr>
          <a:xfrm>
            <a:off x="653930" y="3591869"/>
            <a:ext cx="6161314" cy="2684656"/>
          </a:xfrm>
          <a:prstGeom prst="roundRect">
            <a:avLst>
              <a:gd name="adj" fmla="val 6259"/>
            </a:avLst>
          </a:prstGeom>
          <a:solidFill>
            <a:schemeClr val="lt1">
              <a:alpha val="78000"/>
            </a:schemeClr>
          </a:solidFill>
          <a:ln w="158750" cmpd="thickThin"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3600" b="1" dirty="0">
              <a:solidFill>
                <a:schemeClr val="tx1"/>
              </a:solidFill>
              <a:latin typeface="Century Gothic" panose="020B0502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4" name="Picture 23">
            <a:hlinkClick r:id="" action="ppaction://hlinkshowjump?jump=nextslide"/>
          </p:cNvPr>
          <p:cNvPicPr>
            <a:picLocks noChangeAspect="1"/>
          </p:cNvPicPr>
          <p:nvPr/>
        </p:nvPicPr>
        <p:blipFill rotWithShape="1">
          <a:blip r:embed="rId11"/>
          <a:srcRect t="6487" b="7211"/>
          <a:stretch/>
        </p:blipFill>
        <p:spPr>
          <a:xfrm>
            <a:off x="10700212" y="6186396"/>
            <a:ext cx="967135" cy="531146"/>
          </a:xfrm>
          <a:prstGeom prst="rect">
            <a:avLst/>
          </a:prstGeom>
        </p:spPr>
      </p:pic>
      <p:sp>
        <p:nvSpPr>
          <p:cNvPr id="25" name="5-Point Star 24"/>
          <p:cNvSpPr/>
          <p:nvPr/>
        </p:nvSpPr>
        <p:spPr>
          <a:xfrm>
            <a:off x="12933605" y="4494188"/>
            <a:ext cx="952500" cy="1075817"/>
          </a:xfrm>
          <a:prstGeom prst="star5">
            <a:avLst>
              <a:gd name="adj" fmla="val 31911"/>
              <a:gd name="hf" fmla="val 105146"/>
              <a:gd name="vf" fmla="val 110557"/>
            </a:avLst>
          </a:prstGeom>
          <a:solidFill>
            <a:srgbClr val="FFFF0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/>
          <p:cNvSpPr/>
          <p:nvPr/>
        </p:nvSpPr>
        <p:spPr>
          <a:xfrm>
            <a:off x="817936" y="3654054"/>
            <a:ext cx="616131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b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What's your favourite story?</a:t>
            </a:r>
          </a:p>
        </p:txBody>
      </p:sp>
      <p:pic>
        <p:nvPicPr>
          <p:cNvPr id="30" name="Picture 4" descr="https://s.sachmem.vn/public/images/TA5T1SHS/U8-L1-2-3-07af7d82cfe2bda60ec763d4819181b8.jpg"/>
          <p:cNvPicPr>
            <a:picLocks noChangeAspect="1" noChangeArrowheads="1"/>
          </p:cNvPicPr>
          <p:nvPr/>
        </p:nvPicPr>
        <p:blipFill rotWithShape="1"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54" b="8730"/>
          <a:stretch/>
        </p:blipFill>
        <p:spPr bwMode="auto">
          <a:xfrm>
            <a:off x="3506303" y="4324454"/>
            <a:ext cx="1528703" cy="16989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145521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1.11111E-6 L -0.1 -0.98102 " pathEditMode="relative" rAng="0" ptsTypes="AA">
                                      <p:cBhvr>
                                        <p:cTn id="6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000" y="-4905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750"/>
                            </p:stCondLst>
                            <p:childTnLst>
                              <p:par>
                                <p:cTn id="8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enni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 -0.98102 L 0.20989 -0.56898 " pathEditMode="relative" rAng="0" ptsTypes="AA">
                                      <p:cBhvr>
                                        <p:cTn id="1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495" y="20602"/>
                                    </p:animMotion>
                                  </p:childTnLst>
                                </p:cTn>
                              </p:par>
                              <p:par>
                                <p:cTn id="14" presetID="42" presetClass="path" presetSubtype="0" accel="50000" decel="5000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animMotion origin="layout" path="M 0.20989 -0.56898 L 0.55325 -1.00139 " pathEditMode="relative" rAng="0" ptsTypes="AA">
                                      <p:cBhvr>
                                        <p:cTn id="1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161" y="-2162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650"/>
                            </p:stCondLst>
                            <p:childTnLst>
                              <p:par>
                                <p:cTn id="17" presetID="9" presetClass="emph" presetSubtype="0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8" dur="indefinite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9" dur="indefinite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650"/>
                            </p:stCondLst>
                            <p:childTnLst>
                              <p:par>
                                <p:cTn id="21" presetID="9" presetClass="emph" presetSubtype="0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22" dur="indefinite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23" dur="indefinite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9167E-6 0 L -0.1 -0.98102 " pathEditMode="relative" rAng="0" ptsTypes="AA">
                                      <p:cBhvr>
                                        <p:cTn id="3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000" y="-4905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"/>
                            </p:stCondLst>
                            <p:childTnLst>
                              <p:par>
                                <p:cTn id="33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enni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 -0.98102 L -0.02136 -0.74468 " pathEditMode="relative" rAng="0" ptsTypes="AA">
                                      <p:cBhvr>
                                        <p:cTn id="3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32" y="1180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000"/>
                            </p:stCondLst>
                            <p:childTnLst>
                              <p:par>
                                <p:cTn id="40" presetID="9" presetClass="emph" presetSubtype="0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41" dur="indefinite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42" dur="indefinite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hanc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xit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47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8" fill="hold">
                      <p:stCondLst>
                        <p:cond delay="0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875E-6 7.40741E-7 L -0.1 -0.98102 " pathEditMode="relative" rAng="0" ptsTypes="AA">
                                      <p:cBhvr>
                                        <p:cTn id="5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000" y="-4905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00"/>
                            </p:stCondLst>
                            <p:childTnLst>
                              <p:par>
                                <p:cTn id="53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enni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00"/>
                            </p:stCondLst>
                            <p:childTnLst>
                              <p:par>
                                <p:cTn id="5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 -0.98102 L -0.01771 -0.73519 " pathEditMode="relative" rAng="0" ptsTypes="AA">
                                      <p:cBhvr>
                                        <p:cTn id="5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115" y="1229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1000"/>
                            </p:stCondLst>
                            <p:childTnLst>
                              <p:par>
                                <p:cTn id="61" presetID="9" presetClass="emph" presetSubtype="0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62" dur="indefinite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63" dur="indefinite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hanc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64" presetID="1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1" presetClass="exit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</p:childTnLst>
        </p:cTn>
      </p:par>
    </p:tnLst>
    <p:bldLst>
      <p:bldP spid="21" grpId="0" animBg="1"/>
      <p:bldP spid="21" grpId="1" animBg="1"/>
      <p:bldP spid="22" grpId="0" animBg="1"/>
      <p:bldP spid="22" grpId="1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139"/>
          <a:stretch/>
        </p:blipFill>
        <p:spPr>
          <a:xfrm>
            <a:off x="0" y="-21771"/>
            <a:ext cx="12192000" cy="6879771"/>
          </a:xfrm>
          <a:prstGeom prst="rect">
            <a:avLst/>
          </a:prstGeom>
        </p:spPr>
      </p:pic>
      <p:pic>
        <p:nvPicPr>
          <p:cNvPr id="6" name="Picture 5" descr="Mario 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85694" y="688016"/>
            <a:ext cx="2796685" cy="27561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407997" y="309797"/>
            <a:ext cx="2298391" cy="2755631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647" t="20778" r="54160" b="36555"/>
          <a:stretch/>
        </p:blipFill>
        <p:spPr>
          <a:xfrm>
            <a:off x="5622196" y="8289811"/>
            <a:ext cx="520225" cy="521583"/>
          </a:xfrm>
          <a:prstGeom prst="ellipse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647" t="20778" r="54160" b="36555"/>
          <a:stretch/>
        </p:blipFill>
        <p:spPr>
          <a:xfrm>
            <a:off x="5665542" y="8354233"/>
            <a:ext cx="520225" cy="521583"/>
          </a:xfrm>
          <a:prstGeom prst="ellipse">
            <a:avLst/>
          </a:prstGeom>
        </p:spPr>
      </p:pic>
      <p:grpSp>
        <p:nvGrpSpPr>
          <p:cNvPr id="13" name="13 Grupo"/>
          <p:cNvGrpSpPr>
            <a:grpSpLocks/>
          </p:cNvGrpSpPr>
          <p:nvPr/>
        </p:nvGrpSpPr>
        <p:grpSpPr bwMode="auto">
          <a:xfrm>
            <a:off x="2100500" y="2335454"/>
            <a:ext cx="8170534" cy="1504258"/>
            <a:chOff x="1547664" y="2492896"/>
            <a:chExt cx="6048672" cy="1296144"/>
          </a:xfrm>
        </p:grpSpPr>
        <p:sp>
          <p:nvSpPr>
            <p:cNvPr id="14" name="11 Cubo"/>
            <p:cNvSpPr/>
            <p:nvPr/>
          </p:nvSpPr>
          <p:spPr>
            <a:xfrm>
              <a:off x="1547664" y="2492896"/>
              <a:ext cx="287351" cy="1261242"/>
            </a:xfrm>
            <a:prstGeom prst="cube">
              <a:avLst/>
            </a:prstGeom>
            <a:blipFill>
              <a:blip r:embed="rId9"/>
              <a:tile tx="0" ty="0" sx="100000" sy="100000" flip="none" algn="tl"/>
            </a:blipFill>
            <a:ln>
              <a:solidFill>
                <a:schemeClr val="tx1"/>
              </a:solidFill>
            </a:ln>
            <a:effectLst>
              <a:outerShdw blurRad="177800" dist="101600" dir="18900000" sy="23000" kx="-1200000" algn="bl" rotWithShape="0">
                <a:prstClr val="black">
                  <a:alpha val="52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s-ES"/>
            </a:p>
          </p:txBody>
        </p:sp>
        <p:sp>
          <p:nvSpPr>
            <p:cNvPr id="15" name="16 Cubo"/>
            <p:cNvSpPr/>
            <p:nvPr/>
          </p:nvSpPr>
          <p:spPr>
            <a:xfrm flipH="1">
              <a:off x="7308984" y="2527798"/>
              <a:ext cx="287352" cy="1261242"/>
            </a:xfrm>
            <a:prstGeom prst="cube">
              <a:avLst/>
            </a:prstGeom>
            <a:blipFill>
              <a:blip r:embed="rId9"/>
              <a:tile tx="0" ty="0" sx="100000" sy="100000" flip="none" algn="tl"/>
            </a:blipFill>
            <a:ln>
              <a:solidFill>
                <a:schemeClr val="tx1"/>
              </a:solidFill>
            </a:ln>
            <a:effectLst>
              <a:outerShdw blurRad="76200" dir="18900000" sy="23000" kx="-1200000" algn="bl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s-ES"/>
            </a:p>
          </p:txBody>
        </p:sp>
        <p:pic>
          <p:nvPicPr>
            <p:cNvPr id="16" name="12 Imagen"/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1835015" y="2564288"/>
              <a:ext cx="5473969" cy="1166053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</p:grpSp>
      <p:pic>
        <p:nvPicPr>
          <p:cNvPr id="19" name="Picture 18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647" t="20778" r="54160" b="36555"/>
          <a:stretch/>
        </p:blipFill>
        <p:spPr>
          <a:xfrm>
            <a:off x="5575774" y="8322022"/>
            <a:ext cx="520225" cy="521583"/>
          </a:xfrm>
          <a:prstGeom prst="ellipse">
            <a:avLst/>
          </a:prstGeom>
        </p:spPr>
      </p:pic>
      <p:sp>
        <p:nvSpPr>
          <p:cNvPr id="20" name="Rounded Rectangle 19"/>
          <p:cNvSpPr/>
          <p:nvPr/>
        </p:nvSpPr>
        <p:spPr>
          <a:xfrm>
            <a:off x="8029500" y="4758939"/>
            <a:ext cx="3637847" cy="1287000"/>
          </a:xfrm>
          <a:prstGeom prst="roundRect">
            <a:avLst/>
          </a:prstGeom>
          <a:solidFill>
            <a:schemeClr val="lt1">
              <a:alpha val="79000"/>
            </a:schemeClr>
          </a:solidFill>
          <a:ln w="57150" cmpd="thickThin">
            <a:solidFill>
              <a:srgbClr val="0070C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 eaLnBrk="0" fontAlgn="ctr" hangingPunct="0">
              <a:spcBef>
                <a:spcPct val="0"/>
              </a:spcBef>
              <a:spcAft>
                <a:spcPct val="0"/>
              </a:spcAft>
            </a:pPr>
            <a:r>
              <a:rPr lang="en-US" sz="2800" b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It’s The Story of Mai An Tiem.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8029500" y="3021129"/>
            <a:ext cx="3637847" cy="1287000"/>
          </a:xfrm>
          <a:prstGeom prst="roundRect">
            <a:avLst/>
          </a:prstGeom>
          <a:solidFill>
            <a:schemeClr val="lt1">
              <a:alpha val="79000"/>
            </a:schemeClr>
          </a:solidFill>
          <a:ln w="57150" cmpd="thickThin">
            <a:solidFill>
              <a:srgbClr val="0070C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 eaLnBrk="0" fontAlgn="ctr" hangingPunct="0">
              <a:spcBef>
                <a:spcPct val="0"/>
              </a:spcBef>
              <a:spcAft>
                <a:spcPct val="0"/>
              </a:spcAft>
            </a:pPr>
            <a:r>
              <a:rPr lang="en-US" sz="2800" b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I’m reading The Story of Mai An Tiem.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12769697" y="779086"/>
            <a:ext cx="3637847" cy="1287000"/>
          </a:xfrm>
          <a:prstGeom prst="roundRect">
            <a:avLst/>
          </a:prstGeom>
          <a:solidFill>
            <a:schemeClr val="lt1">
              <a:alpha val="79000"/>
            </a:schemeClr>
          </a:solidFill>
          <a:ln w="57150" cmpd="thickThin">
            <a:solidFill>
              <a:srgbClr val="0070C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Next </a:t>
            </a:r>
          </a:p>
        </p:txBody>
      </p:sp>
      <p:sp>
        <p:nvSpPr>
          <p:cNvPr id="23" name="Flowchart: Alternate Process 3"/>
          <p:cNvSpPr/>
          <p:nvPr/>
        </p:nvSpPr>
        <p:spPr>
          <a:xfrm>
            <a:off x="653930" y="3591869"/>
            <a:ext cx="6161314" cy="2684656"/>
          </a:xfrm>
          <a:prstGeom prst="roundRect">
            <a:avLst>
              <a:gd name="adj" fmla="val 6259"/>
            </a:avLst>
          </a:prstGeom>
          <a:solidFill>
            <a:schemeClr val="lt1">
              <a:alpha val="78000"/>
            </a:schemeClr>
          </a:solidFill>
          <a:ln w="158750" cmpd="thickThin"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3600" b="1" dirty="0">
              <a:solidFill>
                <a:schemeClr val="tx1"/>
              </a:solidFill>
              <a:latin typeface="Century Gothic" panose="020B0502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4" name="Picture 23">
            <a:hlinkClick r:id="" action="ppaction://hlinkshowjump?jump=nextslide"/>
          </p:cNvPr>
          <p:cNvPicPr>
            <a:picLocks noChangeAspect="1"/>
          </p:cNvPicPr>
          <p:nvPr/>
        </p:nvPicPr>
        <p:blipFill rotWithShape="1">
          <a:blip r:embed="rId11"/>
          <a:srcRect t="6487" b="7211"/>
          <a:stretch/>
        </p:blipFill>
        <p:spPr>
          <a:xfrm>
            <a:off x="10700212" y="6186396"/>
            <a:ext cx="967135" cy="531146"/>
          </a:xfrm>
          <a:prstGeom prst="rect">
            <a:avLst/>
          </a:prstGeom>
        </p:spPr>
      </p:pic>
      <p:sp>
        <p:nvSpPr>
          <p:cNvPr id="3" name="5-Point Star 2"/>
          <p:cNvSpPr/>
          <p:nvPr/>
        </p:nvSpPr>
        <p:spPr>
          <a:xfrm>
            <a:off x="12453756" y="4758939"/>
            <a:ext cx="952500" cy="1075817"/>
          </a:xfrm>
          <a:prstGeom prst="star5">
            <a:avLst>
              <a:gd name="adj" fmla="val 31911"/>
              <a:gd name="hf" fmla="val 105146"/>
              <a:gd name="vf" fmla="val 110557"/>
            </a:avLst>
          </a:prstGeom>
          <a:solidFill>
            <a:srgbClr val="FFFF0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/>
          <p:cNvSpPr/>
          <p:nvPr/>
        </p:nvSpPr>
        <p:spPr>
          <a:xfrm>
            <a:off x="653930" y="3717185"/>
            <a:ext cx="616131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b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What's your favourite story?</a:t>
            </a:r>
          </a:p>
        </p:txBody>
      </p:sp>
      <p:pic>
        <p:nvPicPr>
          <p:cNvPr id="28" name="Picture 3" descr="https://s.sachmem.vn/public/images/TA5T1SHS/U8-L1-2-2-61b9b0a2604da9806a7ba68c800eb7cb.jpg"/>
          <p:cNvPicPr>
            <a:picLocks noChangeAspect="1" noChangeArrowheads="1"/>
          </p:cNvPicPr>
          <p:nvPr/>
        </p:nvPicPr>
        <p:blipFill rotWithShape="1"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90" t="5564" r="10390" b="8179"/>
          <a:stretch/>
        </p:blipFill>
        <p:spPr bwMode="auto">
          <a:xfrm>
            <a:off x="3606106" y="4324454"/>
            <a:ext cx="1329097" cy="16989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975012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1.11111E-6 L -0.1 -0.98102 " pathEditMode="relative" rAng="0" ptsTypes="AA">
                                      <p:cBhvr>
                                        <p:cTn id="6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000" y="-4905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750"/>
                            </p:stCondLst>
                            <p:childTnLst>
                              <p:par>
                                <p:cTn id="8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enni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 -0.98102 L 0.20989 -0.56898 " pathEditMode="relative" rAng="0" ptsTypes="AA">
                                      <p:cBhvr>
                                        <p:cTn id="1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495" y="20602"/>
                                    </p:animMotion>
                                  </p:childTnLst>
                                </p:cTn>
                              </p:par>
                              <p:par>
                                <p:cTn id="14" presetID="42" presetClass="path" presetSubtype="0" accel="50000" decel="5000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animMotion origin="layout" path="M 0.20989 -0.56898 L 0.55325 -1.00139 " pathEditMode="relative" rAng="0" ptsTypes="AA">
                                      <p:cBhvr>
                                        <p:cTn id="1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161" y="-2162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650"/>
                            </p:stCondLst>
                            <p:childTnLst>
                              <p:par>
                                <p:cTn id="17" presetID="9" presetClass="emph" presetSubtype="0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8" dur="indefinite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9" dur="indefinite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650"/>
                            </p:stCondLst>
                            <p:childTnLst>
                              <p:par>
                                <p:cTn id="21" presetID="9" presetClass="emph" presetSubtype="0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22" dur="indefinite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23" dur="indefinite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9167E-6 0 L -0.1 -0.98102 " pathEditMode="relative" rAng="0" ptsTypes="AA">
                                      <p:cBhvr>
                                        <p:cTn id="3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000" y="-4905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"/>
                            </p:stCondLst>
                            <p:childTnLst>
                              <p:par>
                                <p:cTn id="33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enni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 -0.98102 L -0.02136 -0.74468 " pathEditMode="relative" rAng="0" ptsTypes="AA">
                                      <p:cBhvr>
                                        <p:cTn id="3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32" y="1180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000"/>
                            </p:stCondLst>
                            <p:childTnLst>
                              <p:par>
                                <p:cTn id="40" presetID="9" presetClass="emph" presetSubtype="0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41" dur="indefinite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42" dur="indefinite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hanc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xit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47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8" fill="hold">
                      <p:stCondLst>
                        <p:cond delay="0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875E-6 7.40741E-7 L -0.1 -0.98102 " pathEditMode="relative" rAng="0" ptsTypes="AA">
                                      <p:cBhvr>
                                        <p:cTn id="5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000" y="-4905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00"/>
                            </p:stCondLst>
                            <p:childTnLst>
                              <p:par>
                                <p:cTn id="53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enni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00"/>
                            </p:stCondLst>
                            <p:childTnLst>
                              <p:par>
                                <p:cTn id="5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 -0.98102 L -0.01771 -0.73519 " pathEditMode="relative" rAng="0" ptsTypes="AA">
                                      <p:cBhvr>
                                        <p:cTn id="5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115" y="1229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1000"/>
                            </p:stCondLst>
                            <p:childTnLst>
                              <p:par>
                                <p:cTn id="61" presetID="9" presetClass="emph" presetSubtype="0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62" dur="indefinite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63" dur="indefinite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hanc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64" presetID="1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1" presetClass="exit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</p:childTnLst>
        </p:cTn>
      </p:par>
    </p:tnLst>
    <p:bldLst>
      <p:bldP spid="21" grpId="0" animBg="1"/>
      <p:bldP spid="21" grpId="1" animBg="1"/>
      <p:bldP spid="22" grpId="0" animBg="1"/>
      <p:bldP spid="22" grpId="1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139"/>
          <a:stretch/>
        </p:blipFill>
        <p:spPr>
          <a:xfrm>
            <a:off x="0" y="-21771"/>
            <a:ext cx="12192000" cy="6879771"/>
          </a:xfrm>
          <a:prstGeom prst="rect">
            <a:avLst/>
          </a:prstGeom>
        </p:spPr>
      </p:pic>
      <p:pic>
        <p:nvPicPr>
          <p:cNvPr id="6" name="Picture 5" descr="Mario 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85694" y="688016"/>
            <a:ext cx="2796685" cy="27561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407997" y="309797"/>
            <a:ext cx="2298391" cy="2755631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647" t="20778" r="54160" b="36555"/>
          <a:stretch/>
        </p:blipFill>
        <p:spPr>
          <a:xfrm>
            <a:off x="5622196" y="8289811"/>
            <a:ext cx="520225" cy="521583"/>
          </a:xfrm>
          <a:prstGeom prst="ellipse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647" t="20778" r="54160" b="36555"/>
          <a:stretch/>
        </p:blipFill>
        <p:spPr>
          <a:xfrm>
            <a:off x="5665542" y="8354233"/>
            <a:ext cx="520225" cy="521583"/>
          </a:xfrm>
          <a:prstGeom prst="ellipse">
            <a:avLst/>
          </a:prstGeom>
        </p:spPr>
      </p:pic>
      <p:grpSp>
        <p:nvGrpSpPr>
          <p:cNvPr id="13" name="13 Grupo"/>
          <p:cNvGrpSpPr>
            <a:grpSpLocks/>
          </p:cNvGrpSpPr>
          <p:nvPr/>
        </p:nvGrpSpPr>
        <p:grpSpPr bwMode="auto">
          <a:xfrm>
            <a:off x="2100500" y="2335454"/>
            <a:ext cx="8170534" cy="1504258"/>
            <a:chOff x="1547664" y="2492896"/>
            <a:chExt cx="6048672" cy="1296144"/>
          </a:xfrm>
        </p:grpSpPr>
        <p:sp>
          <p:nvSpPr>
            <p:cNvPr id="14" name="11 Cubo"/>
            <p:cNvSpPr/>
            <p:nvPr/>
          </p:nvSpPr>
          <p:spPr>
            <a:xfrm>
              <a:off x="1547664" y="2492896"/>
              <a:ext cx="287351" cy="1261242"/>
            </a:xfrm>
            <a:prstGeom prst="cube">
              <a:avLst/>
            </a:prstGeom>
            <a:blipFill>
              <a:blip r:embed="rId9"/>
              <a:tile tx="0" ty="0" sx="100000" sy="100000" flip="none" algn="tl"/>
            </a:blipFill>
            <a:ln>
              <a:solidFill>
                <a:schemeClr val="tx1"/>
              </a:solidFill>
            </a:ln>
            <a:effectLst>
              <a:outerShdw blurRad="177800" dist="101600" dir="18900000" sy="23000" kx="-1200000" algn="bl" rotWithShape="0">
                <a:prstClr val="black">
                  <a:alpha val="52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s-ES"/>
            </a:p>
          </p:txBody>
        </p:sp>
        <p:sp>
          <p:nvSpPr>
            <p:cNvPr id="15" name="16 Cubo"/>
            <p:cNvSpPr/>
            <p:nvPr/>
          </p:nvSpPr>
          <p:spPr>
            <a:xfrm flipH="1">
              <a:off x="7308984" y="2527798"/>
              <a:ext cx="287352" cy="1261242"/>
            </a:xfrm>
            <a:prstGeom prst="cube">
              <a:avLst/>
            </a:prstGeom>
            <a:blipFill>
              <a:blip r:embed="rId9"/>
              <a:tile tx="0" ty="0" sx="100000" sy="100000" flip="none" algn="tl"/>
            </a:blipFill>
            <a:ln>
              <a:solidFill>
                <a:schemeClr val="tx1"/>
              </a:solidFill>
            </a:ln>
            <a:effectLst>
              <a:outerShdw blurRad="76200" dir="18900000" sy="23000" kx="-1200000" algn="bl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s-ES"/>
            </a:p>
          </p:txBody>
        </p:sp>
        <p:pic>
          <p:nvPicPr>
            <p:cNvPr id="16" name="12 Imagen"/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1835015" y="2564288"/>
              <a:ext cx="5473969" cy="1166053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</p:grpSp>
      <p:pic>
        <p:nvPicPr>
          <p:cNvPr id="19" name="Picture 18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647" t="20778" r="54160" b="36555"/>
          <a:stretch/>
        </p:blipFill>
        <p:spPr>
          <a:xfrm>
            <a:off x="5575774" y="8322022"/>
            <a:ext cx="520225" cy="521583"/>
          </a:xfrm>
          <a:prstGeom prst="ellipse">
            <a:avLst/>
          </a:prstGeom>
        </p:spPr>
      </p:pic>
      <p:sp>
        <p:nvSpPr>
          <p:cNvPr id="21" name="Rounded Rectangle 20"/>
          <p:cNvSpPr/>
          <p:nvPr/>
        </p:nvSpPr>
        <p:spPr>
          <a:xfrm>
            <a:off x="8029499" y="4607214"/>
            <a:ext cx="3637847" cy="1287000"/>
          </a:xfrm>
          <a:prstGeom prst="roundRect">
            <a:avLst/>
          </a:prstGeom>
          <a:solidFill>
            <a:schemeClr val="lt1">
              <a:alpha val="79000"/>
            </a:schemeClr>
          </a:solidFill>
          <a:ln w="57150" cmpd="thickThin">
            <a:solidFill>
              <a:srgbClr val="0070C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 eaLnBrk="0" fontAlgn="ctr" hangingPunct="0">
              <a:spcBef>
                <a:spcPct val="0"/>
              </a:spcBef>
              <a:spcAft>
                <a:spcPct val="0"/>
              </a:spcAft>
            </a:pPr>
            <a:r>
              <a:rPr lang="en-US" sz="2800" b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I’m reading The Fox and the Crow.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12686070" y="4530439"/>
            <a:ext cx="3637847" cy="1287000"/>
          </a:xfrm>
          <a:prstGeom prst="roundRect">
            <a:avLst/>
          </a:prstGeom>
          <a:solidFill>
            <a:schemeClr val="lt1">
              <a:alpha val="79000"/>
            </a:schemeClr>
          </a:solidFill>
          <a:ln w="57150" cmpd="thickThin">
            <a:solidFill>
              <a:srgbClr val="0070C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do</a:t>
            </a:r>
          </a:p>
        </p:txBody>
      </p:sp>
      <p:sp>
        <p:nvSpPr>
          <p:cNvPr id="23" name="Flowchart: Alternate Process 3"/>
          <p:cNvSpPr/>
          <p:nvPr/>
        </p:nvSpPr>
        <p:spPr>
          <a:xfrm>
            <a:off x="653930" y="3591869"/>
            <a:ext cx="6161314" cy="2684656"/>
          </a:xfrm>
          <a:prstGeom prst="roundRect">
            <a:avLst>
              <a:gd name="adj" fmla="val 6259"/>
            </a:avLst>
          </a:prstGeom>
          <a:solidFill>
            <a:schemeClr val="lt1">
              <a:alpha val="78000"/>
            </a:schemeClr>
          </a:solidFill>
          <a:ln w="158750" cmpd="thickThin"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3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4" name="Picture 23">
            <a:hlinkClick r:id="" action="ppaction://hlinkshowjump?jump=nextslide"/>
          </p:cNvPr>
          <p:cNvPicPr>
            <a:picLocks noChangeAspect="1"/>
          </p:cNvPicPr>
          <p:nvPr/>
        </p:nvPicPr>
        <p:blipFill rotWithShape="1">
          <a:blip r:embed="rId11"/>
          <a:srcRect t="6487" b="7211"/>
          <a:stretch/>
        </p:blipFill>
        <p:spPr>
          <a:xfrm>
            <a:off x="10700212" y="6186396"/>
            <a:ext cx="967135" cy="531146"/>
          </a:xfrm>
          <a:prstGeom prst="rect">
            <a:avLst/>
          </a:prstGeom>
        </p:spPr>
      </p:pic>
      <p:sp>
        <p:nvSpPr>
          <p:cNvPr id="25" name="5-Point Star 24"/>
          <p:cNvSpPr/>
          <p:nvPr/>
        </p:nvSpPr>
        <p:spPr>
          <a:xfrm>
            <a:off x="12686070" y="2880205"/>
            <a:ext cx="952500" cy="1075817"/>
          </a:xfrm>
          <a:prstGeom prst="star5">
            <a:avLst>
              <a:gd name="adj" fmla="val 31911"/>
              <a:gd name="hf" fmla="val 105146"/>
              <a:gd name="vf" fmla="val 110557"/>
            </a:avLst>
          </a:prstGeom>
          <a:solidFill>
            <a:srgbClr val="FFFF0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ounded Rectangle 19"/>
          <p:cNvSpPr/>
          <p:nvPr/>
        </p:nvSpPr>
        <p:spPr>
          <a:xfrm>
            <a:off x="8029499" y="3028033"/>
            <a:ext cx="3637847" cy="1287000"/>
          </a:xfrm>
          <a:prstGeom prst="roundRect">
            <a:avLst/>
          </a:prstGeom>
          <a:solidFill>
            <a:schemeClr val="lt1">
              <a:alpha val="79000"/>
            </a:schemeClr>
          </a:solidFill>
          <a:ln w="57150" cmpd="thickThin">
            <a:solidFill>
              <a:srgbClr val="0070C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 eaLnBrk="0" fontAlgn="ctr" hangingPunct="0">
              <a:spcBef>
                <a:spcPct val="0"/>
              </a:spcBef>
              <a:spcAft>
                <a:spcPct val="0"/>
              </a:spcAft>
            </a:pPr>
            <a:r>
              <a:rPr lang="en-US" sz="2800" b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It’s The Fox and the Crow.</a:t>
            </a:r>
          </a:p>
        </p:txBody>
      </p:sp>
      <p:sp>
        <p:nvSpPr>
          <p:cNvPr id="27" name="Rectangle 26"/>
          <p:cNvSpPr/>
          <p:nvPr/>
        </p:nvSpPr>
        <p:spPr>
          <a:xfrm>
            <a:off x="653930" y="3717185"/>
            <a:ext cx="616131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b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What's your favourite story?</a:t>
            </a:r>
          </a:p>
        </p:txBody>
      </p:sp>
      <p:pic>
        <p:nvPicPr>
          <p:cNvPr id="28" name="Picture 2" descr="https://s.sachmem.vn/public/images/TA5T1SHS/U8-L1-2-1-f6e17a8df7293f7684c177d1ea97e657.jpg"/>
          <p:cNvPicPr>
            <a:picLocks noChangeAspect="1" noChangeArrowheads="1"/>
          </p:cNvPicPr>
          <p:nvPr/>
        </p:nvPicPr>
        <p:blipFill rotWithShape="1"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131" b="11016"/>
          <a:stretch/>
        </p:blipFill>
        <p:spPr bwMode="auto">
          <a:xfrm>
            <a:off x="3519253" y="4324454"/>
            <a:ext cx="1502803" cy="16989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035487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1.11111E-6 L -0.1 -0.98102 " pathEditMode="relative" rAng="0" ptsTypes="AA">
                                      <p:cBhvr>
                                        <p:cTn id="6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000" y="-4905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750"/>
                            </p:stCondLst>
                            <p:childTnLst>
                              <p:par>
                                <p:cTn id="8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enni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 -0.98102 L 0.20989 -0.56898 " pathEditMode="relative" rAng="0" ptsTypes="AA">
                                      <p:cBhvr>
                                        <p:cTn id="1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495" y="20602"/>
                                    </p:animMotion>
                                  </p:childTnLst>
                                </p:cTn>
                              </p:par>
                              <p:par>
                                <p:cTn id="14" presetID="42" presetClass="path" presetSubtype="0" accel="50000" decel="5000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animMotion origin="layout" path="M 0.20989 -0.56898 L 0.55325 -1.00139 " pathEditMode="relative" rAng="0" ptsTypes="AA">
                                      <p:cBhvr>
                                        <p:cTn id="1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161" y="-2162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650"/>
                            </p:stCondLst>
                            <p:childTnLst>
                              <p:par>
                                <p:cTn id="17" presetID="9" presetClass="emph" presetSubtype="0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8" dur="indefinite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9" dur="indefinite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650"/>
                            </p:stCondLst>
                            <p:childTnLst>
                              <p:par>
                                <p:cTn id="21" presetID="9" presetClass="emph" presetSubtype="0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22" dur="indefinite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23" dur="indefinite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9167E-6 0 L -0.1 -0.98102 " pathEditMode="relative" rAng="0" ptsTypes="AA">
                                      <p:cBhvr>
                                        <p:cTn id="3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000" y="-4905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"/>
                            </p:stCondLst>
                            <p:childTnLst>
                              <p:par>
                                <p:cTn id="33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enni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 -0.98102 L -0.02136 -0.74468 " pathEditMode="relative" rAng="0" ptsTypes="AA">
                                      <p:cBhvr>
                                        <p:cTn id="3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32" y="1180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000"/>
                            </p:stCondLst>
                            <p:childTnLst>
                              <p:par>
                                <p:cTn id="40" presetID="9" presetClass="emph" presetSubtype="0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41" dur="indefinite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42" dur="indefinite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hanc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xit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47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8" fill="hold">
                      <p:stCondLst>
                        <p:cond delay="0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875E-6 7.40741E-7 L -0.1 -0.98102 " pathEditMode="relative" rAng="0" ptsTypes="AA">
                                      <p:cBhvr>
                                        <p:cTn id="5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000" y="-4905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00"/>
                            </p:stCondLst>
                            <p:childTnLst>
                              <p:par>
                                <p:cTn id="53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enni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00"/>
                            </p:stCondLst>
                            <p:childTnLst>
                              <p:par>
                                <p:cTn id="5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 -0.98102 L -0.01771 -0.73519 " pathEditMode="relative" rAng="0" ptsTypes="AA">
                                      <p:cBhvr>
                                        <p:cTn id="5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115" y="1229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1000"/>
                            </p:stCondLst>
                            <p:childTnLst>
                              <p:par>
                                <p:cTn id="61" presetID="9" presetClass="emph" presetSubtype="0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62" dur="indefinite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63" dur="indefinite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hanc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64" presetID="1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1" presetClass="exit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</p:childTnLst>
        </p:cTn>
      </p:par>
    </p:tnLst>
    <p:bldLst>
      <p:bldP spid="21" grpId="0" animBg="1"/>
      <p:bldP spid="21" grpId="1" animBg="1"/>
      <p:bldP spid="22" grpId="0" animBg="1"/>
      <p:bldP spid="22" grpId="1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139"/>
          <a:stretch/>
        </p:blipFill>
        <p:spPr>
          <a:xfrm>
            <a:off x="0" y="-21771"/>
            <a:ext cx="12192000" cy="6879771"/>
          </a:xfrm>
          <a:prstGeom prst="rect">
            <a:avLst/>
          </a:prstGeom>
        </p:spPr>
      </p:pic>
      <p:grpSp>
        <p:nvGrpSpPr>
          <p:cNvPr id="6" name="13 Grupo"/>
          <p:cNvGrpSpPr>
            <a:grpSpLocks/>
          </p:cNvGrpSpPr>
          <p:nvPr/>
        </p:nvGrpSpPr>
        <p:grpSpPr bwMode="auto">
          <a:xfrm>
            <a:off x="2100500" y="2335454"/>
            <a:ext cx="8170534" cy="1504258"/>
            <a:chOff x="1547664" y="2492896"/>
            <a:chExt cx="6048672" cy="1296144"/>
          </a:xfrm>
        </p:grpSpPr>
        <p:sp>
          <p:nvSpPr>
            <p:cNvPr id="7" name="11 Cubo"/>
            <p:cNvSpPr/>
            <p:nvPr/>
          </p:nvSpPr>
          <p:spPr>
            <a:xfrm>
              <a:off x="1547664" y="2492896"/>
              <a:ext cx="287351" cy="1261242"/>
            </a:xfrm>
            <a:prstGeom prst="cube">
              <a:avLst/>
            </a:prstGeom>
            <a:blipFill>
              <a:blip r:embed="rId4"/>
              <a:tile tx="0" ty="0" sx="100000" sy="100000" flip="none" algn="tl"/>
            </a:blipFill>
            <a:ln>
              <a:solidFill>
                <a:schemeClr val="tx1"/>
              </a:solidFill>
            </a:ln>
            <a:effectLst>
              <a:outerShdw blurRad="177800" dist="101600" dir="18900000" sy="23000" kx="-1200000" algn="bl" rotWithShape="0">
                <a:prstClr val="black">
                  <a:alpha val="52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s-ES"/>
            </a:p>
          </p:txBody>
        </p:sp>
        <p:sp>
          <p:nvSpPr>
            <p:cNvPr id="8" name="16 Cubo"/>
            <p:cNvSpPr/>
            <p:nvPr/>
          </p:nvSpPr>
          <p:spPr>
            <a:xfrm flipH="1">
              <a:off x="7308984" y="2527798"/>
              <a:ext cx="287352" cy="1261242"/>
            </a:xfrm>
            <a:prstGeom prst="cube">
              <a:avLst/>
            </a:prstGeom>
            <a:blipFill>
              <a:blip r:embed="rId4"/>
              <a:tile tx="0" ty="0" sx="100000" sy="100000" flip="none" algn="tl"/>
            </a:blipFill>
            <a:ln>
              <a:solidFill>
                <a:schemeClr val="tx1"/>
              </a:solidFill>
            </a:ln>
            <a:effectLst>
              <a:outerShdw blurRad="76200" dir="18900000" sy="23000" kx="-1200000" algn="bl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s-ES"/>
            </a:p>
          </p:txBody>
        </p:sp>
        <p:pic>
          <p:nvPicPr>
            <p:cNvPr id="9" name="12 Imagen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835015" y="2564288"/>
              <a:ext cx="5473969" cy="1166053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</p:grpSp>
      <p:pic>
        <p:nvPicPr>
          <p:cNvPr id="2050" name="Picture 2" descr="Mario Tennis: Ultra Smash has a Small Day 1 Patch - Nintendo ...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38299" y="446596"/>
            <a:ext cx="4267199" cy="42671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Flowchart: Alternate Process 3"/>
          <p:cNvSpPr/>
          <p:nvPr/>
        </p:nvSpPr>
        <p:spPr>
          <a:xfrm>
            <a:off x="825903" y="3176441"/>
            <a:ext cx="10719726" cy="3102326"/>
          </a:xfrm>
          <a:prstGeom prst="roundRect">
            <a:avLst>
              <a:gd name="adj" fmla="val 10392"/>
            </a:avLst>
          </a:prstGeom>
          <a:noFill/>
          <a:ln w="28575">
            <a:noFill/>
            <a:prstDash val="sysDash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1500" b="1" smtClean="0">
                <a:ln w="6600">
                  <a:solidFill>
                    <a:srgbClr val="FF0000"/>
                  </a:solidFill>
                  <a:prstDash val="solid"/>
                </a:ln>
                <a:solidFill>
                  <a:srgbClr val="FFFFFF"/>
                </a:solidFill>
                <a:effectLst>
                  <a:glow rad="152400">
                    <a:srgbClr val="FF0000">
                      <a:alpha val="77000"/>
                    </a:srgbClr>
                  </a:glow>
                  <a:outerShdw dist="38100" dir="2700000" algn="tl" rotWithShape="0">
                    <a:schemeClr val="accent2"/>
                  </a:outerShdw>
                </a:effectLst>
                <a:latin typeface="Cooper Black" panose="0208090404030B020404" pitchFamily="18" charset="0"/>
                <a:cs typeface="Arial" panose="020B0604020202020204" pitchFamily="34" charset="0"/>
              </a:rPr>
              <a:t>Thank you</a:t>
            </a:r>
            <a:endParaRPr lang="en-US" sz="11500" b="1" dirty="0">
              <a:ln w="6600">
                <a:solidFill>
                  <a:srgbClr val="FF0000"/>
                </a:solidFill>
                <a:prstDash val="solid"/>
              </a:ln>
              <a:solidFill>
                <a:srgbClr val="FFFFFF"/>
              </a:solidFill>
              <a:effectLst>
                <a:glow rad="152400">
                  <a:srgbClr val="FF0000">
                    <a:alpha val="77000"/>
                  </a:srgbClr>
                </a:glow>
                <a:outerShdw dist="38100" dir="2700000" algn="tl" rotWithShape="0">
                  <a:schemeClr val="accent2"/>
                </a:outerShdw>
              </a:effectLst>
              <a:latin typeface="Cooper Black" panose="0208090404030B020404" pitchFamily="18" charset="0"/>
              <a:cs typeface="Arial" panose="020B0604020202020204" pitchFamily="34" charset="0"/>
            </a:endParaRPr>
          </a:p>
        </p:txBody>
      </p:sp>
      <p:pic>
        <p:nvPicPr>
          <p:cNvPr id="14" name="Picture 13">
            <a:hlinkClick r:id="" action="ppaction://hlinkshowjump?jump=nextslide"/>
          </p:cNvPr>
          <p:cNvPicPr>
            <a:picLocks noChangeAspect="1"/>
          </p:cNvPicPr>
          <p:nvPr/>
        </p:nvPicPr>
        <p:blipFill rotWithShape="1">
          <a:blip r:embed="rId7"/>
          <a:srcRect t="6487" b="7211"/>
          <a:stretch/>
        </p:blipFill>
        <p:spPr>
          <a:xfrm>
            <a:off x="10700212" y="6186396"/>
            <a:ext cx="967135" cy="5311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50127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sndAc>
          <p:stSnd>
            <p:snd r:embed="rId2" name="applause.wav"/>
          </p:stSnd>
        </p:sndAc>
      </p:transition>
    </mc:Choice>
    <mc:Fallback xmlns="">
      <p:transition spd="slow">
        <p:sndAc>
          <p:stSnd>
            <p:snd r:embed="rId8" name="applause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0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spham-0936082789"/>
          <p:cNvSpPr/>
          <p:nvPr/>
        </p:nvSpPr>
        <p:spPr>
          <a:xfrm>
            <a:off x="870732" y="360713"/>
            <a:ext cx="226215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b="1">
                <a:latin typeface="Arial" panose="020B0604020202020204" pitchFamily="34" charset="0"/>
                <a:cs typeface="Arial" panose="020B0604020202020204" pitchFamily="34" charset="0"/>
              </a:rPr>
              <a:t>4. Listen and tick</a:t>
            </a:r>
            <a:endParaRPr lang="en-US" sz="20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Msphamsound-0936082789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132890" y="388935"/>
            <a:ext cx="365792" cy="371888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70732" y="911794"/>
            <a:ext cx="10712679" cy="5271765"/>
          </a:xfrm>
          <a:prstGeom prst="rect">
            <a:avLst/>
          </a:prstGeom>
        </p:spPr>
      </p:pic>
      <p:sp>
        <p:nvSpPr>
          <p:cNvPr id="5" name="Mspham-0936082789"/>
          <p:cNvSpPr/>
          <p:nvPr/>
        </p:nvSpPr>
        <p:spPr>
          <a:xfrm>
            <a:off x="6481026" y="3368802"/>
            <a:ext cx="595035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0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✔</a:t>
            </a:r>
            <a:endParaRPr lang="en-US" sz="40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Mspham-0936082789"/>
          <p:cNvSpPr/>
          <p:nvPr/>
        </p:nvSpPr>
        <p:spPr>
          <a:xfrm>
            <a:off x="7884313" y="2354814"/>
            <a:ext cx="595035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0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✔</a:t>
            </a:r>
            <a:endParaRPr lang="en-US" sz="40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Mspham-0936082789"/>
          <p:cNvSpPr/>
          <p:nvPr/>
        </p:nvSpPr>
        <p:spPr>
          <a:xfrm>
            <a:off x="10618460" y="4011598"/>
            <a:ext cx="595035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0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✔</a:t>
            </a:r>
            <a:endParaRPr lang="en-US" sz="40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Mspham-0936082789"/>
          <p:cNvSpPr/>
          <p:nvPr/>
        </p:nvSpPr>
        <p:spPr>
          <a:xfrm>
            <a:off x="9224226" y="5116121"/>
            <a:ext cx="595035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0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✔</a:t>
            </a:r>
            <a:endParaRPr lang="en-US" sz="40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" name="Msphamsound-0936082789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492177" y="1604768"/>
            <a:ext cx="365792" cy="371888"/>
          </a:xfrm>
          <a:prstGeom prst="rect">
            <a:avLst/>
          </a:prstGeom>
        </p:spPr>
      </p:pic>
      <p:pic>
        <p:nvPicPr>
          <p:cNvPr id="11" name="Msphamsound-0936082789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884313" y="1607659"/>
            <a:ext cx="365792" cy="371888"/>
          </a:xfrm>
          <a:prstGeom prst="rect">
            <a:avLst/>
          </a:prstGeom>
        </p:spPr>
      </p:pic>
      <p:pic>
        <p:nvPicPr>
          <p:cNvPr id="12" name="Msphamsound-0936082789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265298" y="1621701"/>
            <a:ext cx="365792" cy="371888"/>
          </a:xfrm>
          <a:prstGeom prst="rect">
            <a:avLst/>
          </a:prstGeom>
        </p:spPr>
      </p:pic>
      <p:pic>
        <p:nvPicPr>
          <p:cNvPr id="13" name="Msphamsound-0936082789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646283" y="1624592"/>
            <a:ext cx="365792" cy="371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11377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>
                      <p:stCondLst>
                        <p:cond delay="0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500" tmFilter="0, 0; .2, .5; .8, .5; 1, 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4" dur="250" autoRev="1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Tiếng Anh 5 Tập 1 - Unit 8 What are you reading- - Lesson 1 - 4 Listen and tick (mp3cut.net)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25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6" fill="hold">
                      <p:stCondLst>
                        <p:cond delay="0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" dur="500" tmFilter="0, 0; .2, .5; .8, .5; 1, 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0" dur="250" autoRev="1" fill="hold"/>
                                        <p:tgtEl>
                                          <p:spTgt spid="1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Tiếng Anh 5 Tập 1 - Unit 8 What are you reading- - Lesson 1 - 4 Listen and tick (mp3cut.net) (1)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31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2" fill="hold">
                      <p:stCondLst>
                        <p:cond delay="0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" dur="500" tmFilter="0, 0; .2, .5; .8, .5; 1, 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6" dur="250" autoRev="1" fill="hold"/>
                                        <p:tgtEl>
                                          <p:spTgt spid="1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Tiếng Anh 5 Tập 1 - Unit 8 What are you reading- - Lesson 1 - 4 Listen and tick (mp3cut.net) (2)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37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" fill="hold">
                      <p:stCondLst>
                        <p:cond delay="0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500" tmFilter="0, 0; .2, .5; .8, .5; 1, 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2" dur="250" autoRev="1" fill="hold"/>
                                        <p:tgtEl>
                                          <p:spTgt spid="1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Tiếng Anh 5 Tập 1 - Unit 8 What are you reading- - Lesson 1 - 4 Listen and tick (mp3cut.net) (3)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43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4" fill="hold">
                      <p:stCondLst>
                        <p:cond delay="0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7" dur="500" tmFilter="0, 0; .2, .5; .8, .5; 1, 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8" dur="250" autoRev="1" fill="hold"/>
                                        <p:tgtEl>
                                          <p:spTgt spid="1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7" name="Tiếng Anh 5 Tập 1 - Unit 8 What are you reading- - Lesson 1 - 4 Listen and tick (mp3cut.net) (4)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</p:childTnLst>
        </p:cTn>
      </p:par>
    </p:tnLst>
    <p:bldLst>
      <p:bldP spid="5" grpId="0"/>
      <p:bldP spid="7" grpId="0"/>
      <p:bldP spid="8" grpId="0"/>
      <p:bldP spid="9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/>
          <a:srcRect b="2376"/>
          <a:stretch/>
        </p:blipFill>
        <p:spPr>
          <a:xfrm>
            <a:off x="1049023" y="720517"/>
            <a:ext cx="10427979" cy="5811971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662717" y="354591"/>
            <a:ext cx="280397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b="1">
                <a:latin typeface="Arial" panose="020B0604020202020204" pitchFamily="34" charset="0"/>
                <a:cs typeface="Arial" panose="020B0604020202020204" pitchFamily="34" charset="0"/>
              </a:rPr>
              <a:t>5. Read and complete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441794" y="1895707"/>
            <a:ext cx="1460811" cy="546410"/>
          </a:xfrm>
          <a:prstGeom prst="roundRect">
            <a:avLst/>
          </a:prstGeom>
          <a:solidFill>
            <a:srgbClr val="F0F3B7"/>
          </a:solidFill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free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2494154" y="3769707"/>
            <a:ext cx="1460811" cy="546410"/>
          </a:xfrm>
          <a:prstGeom prst="roundRect">
            <a:avLst/>
          </a:prstGeom>
          <a:solidFill>
            <a:srgbClr val="F0F3B7"/>
          </a:solidFill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Snow 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227955" y="3769707"/>
            <a:ext cx="1460811" cy="546410"/>
          </a:xfrm>
          <a:prstGeom prst="roundRect">
            <a:avLst/>
          </a:prstGeom>
          <a:solidFill>
            <a:srgbClr val="F0F3B7"/>
          </a:solidFill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seven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044173" y="4839629"/>
            <a:ext cx="1460811" cy="546410"/>
          </a:xfrm>
          <a:prstGeom prst="roundRect">
            <a:avLst/>
          </a:prstGeom>
          <a:solidFill>
            <a:srgbClr val="F0F3B7"/>
          </a:solidFill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like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003177" y="3093100"/>
            <a:ext cx="1460811" cy="546410"/>
          </a:xfrm>
          <a:prstGeom prst="roundRect">
            <a:avLst/>
          </a:prstGeom>
          <a:solidFill>
            <a:srgbClr val="F0F3B7"/>
          </a:solidFill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reading</a:t>
            </a:r>
          </a:p>
        </p:txBody>
      </p:sp>
      <p:cxnSp>
        <p:nvCxnSpPr>
          <p:cNvPr id="10" name="Straight Connector 9"/>
          <p:cNvCxnSpPr/>
          <p:nvPr/>
        </p:nvCxnSpPr>
        <p:spPr>
          <a:xfrm>
            <a:off x="7839307" y="810456"/>
            <a:ext cx="1115122" cy="63920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5973471" y="876729"/>
            <a:ext cx="1115122" cy="63920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2298740" y="813605"/>
            <a:ext cx="1115122" cy="63920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9669494" y="876728"/>
            <a:ext cx="1115122" cy="63920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>
            <a:off x="4044173" y="754701"/>
            <a:ext cx="1115122" cy="63920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702913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spham-0936082789"/>
          <p:cNvSpPr/>
          <p:nvPr/>
        </p:nvSpPr>
        <p:spPr>
          <a:xfrm>
            <a:off x="629149" y="392099"/>
            <a:ext cx="169181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6. </a:t>
            </a:r>
            <a:r>
              <a:rPr lang="en-US" sz="2000" b="1">
                <a:latin typeface="Arial" panose="020B0604020202020204" pitchFamily="34" charset="0"/>
                <a:cs typeface="Arial" panose="020B0604020202020204" pitchFamily="34" charset="0"/>
              </a:rPr>
              <a:t>Let’s </a:t>
            </a:r>
            <a:r>
              <a:rPr lang="en-US" sz="2000" b="1" smtClean="0">
                <a:latin typeface="Arial" panose="020B0604020202020204" pitchFamily="34" charset="0"/>
                <a:cs typeface="Arial" panose="020B0604020202020204" pitchFamily="34" charset="0"/>
              </a:rPr>
              <a:t>play.</a:t>
            </a:r>
            <a:endParaRPr lang="en-US" sz="2000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9149" y="1044893"/>
            <a:ext cx="10963450" cy="47005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42836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922</TotalTime>
  <Words>639</Words>
  <Application>Microsoft Office PowerPoint</Application>
  <PresentationFormat>Widescreen</PresentationFormat>
  <Paragraphs>175</Paragraphs>
  <Slides>39</Slides>
  <Notes>0</Notes>
  <HiddenSlides>0</HiddenSlides>
  <MMClips>16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39</vt:i4>
      </vt:variant>
    </vt:vector>
  </HeadingPairs>
  <TitlesOfParts>
    <vt:vector size="49" baseType="lpstr">
      <vt:lpstr>Cambria</vt:lpstr>
      <vt:lpstr>Calibri</vt:lpstr>
      <vt:lpstr>Cooper Black</vt:lpstr>
      <vt:lpstr>Arial</vt:lpstr>
      <vt:lpstr>Century Gothic</vt:lpstr>
      <vt:lpstr>Bahnschrift SemiBold Condensed</vt:lpstr>
      <vt:lpstr>Calibri Light</vt:lpstr>
      <vt:lpstr>Algerian</vt:lpstr>
      <vt:lpstr>Elephant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home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ismail - [2010]</dc:creator>
  <cp:lastModifiedBy>Microsoft account</cp:lastModifiedBy>
  <cp:revision>78</cp:revision>
  <dcterms:created xsi:type="dcterms:W3CDTF">2021-05-24T07:45:30Z</dcterms:created>
  <dcterms:modified xsi:type="dcterms:W3CDTF">2023-05-17T08:49:51Z</dcterms:modified>
</cp:coreProperties>
</file>