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</p:sldMasterIdLst>
  <p:notesMasterIdLst>
    <p:notesMasterId r:id="rId27"/>
  </p:notesMasterIdLst>
  <p:sldIdLst>
    <p:sldId id="292" r:id="rId3"/>
    <p:sldId id="342" r:id="rId4"/>
    <p:sldId id="324" r:id="rId5"/>
    <p:sldId id="259" r:id="rId6"/>
    <p:sldId id="325" r:id="rId7"/>
    <p:sldId id="261" r:id="rId8"/>
    <p:sldId id="262" r:id="rId9"/>
    <p:sldId id="263" r:id="rId10"/>
    <p:sldId id="326" r:id="rId11"/>
    <p:sldId id="340" r:id="rId12"/>
    <p:sldId id="327" r:id="rId13"/>
    <p:sldId id="270" r:id="rId14"/>
    <p:sldId id="328" r:id="rId15"/>
    <p:sldId id="329" r:id="rId16"/>
    <p:sldId id="330" r:id="rId17"/>
    <p:sldId id="331" r:id="rId18"/>
    <p:sldId id="269" r:id="rId19"/>
    <p:sldId id="332" r:id="rId20"/>
    <p:sldId id="273" r:id="rId21"/>
    <p:sldId id="274" r:id="rId22"/>
    <p:sldId id="284" r:id="rId23"/>
    <p:sldId id="337" r:id="rId24"/>
    <p:sldId id="264" r:id="rId25"/>
    <p:sldId id="341" r:id="rId2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0000"/>
    <a:srgbClr val="FF99FF"/>
    <a:srgbClr val="FFCC99"/>
    <a:srgbClr val="FF0066"/>
    <a:srgbClr val="FF9966"/>
    <a:srgbClr val="008000"/>
    <a:srgbClr val="FF5050"/>
    <a:srgbClr val="FF3399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4" d="100"/>
          <a:sy n="64" d="100"/>
        </p:scale>
        <p:origin x="145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6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B4E37E4-CA24-4E15-BE96-B47FAF0782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D6EFB09-AF5C-4EA6-8BB4-F233656B27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2FEA2CA-AFBE-4489-A3D1-F04BC631B6D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806056DC-FD04-4BAD-ACD5-C0D0E6FE47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4FAB1EBC-AFA4-4B3C-A02D-60A03250743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01215F95-A936-40A8-9CD4-520515B3A1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19AAFCF-578C-4A03-95F8-F68972615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0A8B1-2C7D-4D30-8F8F-4053803001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78FF4D-48D3-4EED-8FB0-3ABA44BC3B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068759-1ECE-4930-85A0-44A6D1A1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74136-B2FC-4AFE-ABD1-7E08A1ECB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DC4E81-C3EE-4E8E-8688-13026A8D13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0AE6A2-203D-415C-A028-7ECA9E478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040DF8-CB70-43D6-AC29-D49F031D6F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B8E24-4003-4DF7-9F90-0100DFE13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71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A89191-93F6-48AF-9D2A-49C8B269DC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0CF3D1-B826-4DBE-A725-5FEC7D1775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F069D8-D29C-4F07-B7FB-31E8E65514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CDF72-FD37-4E0E-9975-3CA42F340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7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D4283A-BB10-4BF5-93CC-C8B7A66AA0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2D349F-EA6F-4551-912A-0BAA0D52F9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8FAB84-92CC-476C-AD72-53A63FCF7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63ED-1928-4FDC-B499-EC4215FDA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Nơi giữ chỗ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Nơi giữ chỗ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Nơi giữ chỗ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864B999-E982-496D-93A6-1FE82DCA1A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87C9521-D6EF-43FC-971B-98AA61CEF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51B116-59AD-4D0D-8A7F-9654D9110F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64D27-A64E-4DF8-BD3E-6D03A4ECF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6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E3AD998-A294-4814-BFC3-834791391E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4CA216-7C67-400A-871D-5B8B3DF980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043CAB-D5E6-48F3-A066-A7A8A41872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E16D1-A007-4A73-B536-E73893E11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6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F4E81B3-0422-47B5-8240-E4F55125BE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4B2182-18D9-4534-8EDE-4E4B996478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BEC82F-812C-44C7-8A1C-E3FD4F395E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265C6-57AE-4568-89FB-C7E7A066B3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BF5B5E-977E-4707-B305-5C3DAF68C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7A86D-9CD6-4273-81D5-D14899D3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C1E5CF-B0EC-4E14-8ECD-508EBF0B8E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EF08C-0144-4FBE-807E-AE6158F98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4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Nơi giữ chỗ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57BFA5-9823-4937-91FD-0B04BB48B6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9A004-9872-4178-91DA-75F845C7F0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483646-2A6D-4E16-B9A3-F14DA5A4C2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65B74-D859-463F-96EE-C957B9E69C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49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E0E90C-0E06-41D0-9324-F7144AFB4A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CBCD8B-E3A9-41BD-8601-4B78F28413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6D2FD0-4B50-46F7-A709-9CB1A51155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A0829-414B-4DFD-A22A-95ADC9890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3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Nơi giữ chỗ cho Văn bản Dọc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F20790-4220-4040-AB03-281D43F295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049DE1-1BF8-4A2C-ADAB-6BA5475DEE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4C4BCD-EC48-4179-BD59-5223C021FA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B5792-76A2-4B18-8D51-94AC6430D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61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Ngữ cả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ơi giữ chỗ cho Nội dung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D09B881-6569-416F-AA61-F5FBD35DBA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1B06F13-8053-4324-B895-AA68CC3427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29A6456-0B0E-4861-A0B9-7CF16DA25B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159A9-9FDD-4DA9-8B24-1D71132E6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7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fld id="{088C3299-2A5E-4F94-83AC-D5FE562BBD15}" type="datetimeFigureOut">
              <a:rPr lang="zh-CN" altLang="en-US" sz="2399" smtClean="0">
                <a:solidFill>
                  <a:srgbClr val="000000"/>
                </a:solidFill>
                <a:latin typeface="微软雅黑"/>
                <a:cs typeface="+mn-cs"/>
              </a:rPr>
              <a:pPr defTabSz="1218804" eaLnBrk="1" fontAlgn="auto" hangingPunct="1">
                <a:spcBef>
                  <a:spcPts val="0"/>
                </a:spcBef>
                <a:spcAft>
                  <a:spcPts val="0"/>
                </a:spcAft>
              </a:pPr>
              <a:t>2022/9/20</a:t>
            </a:fld>
            <a:endParaRPr lang="zh-CN" altLang="en-US" sz="2399">
              <a:solidFill>
                <a:srgbClr val="000000"/>
              </a:solidFill>
              <a:latin typeface="微软雅黑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000000"/>
              </a:solidFill>
              <a:latin typeface="微软雅黑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fld id="{C7C28809-837E-4872-BF1F-BB54BDA765BA}" type="slidenum">
              <a:rPr lang="zh-CN" altLang="en-US" sz="2399" smtClean="0">
                <a:solidFill>
                  <a:srgbClr val="000000"/>
                </a:solidFill>
                <a:latin typeface="微软雅黑"/>
                <a:cs typeface="+mn-cs"/>
              </a:rPr>
              <a:pPr defTabSz="121880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 sz="2399">
              <a:solidFill>
                <a:srgbClr val="000000"/>
              </a:solidFill>
              <a:latin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74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F5D4DA6-FD13-42B5-B728-509B2895A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5F6034-C96C-4293-A333-9A4449C3F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C7A3B430-9FFC-4EA4-B7B6-6B1D56890B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910C1B21-94FE-4F76-A9EE-AE35A6458F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E31CEC6A-9795-402A-BFCA-FB791E3BEC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C661067-81AD-4F1F-AB69-F5A3C1082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7B95A213-EE9A-48F4-8C1D-0A19D252B0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5546" y="-986127"/>
            <a:ext cx="3586441" cy="309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5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1218804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51" indent="-457051" algn="l" defTabSz="1218804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278" indent="-380876" algn="l" defTabSz="1218804" rtl="0" eaLnBrk="1" latinLnBrk="0" hangingPunct="1">
        <a:spcBef>
          <a:spcPct val="20000"/>
        </a:spcBef>
        <a:buFont typeface="Arial" pitchFamily="34" charset="0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505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07" indent="-304701" algn="l" defTabSz="1218804" rtl="0" eaLnBrk="1" latinLnBrk="0" hangingPunct="1">
        <a:spcBef>
          <a:spcPct val="20000"/>
        </a:spcBef>
        <a:buFont typeface="Arial" pitchFamily="34" charset="0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308" indent="-304701" algn="l" defTabSz="1218804" rtl="0" eaLnBrk="1" latinLnBrk="0" hangingPunct="1">
        <a:spcBef>
          <a:spcPct val="20000"/>
        </a:spcBef>
        <a:buFont typeface="Arial" pitchFamily="34" charset="0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12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11" Type="http://schemas.openxmlformats.org/officeDocument/2006/relationships/image" Target="../media/image9.pn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microsoft.com/office/2007/relationships/hdphoto" Target="../media/hdphoto2.wdp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vn/imgres?imgurl=http://www.saigonopentour.com/images/nhasantaytn.jpg&amp;imgrefurl=http://www.saigonopentour.com/index.php%3Fmain_page%3Dall_hints%26page%3D4&amp;usg=__fBrGGnPse1OEtlOIvMrEpbonu3c=&amp;h=300&amp;w=400&amp;sz=40&amp;hl=vi&amp;start=122&amp;zoom=1&amp;tbnid=d_Oe_NhG1jjmcM:&amp;tbnh=93&amp;tbnw=124&amp;prev=/images%3Fq%3Dnh%25C3%25A0%2Bs%25C3%25A0n%2Bhi%25E1%25BB%2587n%2B%25C4%2591%25E1%25BA%25A1i%26start%3D120%26um%3D1%26hl%3Dvi%26sa%3DN%26gbv%3D2%26tbs%3Disch:1&amp;um=1&amp;itbs=1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www.google.com.vn/imgres?imgurl=http://i464.photobucket.com/albums/rr8/whoiswho/DienBien/IMG_1623.jpg&amp;imgrefurl=http://www.otosaigon.com/forum/m1541913-print.aspx&amp;usg=__dItS_P2yY-4zCQMbab7kcwoup4s=&amp;h=480&amp;w=640&amp;sz=91&amp;hl=vi&amp;start=64&amp;zoom=1&amp;tbnid=Xttt2Xgv1mOcTM:&amp;tbnh=103&amp;tbnw=137&amp;prev=/images%3Fq%3Dnh%25C3%25A0%2Bs%25C3%25A0n%2Bhi%25E1%25BB%2587n%2B%25C4%2591%25E1%25BA%25A1i%26start%3D60%26um%3D1%26hl%3Dvi%26sa%3DN%26gbv%3D2%26tbs%3Disch:1&amp;um=1&amp;itbs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vn/imgres?imgurl=http://news.image.soixam.com/content/758142_1S.jpg&amp;imgrefurl=http://www.soixam.com/c11/758142/le-hoi-nang-han-net-dep-van-hoa-dan-toc-thai-o-lai-chau&amp;usg=__Pc7GgKYF-Q6mMN6iJ8W_YnSfJSg=&amp;h=300&amp;w=400&amp;sz=28&amp;hl=vi&amp;start=18&amp;zoom=1&amp;tbnid=1UJNynniO9bbvM:&amp;tbnh=93&amp;tbnw=124&amp;prev=/images%3Fq%3Dl%25E1%25BB%2585%2Bh%25E1%25BB%2599i%2Bc%25E1%25BB%25A7a%2Bng%25C6%25B0%25E1%25BB%259Di%2BTh%25C3%25A1i%26um%3D1%26hl%3Dvi%26sa%3DG%26gbv%3D2%26tbs%3Disch:1&amp;um=1&amp;itbs=1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29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21AC0E-C4D2-41BD-98DF-AA77C9940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9EAA73-8B73-41EB-97EF-3AE4F75A9A35}"/>
              </a:ext>
            </a:extLst>
          </p:cNvPr>
          <p:cNvSpPr txBox="1"/>
          <p:nvPr/>
        </p:nvSpPr>
        <p:spPr>
          <a:xfrm>
            <a:off x="2133600" y="9906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  <a:p>
            <a:pPr algn="ctr"/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endParaRPr lang="en-US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vi-VN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DFFCE-94CE-F494-505D-4B3A829F7E12}"/>
              </a:ext>
            </a:extLst>
          </p:cNvPr>
          <p:cNvSpPr txBox="1"/>
          <p:nvPr/>
        </p:nvSpPr>
        <p:spPr>
          <a:xfrm>
            <a:off x="1447800" y="2667000"/>
            <a:ext cx="8305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 defTabSz="1218804" eaLnBrk="1" fontAlgn="auto" hangingPunct="1">
              <a:spcBef>
                <a:spcPct val="50000"/>
              </a:spcBef>
              <a:spcAft>
                <a:spcPts val="0"/>
              </a:spcAft>
              <a:buAutoNum type="arabicPeriod"/>
            </a:pP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-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thưa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thớt</a:t>
            </a:r>
            <a:endParaRPr lang="en-US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39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403833" y="199168"/>
            <a:ext cx="10702565" cy="584647"/>
          </a:xfrm>
          <a:custGeom>
            <a:avLst/>
            <a:gdLst>
              <a:gd name="connsiteX0" fmla="*/ 0 w 8029401"/>
              <a:gd name="connsiteY0" fmla="*/ 0 h 461665"/>
              <a:gd name="connsiteX1" fmla="*/ 653823 w 8029401"/>
              <a:gd name="connsiteY1" fmla="*/ 0 h 461665"/>
              <a:gd name="connsiteX2" fmla="*/ 1307645 w 8029401"/>
              <a:gd name="connsiteY2" fmla="*/ 0 h 461665"/>
              <a:gd name="connsiteX3" fmla="*/ 1640292 w 8029401"/>
              <a:gd name="connsiteY3" fmla="*/ 0 h 461665"/>
              <a:gd name="connsiteX4" fmla="*/ 2374409 w 8029401"/>
              <a:gd name="connsiteY4" fmla="*/ 0 h 461665"/>
              <a:gd name="connsiteX5" fmla="*/ 3028231 w 8029401"/>
              <a:gd name="connsiteY5" fmla="*/ 0 h 461665"/>
              <a:gd name="connsiteX6" fmla="*/ 3521466 w 8029401"/>
              <a:gd name="connsiteY6" fmla="*/ 0 h 461665"/>
              <a:gd name="connsiteX7" fmla="*/ 3934406 w 8029401"/>
              <a:gd name="connsiteY7" fmla="*/ 0 h 461665"/>
              <a:gd name="connsiteX8" fmla="*/ 4668523 w 8029401"/>
              <a:gd name="connsiteY8" fmla="*/ 0 h 461665"/>
              <a:gd name="connsiteX9" fmla="*/ 5242052 w 8029401"/>
              <a:gd name="connsiteY9" fmla="*/ 0 h 461665"/>
              <a:gd name="connsiteX10" fmla="*/ 5815580 w 8029401"/>
              <a:gd name="connsiteY10" fmla="*/ 0 h 461665"/>
              <a:gd name="connsiteX11" fmla="*/ 6228521 w 8029401"/>
              <a:gd name="connsiteY11" fmla="*/ 0 h 461665"/>
              <a:gd name="connsiteX12" fmla="*/ 6641462 w 8029401"/>
              <a:gd name="connsiteY12" fmla="*/ 0 h 461665"/>
              <a:gd name="connsiteX13" fmla="*/ 7295284 w 8029401"/>
              <a:gd name="connsiteY13" fmla="*/ 0 h 461665"/>
              <a:gd name="connsiteX14" fmla="*/ 8029401 w 8029401"/>
              <a:gd name="connsiteY14" fmla="*/ 0 h 461665"/>
              <a:gd name="connsiteX15" fmla="*/ 8029401 w 8029401"/>
              <a:gd name="connsiteY15" fmla="*/ 461665 h 461665"/>
              <a:gd name="connsiteX16" fmla="*/ 7536166 w 8029401"/>
              <a:gd name="connsiteY16" fmla="*/ 461665 h 461665"/>
              <a:gd name="connsiteX17" fmla="*/ 6882344 w 8029401"/>
              <a:gd name="connsiteY17" fmla="*/ 461665 h 461665"/>
              <a:gd name="connsiteX18" fmla="*/ 6308815 w 8029401"/>
              <a:gd name="connsiteY18" fmla="*/ 461665 h 461665"/>
              <a:gd name="connsiteX19" fmla="*/ 5574698 w 8029401"/>
              <a:gd name="connsiteY19" fmla="*/ 461665 h 461665"/>
              <a:gd name="connsiteX20" fmla="*/ 5081464 w 8029401"/>
              <a:gd name="connsiteY20" fmla="*/ 461665 h 461665"/>
              <a:gd name="connsiteX21" fmla="*/ 4588229 w 8029401"/>
              <a:gd name="connsiteY21" fmla="*/ 461665 h 461665"/>
              <a:gd name="connsiteX22" fmla="*/ 3934406 w 8029401"/>
              <a:gd name="connsiteY22" fmla="*/ 461665 h 461665"/>
              <a:gd name="connsiteX23" fmla="*/ 3521466 w 8029401"/>
              <a:gd name="connsiteY23" fmla="*/ 461665 h 461665"/>
              <a:gd name="connsiteX24" fmla="*/ 3188819 w 8029401"/>
              <a:gd name="connsiteY24" fmla="*/ 461665 h 461665"/>
              <a:gd name="connsiteX25" fmla="*/ 2695585 w 8029401"/>
              <a:gd name="connsiteY25" fmla="*/ 461665 h 461665"/>
              <a:gd name="connsiteX26" fmla="*/ 1961468 w 8029401"/>
              <a:gd name="connsiteY26" fmla="*/ 461665 h 461665"/>
              <a:gd name="connsiteX27" fmla="*/ 1387939 w 8029401"/>
              <a:gd name="connsiteY27" fmla="*/ 461665 h 461665"/>
              <a:gd name="connsiteX28" fmla="*/ 974999 w 8029401"/>
              <a:gd name="connsiteY28" fmla="*/ 461665 h 461665"/>
              <a:gd name="connsiteX29" fmla="*/ 642352 w 8029401"/>
              <a:gd name="connsiteY29" fmla="*/ 461665 h 461665"/>
              <a:gd name="connsiteX30" fmla="*/ 0 w 8029401"/>
              <a:gd name="connsiteY30" fmla="*/ 461665 h 461665"/>
              <a:gd name="connsiteX31" fmla="*/ 0 w 8029401"/>
              <a:gd name="connsiteY31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029401" h="461665" fill="none" extrusionOk="0">
                <a:moveTo>
                  <a:pt x="0" y="0"/>
                </a:moveTo>
                <a:cubicBezTo>
                  <a:pt x="302517" y="-25674"/>
                  <a:pt x="383616" y="57098"/>
                  <a:pt x="653823" y="0"/>
                </a:cubicBezTo>
                <a:cubicBezTo>
                  <a:pt x="924030" y="-57098"/>
                  <a:pt x="1031733" y="45885"/>
                  <a:pt x="1307645" y="0"/>
                </a:cubicBezTo>
                <a:cubicBezTo>
                  <a:pt x="1583557" y="-45885"/>
                  <a:pt x="1531163" y="3508"/>
                  <a:pt x="1640292" y="0"/>
                </a:cubicBezTo>
                <a:cubicBezTo>
                  <a:pt x="1749421" y="-3508"/>
                  <a:pt x="2060110" y="12952"/>
                  <a:pt x="2374409" y="0"/>
                </a:cubicBezTo>
                <a:cubicBezTo>
                  <a:pt x="2688708" y="-12952"/>
                  <a:pt x="2760282" y="9559"/>
                  <a:pt x="3028231" y="0"/>
                </a:cubicBezTo>
                <a:cubicBezTo>
                  <a:pt x="3296180" y="-9559"/>
                  <a:pt x="3371671" y="49041"/>
                  <a:pt x="3521466" y="0"/>
                </a:cubicBezTo>
                <a:cubicBezTo>
                  <a:pt x="3671261" y="-49041"/>
                  <a:pt x="3749728" y="23452"/>
                  <a:pt x="3934406" y="0"/>
                </a:cubicBezTo>
                <a:cubicBezTo>
                  <a:pt x="4119084" y="-23452"/>
                  <a:pt x="4512108" y="15131"/>
                  <a:pt x="4668523" y="0"/>
                </a:cubicBezTo>
                <a:cubicBezTo>
                  <a:pt x="4824938" y="-15131"/>
                  <a:pt x="5068340" y="35284"/>
                  <a:pt x="5242052" y="0"/>
                </a:cubicBezTo>
                <a:cubicBezTo>
                  <a:pt x="5415764" y="-35284"/>
                  <a:pt x="5551522" y="17252"/>
                  <a:pt x="5815580" y="0"/>
                </a:cubicBezTo>
                <a:cubicBezTo>
                  <a:pt x="6079638" y="-17252"/>
                  <a:pt x="6031423" y="13427"/>
                  <a:pt x="6228521" y="0"/>
                </a:cubicBezTo>
                <a:cubicBezTo>
                  <a:pt x="6425619" y="-13427"/>
                  <a:pt x="6440148" y="19234"/>
                  <a:pt x="6641462" y="0"/>
                </a:cubicBezTo>
                <a:cubicBezTo>
                  <a:pt x="6842776" y="-19234"/>
                  <a:pt x="7035617" y="18880"/>
                  <a:pt x="7295284" y="0"/>
                </a:cubicBezTo>
                <a:cubicBezTo>
                  <a:pt x="7554951" y="-18880"/>
                  <a:pt x="7865147" y="81094"/>
                  <a:pt x="8029401" y="0"/>
                </a:cubicBezTo>
                <a:cubicBezTo>
                  <a:pt x="8041275" y="200104"/>
                  <a:pt x="8028169" y="366730"/>
                  <a:pt x="8029401" y="461665"/>
                </a:cubicBezTo>
                <a:cubicBezTo>
                  <a:pt x="7835816" y="481949"/>
                  <a:pt x="7750280" y="439685"/>
                  <a:pt x="7536166" y="461665"/>
                </a:cubicBezTo>
                <a:cubicBezTo>
                  <a:pt x="7322052" y="483645"/>
                  <a:pt x="7202531" y="444970"/>
                  <a:pt x="6882344" y="461665"/>
                </a:cubicBezTo>
                <a:cubicBezTo>
                  <a:pt x="6562157" y="478360"/>
                  <a:pt x="6440013" y="458097"/>
                  <a:pt x="6308815" y="461665"/>
                </a:cubicBezTo>
                <a:cubicBezTo>
                  <a:pt x="6177617" y="465233"/>
                  <a:pt x="5778907" y="444273"/>
                  <a:pt x="5574698" y="461665"/>
                </a:cubicBezTo>
                <a:cubicBezTo>
                  <a:pt x="5370489" y="479057"/>
                  <a:pt x="5210957" y="437135"/>
                  <a:pt x="5081464" y="461665"/>
                </a:cubicBezTo>
                <a:cubicBezTo>
                  <a:pt x="4951971" y="486195"/>
                  <a:pt x="4778632" y="437385"/>
                  <a:pt x="4588229" y="461665"/>
                </a:cubicBezTo>
                <a:cubicBezTo>
                  <a:pt x="4397827" y="485945"/>
                  <a:pt x="4135406" y="408353"/>
                  <a:pt x="3934406" y="461665"/>
                </a:cubicBezTo>
                <a:cubicBezTo>
                  <a:pt x="3733406" y="514977"/>
                  <a:pt x="3711721" y="424862"/>
                  <a:pt x="3521466" y="461665"/>
                </a:cubicBezTo>
                <a:cubicBezTo>
                  <a:pt x="3331211" y="498468"/>
                  <a:pt x="3343055" y="444555"/>
                  <a:pt x="3188819" y="461665"/>
                </a:cubicBezTo>
                <a:cubicBezTo>
                  <a:pt x="3034583" y="478775"/>
                  <a:pt x="2808812" y="441173"/>
                  <a:pt x="2695585" y="461665"/>
                </a:cubicBezTo>
                <a:cubicBezTo>
                  <a:pt x="2582358" y="482157"/>
                  <a:pt x="2198293" y="386185"/>
                  <a:pt x="1961468" y="461665"/>
                </a:cubicBezTo>
                <a:cubicBezTo>
                  <a:pt x="1724643" y="537145"/>
                  <a:pt x="1599467" y="414486"/>
                  <a:pt x="1387939" y="461665"/>
                </a:cubicBezTo>
                <a:cubicBezTo>
                  <a:pt x="1176411" y="508844"/>
                  <a:pt x="1074730" y="444799"/>
                  <a:pt x="974999" y="461665"/>
                </a:cubicBezTo>
                <a:cubicBezTo>
                  <a:pt x="875268" y="478531"/>
                  <a:pt x="715384" y="449097"/>
                  <a:pt x="642352" y="461665"/>
                </a:cubicBezTo>
                <a:cubicBezTo>
                  <a:pt x="569320" y="474233"/>
                  <a:pt x="263724" y="402680"/>
                  <a:pt x="0" y="461665"/>
                </a:cubicBezTo>
                <a:cubicBezTo>
                  <a:pt x="-22010" y="311731"/>
                  <a:pt x="11796" y="150739"/>
                  <a:pt x="0" y="0"/>
                </a:cubicBezTo>
                <a:close/>
              </a:path>
              <a:path w="8029401" h="461665" stroke="0" extrusionOk="0">
                <a:moveTo>
                  <a:pt x="0" y="0"/>
                </a:moveTo>
                <a:cubicBezTo>
                  <a:pt x="101226" y="-1356"/>
                  <a:pt x="287825" y="8984"/>
                  <a:pt x="412941" y="0"/>
                </a:cubicBezTo>
                <a:cubicBezTo>
                  <a:pt x="538057" y="-8984"/>
                  <a:pt x="679496" y="6990"/>
                  <a:pt x="825881" y="0"/>
                </a:cubicBezTo>
                <a:cubicBezTo>
                  <a:pt x="972266" y="-6990"/>
                  <a:pt x="1043514" y="29929"/>
                  <a:pt x="1158528" y="0"/>
                </a:cubicBezTo>
                <a:cubicBezTo>
                  <a:pt x="1273542" y="-29929"/>
                  <a:pt x="1563660" y="8889"/>
                  <a:pt x="1892645" y="0"/>
                </a:cubicBezTo>
                <a:cubicBezTo>
                  <a:pt x="2221630" y="-8889"/>
                  <a:pt x="2147844" y="13300"/>
                  <a:pt x="2225291" y="0"/>
                </a:cubicBezTo>
                <a:cubicBezTo>
                  <a:pt x="2302738" y="-13300"/>
                  <a:pt x="2498818" y="23089"/>
                  <a:pt x="2638232" y="0"/>
                </a:cubicBezTo>
                <a:cubicBezTo>
                  <a:pt x="2777646" y="-23089"/>
                  <a:pt x="2920186" y="18453"/>
                  <a:pt x="3131466" y="0"/>
                </a:cubicBezTo>
                <a:cubicBezTo>
                  <a:pt x="3342746" y="-18453"/>
                  <a:pt x="3350558" y="1420"/>
                  <a:pt x="3544407" y="0"/>
                </a:cubicBezTo>
                <a:cubicBezTo>
                  <a:pt x="3738256" y="-1420"/>
                  <a:pt x="4117169" y="30759"/>
                  <a:pt x="4278524" y="0"/>
                </a:cubicBezTo>
                <a:cubicBezTo>
                  <a:pt x="4439879" y="-30759"/>
                  <a:pt x="4581486" y="27559"/>
                  <a:pt x="4771758" y="0"/>
                </a:cubicBezTo>
                <a:cubicBezTo>
                  <a:pt x="4962030" y="-27559"/>
                  <a:pt x="5123137" y="16160"/>
                  <a:pt x="5264993" y="0"/>
                </a:cubicBezTo>
                <a:cubicBezTo>
                  <a:pt x="5406850" y="-16160"/>
                  <a:pt x="5601252" y="41450"/>
                  <a:pt x="5838522" y="0"/>
                </a:cubicBezTo>
                <a:cubicBezTo>
                  <a:pt x="6075792" y="-41450"/>
                  <a:pt x="6049786" y="37975"/>
                  <a:pt x="6251462" y="0"/>
                </a:cubicBezTo>
                <a:cubicBezTo>
                  <a:pt x="6453138" y="-37975"/>
                  <a:pt x="6515760" y="49284"/>
                  <a:pt x="6664403" y="0"/>
                </a:cubicBezTo>
                <a:cubicBezTo>
                  <a:pt x="6813046" y="-49284"/>
                  <a:pt x="6906725" y="39354"/>
                  <a:pt x="7077343" y="0"/>
                </a:cubicBezTo>
                <a:cubicBezTo>
                  <a:pt x="7247961" y="-39354"/>
                  <a:pt x="7615347" y="44618"/>
                  <a:pt x="8029401" y="0"/>
                </a:cubicBezTo>
                <a:cubicBezTo>
                  <a:pt x="8071203" y="115726"/>
                  <a:pt x="7976382" y="282341"/>
                  <a:pt x="8029401" y="461665"/>
                </a:cubicBezTo>
                <a:cubicBezTo>
                  <a:pt x="7952212" y="484442"/>
                  <a:pt x="7798229" y="429276"/>
                  <a:pt x="7696754" y="461665"/>
                </a:cubicBezTo>
                <a:cubicBezTo>
                  <a:pt x="7595279" y="494054"/>
                  <a:pt x="7182396" y="405258"/>
                  <a:pt x="6962638" y="461665"/>
                </a:cubicBezTo>
                <a:cubicBezTo>
                  <a:pt x="6742880" y="518072"/>
                  <a:pt x="6736580" y="446568"/>
                  <a:pt x="6629991" y="461665"/>
                </a:cubicBezTo>
                <a:cubicBezTo>
                  <a:pt x="6523402" y="476762"/>
                  <a:pt x="6136841" y="436059"/>
                  <a:pt x="5976168" y="461665"/>
                </a:cubicBezTo>
                <a:cubicBezTo>
                  <a:pt x="5815495" y="487271"/>
                  <a:pt x="5649534" y="446516"/>
                  <a:pt x="5482934" y="461665"/>
                </a:cubicBezTo>
                <a:cubicBezTo>
                  <a:pt x="5316334" y="476814"/>
                  <a:pt x="5025482" y="437858"/>
                  <a:pt x="4748817" y="461665"/>
                </a:cubicBezTo>
                <a:cubicBezTo>
                  <a:pt x="4472152" y="485472"/>
                  <a:pt x="4220363" y="396647"/>
                  <a:pt x="4014701" y="461665"/>
                </a:cubicBezTo>
                <a:cubicBezTo>
                  <a:pt x="3809039" y="526683"/>
                  <a:pt x="3805043" y="433290"/>
                  <a:pt x="3682054" y="461665"/>
                </a:cubicBezTo>
                <a:cubicBezTo>
                  <a:pt x="3559065" y="490040"/>
                  <a:pt x="3231996" y="392812"/>
                  <a:pt x="3028231" y="461665"/>
                </a:cubicBezTo>
                <a:cubicBezTo>
                  <a:pt x="2824466" y="530518"/>
                  <a:pt x="2686053" y="437053"/>
                  <a:pt x="2534997" y="461665"/>
                </a:cubicBezTo>
                <a:cubicBezTo>
                  <a:pt x="2383941" y="486277"/>
                  <a:pt x="1969694" y="402934"/>
                  <a:pt x="1800880" y="461665"/>
                </a:cubicBezTo>
                <a:cubicBezTo>
                  <a:pt x="1632066" y="520396"/>
                  <a:pt x="1266325" y="399479"/>
                  <a:pt x="1066763" y="461665"/>
                </a:cubicBezTo>
                <a:cubicBezTo>
                  <a:pt x="867201" y="523851"/>
                  <a:pt x="892610" y="452090"/>
                  <a:pt x="734117" y="461665"/>
                </a:cubicBezTo>
                <a:cubicBezTo>
                  <a:pt x="575624" y="471240"/>
                  <a:pt x="301729" y="391093"/>
                  <a:pt x="0" y="461665"/>
                </a:cubicBezTo>
                <a:cubicBezTo>
                  <a:pt x="-21449" y="236269"/>
                  <a:pt x="44796" y="102605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1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3BFD035-FA03-4F2C-8F59-65BBE38CA9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45531" y="29525"/>
            <a:ext cx="1649364" cy="1559399"/>
          </a:xfrm>
          <a:prstGeom prst="rect">
            <a:avLst/>
          </a:prstGeom>
        </p:spPr>
      </p:pic>
      <p:pic>
        <p:nvPicPr>
          <p:cNvPr id="18" name="图片 8">
            <a:extLst>
              <a:ext uri="{FF2B5EF4-FFF2-40B4-BE49-F238E27FC236}">
                <a16:creationId xmlns:a16="http://schemas.microsoft.com/office/drawing/2014/main" id="{6A918986-BAD8-4EB9-98FC-74C3E5AF42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0655">
            <a:off x="20274" y="1190193"/>
            <a:ext cx="6656649" cy="5225289"/>
          </a:xfrm>
          <a:prstGeom prst="rect">
            <a:avLst/>
          </a:prstGeom>
        </p:spPr>
      </p:pic>
      <p:sp>
        <p:nvSpPr>
          <p:cNvPr id="19" name="Text Box 9">
            <a:extLst>
              <a:ext uri="{FF2B5EF4-FFF2-40B4-BE49-F238E27FC236}">
                <a16:creationId xmlns:a16="http://schemas.microsoft.com/office/drawing/2014/main" id="{A4D3FD0A-1AF5-4475-87EB-9221042E3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327" y="1914213"/>
            <a:ext cx="5579654" cy="181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 cư ở Hoàng Liên Sơn đông đúc hay thưa thớt so với đồng bằng?</a:t>
            </a: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9933FAA8-061B-40CA-93D1-8EFDC204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00" y="3861007"/>
            <a:ext cx="5168902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199" b="1">
                <a:solidFill>
                  <a:srgbClr val="FFA8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 cư ở Hoàng Liên Sơn </a:t>
            </a:r>
            <a:r>
              <a:rPr lang="en-US" sz="3199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 thưa thớt</a:t>
            </a:r>
            <a:r>
              <a:rPr lang="en-US" sz="3199" b="1">
                <a:solidFill>
                  <a:srgbClr val="FFA8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Picture 2" descr="A picture containing mountain, outdoor, sky, nature&#10;&#10;Description automatically generated">
            <a:extLst>
              <a:ext uri="{FF2B5EF4-FFF2-40B4-BE49-F238E27FC236}">
                <a16:creationId xmlns:a16="http://schemas.microsoft.com/office/drawing/2014/main" id="{9DDF8C47-4C7B-4BBC-ACC7-5E3E9D4E4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70" y="3124416"/>
            <a:ext cx="5552121" cy="3704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C421291D-9750-4159-9FBF-8FF774114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903" y="3076366"/>
            <a:ext cx="5800539" cy="3704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E0F26491-A362-4421-810B-F60E22CE24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750" b="92500" l="10000" r="90000">
                        <a14:foregroundMark x1="33778" y1="9625" x2="43111" y2="7250"/>
                        <a14:foregroundMark x1="43111" y1="7250" x2="64222" y2="9000"/>
                        <a14:foregroundMark x1="54444" y1="6750" x2="54444" y2="6750"/>
                        <a14:foregroundMark x1="51556" y1="75375" x2="51556" y2="75375"/>
                        <a14:foregroundMark x1="50222" y1="77125" x2="45222" y2="85250"/>
                        <a14:foregroundMark x1="45222" y1="85250" x2="51667" y2="92500"/>
                        <a14:foregroundMark x1="51667" y1="92500" x2="45556" y2="85250"/>
                        <a14:foregroundMark x1="45556" y1="85250" x2="44556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25">
            <a:off x="-2188899" y="-884138"/>
            <a:ext cx="1794465" cy="182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202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13175 C 0.02274 -0.0543 0.14757 -0.16754 0.2842 -0.12897 C 0.425 -0.08948 0.52413 0.08701 0.50764 0.27275 C 0.49114 0.45819 0.58993 0.63499 0.7309 0.67448 C 0.86753 0.71305 0.99271 0.59951 1.0092 0.41376 " pathEditMode="relative" rAng="540000" ptsTypes="AAA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39" y="14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:a16="http://schemas.microsoft.com/office/drawing/2014/main" id="{C78D4D57-99DD-496B-AE31-884C41C2C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502603"/>
            <a:ext cx="6754754" cy="572544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2DADAC0-3B1D-4196-8341-51CEA9303C98}"/>
              </a:ext>
            </a:extLst>
          </p:cNvPr>
          <p:cNvGrpSpPr/>
          <p:nvPr/>
        </p:nvGrpSpPr>
        <p:grpSpPr>
          <a:xfrm>
            <a:off x="6460695" y="0"/>
            <a:ext cx="6066036" cy="4484793"/>
            <a:chOff x="5021461" y="286544"/>
            <a:chExt cx="3910186" cy="3099030"/>
          </a:xfrm>
        </p:grpSpPr>
        <p:pic>
          <p:nvPicPr>
            <p:cNvPr id="16" name="Picture 15" descr="Shape&#10;&#10;Description automatically generated">
              <a:extLst>
                <a:ext uri="{FF2B5EF4-FFF2-40B4-BE49-F238E27FC236}">
                  <a16:creationId xmlns:a16="http://schemas.microsoft.com/office/drawing/2014/main" id="{32CE3AD0-CBB1-495D-9F26-BD14C3F0D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698" b="96197" l="1596" r="95213">
                          <a14:foregroundMark x1="12943" y1="22595" x2="4965" y2="36465"/>
                          <a14:foregroundMark x1="4965" y1="36465" x2="3546" y2="49441"/>
                          <a14:foregroundMark x1="16766" y1="68868" x2="18617" y2="71588"/>
                          <a14:foregroundMark x1="10012" y1="58943" x2="11743" y2="61487"/>
                          <a14:foregroundMark x1="3546" y1="49441" x2="7974" y2="55949"/>
                          <a14:foregroundMark x1="18617" y1="71588" x2="25112" y2="77107"/>
                          <a14:foregroundMark x1="68053" y1="87610" x2="70567" y2="88143"/>
                          <a14:foregroundMark x1="29207" y1="79374" x2="49662" y2="83711"/>
                          <a14:foregroundMark x1="77953" y1="93734" x2="79433" y2="94855"/>
                          <a14:foregroundMark x1="70567" y1="88143" x2="77728" y2="93564"/>
                          <a14:foregroundMark x1="79959" y1="77166" x2="79965" y2="76957"/>
                          <a14:foregroundMark x1="79859" y1="80517" x2="79892" y2="79413"/>
                          <a14:foregroundMark x1="79433" y1="94855" x2="79818" y2="81888"/>
                          <a14:foregroundMark x1="79965" y1="76957" x2="92908" y2="60626"/>
                          <a14:foregroundMark x1="91309" y1="51678" x2="85993" y2="21924"/>
                          <a14:foregroundMark x1="92908" y1="60626" x2="91600" y2="53307"/>
                          <a14:foregroundMark x1="85993" y1="21924" x2="77305" y2="15213"/>
                          <a14:foregroundMark x1="55628" y1="8925" x2="46454" y2="6264"/>
                          <a14:foregroundMark x1="77305" y1="15213" x2="67526" y2="12376"/>
                          <a14:foregroundMark x1="36193" y1="7616" x2="35823" y2="7665"/>
                          <a14:foregroundMark x1="46454" y1="6264" x2="36438" y2="7584"/>
                          <a14:foregroundMark x1="13898" y1="21630" x2="10106" y2="24161"/>
                          <a14:foregroundMark x1="40603" y1="4251" x2="53901" y2="4698"/>
                          <a14:foregroundMark x1="66778" y1="10677" x2="76064" y2="14989"/>
                          <a14:foregroundMark x1="53901" y1="4698" x2="57270" y2="6263"/>
                          <a14:foregroundMark x1="76064" y1="14989" x2="86702" y2="26398"/>
                          <a14:foregroundMark x1="86702" y1="26398" x2="94700" y2="48894"/>
                          <a14:foregroundMark x1="95405" y1="53007" x2="96099" y2="62640"/>
                          <a14:foregroundMark x1="96099" y1="62640" x2="90957" y2="73602"/>
                          <a14:foregroundMark x1="90957" y1="73602" x2="88980" y2="75082"/>
                          <a14:foregroundMark x1="6738" y1="29754" x2="2660" y2="42282"/>
                          <a14:foregroundMark x1="2660" y1="42282" x2="5528" y2="58249"/>
                          <a14:foregroundMark x1="8326" y1="60528" x2="11242" y2="62142"/>
                          <a14:foregroundMark x1="1950" y1="39374" x2="3191" y2="51007"/>
                          <a14:foregroundMark x1="93973" y1="54224" x2="95390" y2="63758"/>
                          <a14:foregroundMark x1="93262" y1="49441" x2="93341" y2="49971"/>
                          <a14:foregroundMark x1="95390" y1="63758" x2="88514" y2="74452"/>
                          <a14:foregroundMark x1="77455" y1="94471" x2="85461" y2="95973"/>
                          <a14:foregroundMark x1="72340" y1="93512" x2="73391" y2="93709"/>
                          <a14:foregroundMark x1="85461" y1="95973" x2="76330" y2="96135"/>
                          <a14:foregroundMark x1="41667" y1="4027" x2="51596" y2="4698"/>
                          <a14:foregroundMark x1="51596" y1="4698" x2="53014" y2="7383"/>
                          <a14:foregroundMark x1="35461" y1="13647" x2="25709" y2="19239"/>
                          <a14:foregroundMark x1="25709" y1="19239" x2="16667" y2="17897"/>
                          <a14:foregroundMark x1="16667" y1="17897" x2="16554" y2="18019"/>
                          <a14:foregroundMark x1="30496" y1="11633" x2="28723" y2="12304"/>
                          <a14:backgroundMark x1="33738" y1="11160" x2="34574" y2="10738"/>
                          <a14:backgroundMark x1="28550" y1="12025" x2="23050" y2="13199"/>
                          <a14:backgroundMark x1="34574" y1="10738" x2="33592" y2="10948"/>
                          <a14:backgroundMark x1="23050" y1="13199" x2="21809" y2="14094"/>
                          <a14:backgroundMark x1="19730" y1="14545" x2="15780" y2="10515"/>
                          <a14:backgroundMark x1="15780" y1="10515" x2="11348" y2="13199"/>
                          <a14:backgroundMark x1="14894" y1="63758" x2="13298" y2="66890"/>
                          <a14:backgroundMark x1="5142" y1="58613" x2="7270" y2="61521"/>
                          <a14:backgroundMark x1="16489" y1="17897" x2="13830" y2="18121"/>
                          <a14:backgroundMark x1="35993" y1="8277" x2="36702" y2="6711"/>
                          <a14:backgroundMark x1="57270" y1="6264" x2="66312" y2="9620"/>
                          <a14:backgroundMark x1="66312" y1="9620" x2="58688" y2="7383"/>
                          <a14:backgroundMark x1="94149" y1="49664" x2="96277" y2="51007"/>
                          <a14:backgroundMark x1="93972" y1="49441" x2="95922" y2="52573"/>
                          <a14:backgroundMark x1="89539" y1="75839" x2="81383" y2="81432"/>
                          <a14:backgroundMark x1="81383" y1="81432" x2="85106" y2="78300"/>
                          <a14:backgroundMark x1="81028" y1="80761" x2="80851" y2="82103"/>
                          <a14:backgroundMark x1="72340" y1="95973" x2="72340" y2="95526"/>
                          <a14:backgroundMark x1="63121" y1="85682" x2="53901" y2="83669"/>
                          <a14:backgroundMark x1="53901" y1="83669" x2="50887" y2="85459"/>
                          <a14:backgroundMark x1="25355" y1="76957" x2="26950" y2="80761"/>
                          <a14:backgroundMark x1="25177" y1="77405" x2="25177" y2="76510"/>
                          <a14:backgroundMark x1="64184" y1="85906" x2="64362" y2="89262"/>
                          <a14:backgroundMark x1="72163" y1="95526" x2="75532" y2="97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1461" y="286544"/>
              <a:ext cx="3910186" cy="3099030"/>
            </a:xfrm>
            <a:prstGeom prst="rect">
              <a:avLst/>
            </a:prstGeom>
          </p:spPr>
        </p:pic>
        <p:sp>
          <p:nvSpPr>
            <p:cNvPr id="18" name="文本框 18">
              <a:extLst>
                <a:ext uri="{FF2B5EF4-FFF2-40B4-BE49-F238E27FC236}">
                  <a16:creationId xmlns:a16="http://schemas.microsoft.com/office/drawing/2014/main" id="{823EDC89-DE42-4E93-B197-156683C73502}"/>
                </a:ext>
              </a:extLst>
            </p:cNvPr>
            <p:cNvSpPr txBox="1"/>
            <p:nvPr/>
          </p:nvSpPr>
          <p:spPr>
            <a:xfrm flipH="1">
              <a:off x="5740975" y="868046"/>
              <a:ext cx="2708014" cy="176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8804" eaLnBrk="1" fontAlgn="auto" hangingPunct="1">
                <a:spcBef>
                  <a:spcPct val="50000"/>
                </a:spcBef>
                <a:spcAft>
                  <a:spcPts val="0"/>
                </a:spcAft>
              </a:pPr>
              <a:r>
                <a:rPr lang="en-US" sz="3999" b="1">
                  <a:solidFill>
                    <a:srgbClr val="F0F0F0">
                      <a:lumMod val="1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Ở Hoàng Liên Sơn, có những dân tộc nào sinh sống nhỉ? </a:t>
              </a:r>
            </a:p>
          </p:txBody>
        </p:sp>
      </p:grpSp>
      <p:pic>
        <p:nvPicPr>
          <p:cNvPr id="30" name="Picture 29" descr="A picture containing text, toy, doll, vector graphics&#10;&#10;Description automatically generated">
            <a:extLst>
              <a:ext uri="{FF2B5EF4-FFF2-40B4-BE49-F238E27FC236}">
                <a16:creationId xmlns:a16="http://schemas.microsoft.com/office/drawing/2014/main" id="{9F1EDC7F-33BC-496C-8259-51D35EC4B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70" y="346422"/>
            <a:ext cx="6077803" cy="6094119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52B38B76-E1EB-4E59-A828-DA07DF112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54" y="346422"/>
            <a:ext cx="6066036" cy="6094119"/>
          </a:xfrm>
          <a:prstGeom prst="rect">
            <a:avLst/>
          </a:prstGeom>
        </p:spPr>
      </p:pic>
      <p:pic>
        <p:nvPicPr>
          <p:cNvPr id="32" name="Picture 31" descr="A picture containing text, toy, vector graphics, doll&#10;&#10;Description automatically generated">
            <a:extLst>
              <a:ext uri="{FF2B5EF4-FFF2-40B4-BE49-F238E27FC236}">
                <a16:creationId xmlns:a16="http://schemas.microsoft.com/office/drawing/2014/main" id="{E748351B-8876-4A33-AFB8-D6572E99AA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" y="346422"/>
            <a:ext cx="6094119" cy="6094119"/>
          </a:xfrm>
          <a:prstGeom prst="rect">
            <a:avLst/>
          </a:prstGeom>
        </p:spPr>
      </p:pic>
      <p:pic>
        <p:nvPicPr>
          <p:cNvPr id="33" name="Picture 32" descr="A picture containing text, toy, doll, vector graphics&#10;&#10;Description automatically generated">
            <a:extLst>
              <a:ext uri="{FF2B5EF4-FFF2-40B4-BE49-F238E27FC236}">
                <a16:creationId xmlns:a16="http://schemas.microsoft.com/office/drawing/2014/main" id="{195B1393-C1E9-4E3B-9073-DE2908835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" y="346422"/>
            <a:ext cx="6094119" cy="6094119"/>
          </a:xfrm>
          <a:prstGeom prst="rect">
            <a:avLst/>
          </a:prstGeom>
        </p:spPr>
      </p:pic>
      <p:pic>
        <p:nvPicPr>
          <p:cNvPr id="34" name="Picture 33" descr="A picture containing text, vector graphics, toy, doll&#10;&#10;Description automatically generated">
            <a:extLst>
              <a:ext uri="{FF2B5EF4-FFF2-40B4-BE49-F238E27FC236}">
                <a16:creationId xmlns:a16="http://schemas.microsoft.com/office/drawing/2014/main" id="{EC263DF5-9B69-456A-B691-2471492683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22" y="346422"/>
            <a:ext cx="6176696" cy="6094119"/>
          </a:xfrm>
          <a:prstGeom prst="rect">
            <a:avLst/>
          </a:prstGeom>
        </p:spPr>
      </p:pic>
      <p:pic>
        <p:nvPicPr>
          <p:cNvPr id="35" name="Picture 34" descr="A close-up of a doll&#10;&#10;Description automatically generated with medium confidence">
            <a:extLst>
              <a:ext uri="{FF2B5EF4-FFF2-40B4-BE49-F238E27FC236}">
                <a16:creationId xmlns:a16="http://schemas.microsoft.com/office/drawing/2014/main" id="{E39B299D-5E9A-4320-A794-F217F87DC91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6"/>
          <a:stretch/>
        </p:blipFill>
        <p:spPr>
          <a:xfrm>
            <a:off x="241157" y="346422"/>
            <a:ext cx="6242429" cy="6094119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A02A2618-93C2-4961-9F72-E62E04FDF93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750" b="92500" l="10000" r="90000">
                        <a14:foregroundMark x1="33778" y1="9625" x2="43111" y2="7250"/>
                        <a14:foregroundMark x1="43111" y1="7250" x2="64222" y2="9000"/>
                        <a14:foregroundMark x1="54444" y1="6750" x2="54444" y2="6750"/>
                        <a14:foregroundMark x1="51556" y1="75375" x2="51556" y2="75375"/>
                        <a14:foregroundMark x1="50222" y1="77125" x2="45222" y2="85250"/>
                        <a14:foregroundMark x1="45222" y1="85250" x2="51667" y2="92500"/>
                        <a14:foregroundMark x1="51667" y1="92500" x2="45556" y2="85250"/>
                        <a14:foregroundMark x1="45556" y1="85250" x2="44556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25">
            <a:off x="-2188899" y="-884138"/>
            <a:ext cx="1794465" cy="182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47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61 0.52854 C 0.12361 0.25177 0.24218 0.06202 0.36337 0.09688 C 0.48784 0.13206 0.56857 0.37704 0.54392 0.65381 C 0.51927 0.92996 0.59913 1.17587 0.7243 1.21105 C 0.84548 1.24499 0.96441 1.05523 0.98923 0.7763 " pathEditMode="relative" rAng="54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14" y="125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xit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xit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xit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5" name="Group 5">
            <a:extLst>
              <a:ext uri="{FF2B5EF4-FFF2-40B4-BE49-F238E27FC236}">
                <a16:creationId xmlns:a16="http://schemas.microsoft.com/office/drawing/2014/main" id="{1998B753-AB82-477D-833B-C5EB045DA512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223286859"/>
              </p:ext>
            </p:extLst>
          </p:nvPr>
        </p:nvGraphicFramePr>
        <p:xfrm>
          <a:off x="349861" y="1686720"/>
          <a:ext cx="10895013" cy="2762250"/>
        </p:xfrm>
        <a:graphic>
          <a:graphicData uri="http://schemas.openxmlformats.org/drawingml/2006/table">
            <a:tbl>
              <a:tblPr/>
              <a:tblGrid>
                <a:gridCol w="388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6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7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Địa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cư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trú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nơi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sinh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sống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)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theo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độ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cao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43" name="Text Box 23">
            <a:extLst>
              <a:ext uri="{FF2B5EF4-FFF2-40B4-BE49-F238E27FC236}">
                <a16:creationId xmlns:a16="http://schemas.microsoft.com/office/drawing/2014/main" id="{4F4190F3-11FA-469A-8F77-404EF5A38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249" y="446088"/>
            <a:ext cx="11277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trú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thấp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6164" name="Line 24">
            <a:extLst>
              <a:ext uri="{FF2B5EF4-FFF2-40B4-BE49-F238E27FC236}">
                <a16:creationId xmlns:a16="http://schemas.microsoft.com/office/drawing/2014/main" id="{82B7C49A-BC17-4043-AB56-F24BDAE7C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5088" y="2628900"/>
            <a:ext cx="100345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25">
            <a:extLst>
              <a:ext uri="{FF2B5EF4-FFF2-40B4-BE49-F238E27FC236}">
                <a16:creationId xmlns:a16="http://schemas.microsoft.com/office/drawing/2014/main" id="{EB960462-C266-471B-A022-AA879E6717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9350" y="2643188"/>
            <a:ext cx="0" cy="2362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Line 26">
            <a:extLst>
              <a:ext uri="{FF2B5EF4-FFF2-40B4-BE49-F238E27FC236}">
                <a16:creationId xmlns:a16="http://schemas.microsoft.com/office/drawing/2014/main" id="{5A9E7B3E-07F7-4307-A259-33D5273C6F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0350" y="2643188"/>
            <a:ext cx="0" cy="2362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7" name="Line 27">
            <a:extLst>
              <a:ext uri="{FF2B5EF4-FFF2-40B4-BE49-F238E27FC236}">
                <a16:creationId xmlns:a16="http://schemas.microsoft.com/office/drawing/2014/main" id="{398FC702-5127-4187-BD98-266AA0BDF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67325" y="2643188"/>
            <a:ext cx="0" cy="2362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8" name="Line 28">
            <a:extLst>
              <a:ext uri="{FF2B5EF4-FFF2-40B4-BE49-F238E27FC236}">
                <a16:creationId xmlns:a16="http://schemas.microsoft.com/office/drawing/2014/main" id="{C830E979-3F0F-42C6-B9D4-81D92FA052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4138" y="3443288"/>
            <a:ext cx="100345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9" name="Line 29">
            <a:extLst>
              <a:ext uri="{FF2B5EF4-FFF2-40B4-BE49-F238E27FC236}">
                <a16:creationId xmlns:a16="http://schemas.microsoft.com/office/drawing/2014/main" id="{DD2D68F7-22D7-46FA-86F6-4C8A1C2609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5088" y="3910013"/>
            <a:ext cx="100345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0" name="Line 30">
            <a:extLst>
              <a:ext uri="{FF2B5EF4-FFF2-40B4-BE49-F238E27FC236}">
                <a16:creationId xmlns:a16="http://schemas.microsoft.com/office/drawing/2014/main" id="{BC820189-9C57-4BCE-B34F-49DD1C0F5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5088" y="4548188"/>
            <a:ext cx="100345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71" name="Line 31">
            <a:extLst>
              <a:ext uri="{FF2B5EF4-FFF2-40B4-BE49-F238E27FC236}">
                <a16:creationId xmlns:a16="http://schemas.microsoft.com/office/drawing/2014/main" id="{30885C37-DB91-431C-A738-10FE382960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5088" y="5005388"/>
            <a:ext cx="1003458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B8BDD333-966C-416C-BB2A-866717920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126" y="1765301"/>
            <a:ext cx="2801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63" name="Text Box 43">
            <a:extLst>
              <a:ext uri="{FF2B5EF4-FFF2-40B4-BE49-F238E27FC236}">
                <a16:creationId xmlns:a16="http://schemas.microsoft.com/office/drawing/2014/main" id="{34474E15-F310-4A7E-AEA3-EDCBA7C15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3" y="3160714"/>
            <a:ext cx="456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Dao</a:t>
            </a:r>
          </a:p>
        </p:txBody>
      </p:sp>
      <p:sp>
        <p:nvSpPr>
          <p:cNvPr id="5164" name="Text Box 44">
            <a:extLst>
              <a:ext uri="{FF2B5EF4-FFF2-40B4-BE49-F238E27FC236}">
                <a16:creationId xmlns:a16="http://schemas.microsoft.com/office/drawing/2014/main" id="{2DF23587-7A1A-4C23-A48A-33BF6986D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820" y="3160579"/>
            <a:ext cx="456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700m – 1000m</a:t>
            </a:r>
          </a:p>
        </p:txBody>
      </p:sp>
      <p:sp>
        <p:nvSpPr>
          <p:cNvPr id="5166" name="Text Box 46">
            <a:extLst>
              <a:ext uri="{FF2B5EF4-FFF2-40B4-BE49-F238E27FC236}">
                <a16:creationId xmlns:a16="http://schemas.microsoft.com/office/drawing/2014/main" id="{3CAD7CA6-4B49-4542-B0DF-3BDC7C4C8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873" y="3798754"/>
            <a:ext cx="456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endParaRPr lang="en-US" altLang="en-US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Text Box 47">
            <a:extLst>
              <a:ext uri="{FF2B5EF4-FFF2-40B4-BE49-F238E27FC236}">
                <a16:creationId xmlns:a16="http://schemas.microsoft.com/office/drawing/2014/main" id="{72990946-AA00-4BD2-BB25-089DF8E31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523" y="3798889"/>
            <a:ext cx="456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1000m</a:t>
            </a:r>
          </a:p>
        </p:txBody>
      </p:sp>
      <p:sp>
        <p:nvSpPr>
          <p:cNvPr id="5169" name="Text Box 49">
            <a:extLst>
              <a:ext uri="{FF2B5EF4-FFF2-40B4-BE49-F238E27FC236}">
                <a16:creationId xmlns:a16="http://schemas.microsoft.com/office/drawing/2014/main" id="{CA25E220-CA96-4DCA-8B4F-D3E19E471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126" y="2584727"/>
            <a:ext cx="4087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endParaRPr lang="en-US" altLang="en-US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70" name="Text Box 50">
            <a:extLst>
              <a:ext uri="{FF2B5EF4-FFF2-40B4-BE49-F238E27FC236}">
                <a16:creationId xmlns:a16="http://schemas.microsoft.com/office/drawing/2014/main" id="{6D5B91E7-4020-42EF-8F47-5CF53BA4D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550" y="2580621"/>
            <a:ext cx="4565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700m</a:t>
            </a:r>
          </a:p>
        </p:txBody>
      </p:sp>
      <p:sp>
        <p:nvSpPr>
          <p:cNvPr id="5171" name="Text Box 51">
            <a:extLst>
              <a:ext uri="{FF2B5EF4-FFF2-40B4-BE49-F238E27FC236}">
                <a16:creationId xmlns:a16="http://schemas.microsoft.com/office/drawing/2014/main" id="{F7A5DB2D-7F53-46E4-9290-26441D42A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66361"/>
            <a:ext cx="11277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-"/>
            </a:pP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5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3" grpId="0"/>
      <p:bldP spid="5161" grpId="0"/>
      <p:bldP spid="5163" grpId="0"/>
      <p:bldP spid="5164" grpId="0"/>
      <p:bldP spid="5166" grpId="0"/>
      <p:bldP spid="5167" grpId="0"/>
      <p:bldP spid="5169" grpId="0"/>
      <p:bldP spid="5170" grpId="0"/>
      <p:bldP spid="5171" grpId="0"/>
      <p:bldP spid="517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1">
            <a:extLst>
              <a:ext uri="{FF2B5EF4-FFF2-40B4-BE49-F238E27FC236}">
                <a16:creationId xmlns:a16="http://schemas.microsoft.com/office/drawing/2014/main" id="{173BF2B2-1886-48D6-AA10-8158140FC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86" y="4772735"/>
            <a:ext cx="10365953" cy="1692386"/>
          </a:xfrm>
          <a:custGeom>
            <a:avLst/>
            <a:gdLst>
              <a:gd name="connsiteX0" fmla="*/ 0 w 7776864"/>
              <a:gd name="connsiteY0" fmla="*/ 0 h 1292662"/>
              <a:gd name="connsiteX1" fmla="*/ 442683 w 7776864"/>
              <a:gd name="connsiteY1" fmla="*/ 0 h 1292662"/>
              <a:gd name="connsiteX2" fmla="*/ 1196441 w 7776864"/>
              <a:gd name="connsiteY2" fmla="*/ 0 h 1292662"/>
              <a:gd name="connsiteX3" fmla="*/ 1639124 w 7776864"/>
              <a:gd name="connsiteY3" fmla="*/ 0 h 1292662"/>
              <a:gd name="connsiteX4" fmla="*/ 2237344 w 7776864"/>
              <a:gd name="connsiteY4" fmla="*/ 0 h 1292662"/>
              <a:gd name="connsiteX5" fmla="*/ 2680027 w 7776864"/>
              <a:gd name="connsiteY5" fmla="*/ 0 h 1292662"/>
              <a:gd name="connsiteX6" fmla="*/ 3122710 w 7776864"/>
              <a:gd name="connsiteY6" fmla="*/ 0 h 1292662"/>
              <a:gd name="connsiteX7" fmla="*/ 3565393 w 7776864"/>
              <a:gd name="connsiteY7" fmla="*/ 0 h 1292662"/>
              <a:gd name="connsiteX8" fmla="*/ 4163613 w 7776864"/>
              <a:gd name="connsiteY8" fmla="*/ 0 h 1292662"/>
              <a:gd name="connsiteX9" fmla="*/ 4917371 w 7776864"/>
              <a:gd name="connsiteY9" fmla="*/ 0 h 1292662"/>
              <a:gd name="connsiteX10" fmla="*/ 5437823 w 7776864"/>
              <a:gd name="connsiteY10" fmla="*/ 0 h 1292662"/>
              <a:gd name="connsiteX11" fmla="*/ 5880506 w 7776864"/>
              <a:gd name="connsiteY11" fmla="*/ 0 h 1292662"/>
              <a:gd name="connsiteX12" fmla="*/ 6323189 w 7776864"/>
              <a:gd name="connsiteY12" fmla="*/ 0 h 1292662"/>
              <a:gd name="connsiteX13" fmla="*/ 6688103 w 7776864"/>
              <a:gd name="connsiteY13" fmla="*/ 0 h 1292662"/>
              <a:gd name="connsiteX14" fmla="*/ 7776864 w 7776864"/>
              <a:gd name="connsiteY14" fmla="*/ 0 h 1292662"/>
              <a:gd name="connsiteX15" fmla="*/ 7776864 w 7776864"/>
              <a:gd name="connsiteY15" fmla="*/ 405034 h 1292662"/>
              <a:gd name="connsiteX16" fmla="*/ 7776864 w 7776864"/>
              <a:gd name="connsiteY16" fmla="*/ 835921 h 1292662"/>
              <a:gd name="connsiteX17" fmla="*/ 7776864 w 7776864"/>
              <a:gd name="connsiteY17" fmla="*/ 1292662 h 1292662"/>
              <a:gd name="connsiteX18" fmla="*/ 7334181 w 7776864"/>
              <a:gd name="connsiteY18" fmla="*/ 1292662 h 1292662"/>
              <a:gd name="connsiteX19" fmla="*/ 6580423 w 7776864"/>
              <a:gd name="connsiteY19" fmla="*/ 1292662 h 1292662"/>
              <a:gd name="connsiteX20" fmla="*/ 5826666 w 7776864"/>
              <a:gd name="connsiteY20" fmla="*/ 1292662 h 1292662"/>
              <a:gd name="connsiteX21" fmla="*/ 5072908 w 7776864"/>
              <a:gd name="connsiteY21" fmla="*/ 1292662 h 1292662"/>
              <a:gd name="connsiteX22" fmla="*/ 4319151 w 7776864"/>
              <a:gd name="connsiteY22" fmla="*/ 1292662 h 1292662"/>
              <a:gd name="connsiteX23" fmla="*/ 3954236 w 7776864"/>
              <a:gd name="connsiteY23" fmla="*/ 1292662 h 1292662"/>
              <a:gd name="connsiteX24" fmla="*/ 3433785 w 7776864"/>
              <a:gd name="connsiteY24" fmla="*/ 1292662 h 1292662"/>
              <a:gd name="connsiteX25" fmla="*/ 2991102 w 7776864"/>
              <a:gd name="connsiteY25" fmla="*/ 1292662 h 1292662"/>
              <a:gd name="connsiteX26" fmla="*/ 2315113 w 7776864"/>
              <a:gd name="connsiteY26" fmla="*/ 1292662 h 1292662"/>
              <a:gd name="connsiteX27" fmla="*/ 1872430 w 7776864"/>
              <a:gd name="connsiteY27" fmla="*/ 1292662 h 1292662"/>
              <a:gd name="connsiteX28" fmla="*/ 1118672 w 7776864"/>
              <a:gd name="connsiteY28" fmla="*/ 1292662 h 1292662"/>
              <a:gd name="connsiteX29" fmla="*/ 0 w 7776864"/>
              <a:gd name="connsiteY29" fmla="*/ 1292662 h 1292662"/>
              <a:gd name="connsiteX30" fmla="*/ 0 w 7776864"/>
              <a:gd name="connsiteY30" fmla="*/ 835921 h 1292662"/>
              <a:gd name="connsiteX31" fmla="*/ 0 w 7776864"/>
              <a:gd name="connsiteY31" fmla="*/ 379181 h 1292662"/>
              <a:gd name="connsiteX32" fmla="*/ 0 w 7776864"/>
              <a:gd name="connsiteY32" fmla="*/ 0 h 1292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776864" h="1292662" fill="none" extrusionOk="0">
                <a:moveTo>
                  <a:pt x="0" y="0"/>
                </a:moveTo>
                <a:cubicBezTo>
                  <a:pt x="91213" y="-15695"/>
                  <a:pt x="292204" y="50420"/>
                  <a:pt x="442683" y="0"/>
                </a:cubicBezTo>
                <a:cubicBezTo>
                  <a:pt x="593162" y="-50420"/>
                  <a:pt x="1042064" y="17642"/>
                  <a:pt x="1196441" y="0"/>
                </a:cubicBezTo>
                <a:cubicBezTo>
                  <a:pt x="1350818" y="-17642"/>
                  <a:pt x="1438658" y="37937"/>
                  <a:pt x="1639124" y="0"/>
                </a:cubicBezTo>
                <a:cubicBezTo>
                  <a:pt x="1839590" y="-37937"/>
                  <a:pt x="2105042" y="31178"/>
                  <a:pt x="2237344" y="0"/>
                </a:cubicBezTo>
                <a:cubicBezTo>
                  <a:pt x="2369646" y="-31178"/>
                  <a:pt x="2528160" y="30064"/>
                  <a:pt x="2680027" y="0"/>
                </a:cubicBezTo>
                <a:cubicBezTo>
                  <a:pt x="2831894" y="-30064"/>
                  <a:pt x="2951390" y="17336"/>
                  <a:pt x="3122710" y="0"/>
                </a:cubicBezTo>
                <a:cubicBezTo>
                  <a:pt x="3294030" y="-17336"/>
                  <a:pt x="3455754" y="14334"/>
                  <a:pt x="3565393" y="0"/>
                </a:cubicBezTo>
                <a:cubicBezTo>
                  <a:pt x="3675032" y="-14334"/>
                  <a:pt x="3981152" y="70"/>
                  <a:pt x="4163613" y="0"/>
                </a:cubicBezTo>
                <a:cubicBezTo>
                  <a:pt x="4346074" y="-70"/>
                  <a:pt x="4679225" y="54107"/>
                  <a:pt x="4917371" y="0"/>
                </a:cubicBezTo>
                <a:cubicBezTo>
                  <a:pt x="5155517" y="-54107"/>
                  <a:pt x="5219366" y="55075"/>
                  <a:pt x="5437823" y="0"/>
                </a:cubicBezTo>
                <a:cubicBezTo>
                  <a:pt x="5656280" y="-55075"/>
                  <a:pt x="5725527" y="38175"/>
                  <a:pt x="5880506" y="0"/>
                </a:cubicBezTo>
                <a:cubicBezTo>
                  <a:pt x="6035485" y="-38175"/>
                  <a:pt x="6136457" y="43962"/>
                  <a:pt x="6323189" y="0"/>
                </a:cubicBezTo>
                <a:cubicBezTo>
                  <a:pt x="6509921" y="-43962"/>
                  <a:pt x="6612559" y="3632"/>
                  <a:pt x="6688103" y="0"/>
                </a:cubicBezTo>
                <a:cubicBezTo>
                  <a:pt x="6763647" y="-3632"/>
                  <a:pt x="7467781" y="64240"/>
                  <a:pt x="7776864" y="0"/>
                </a:cubicBezTo>
                <a:cubicBezTo>
                  <a:pt x="7821646" y="85717"/>
                  <a:pt x="7772733" y="242660"/>
                  <a:pt x="7776864" y="405034"/>
                </a:cubicBezTo>
                <a:cubicBezTo>
                  <a:pt x="7780995" y="567408"/>
                  <a:pt x="7737041" y="657779"/>
                  <a:pt x="7776864" y="835921"/>
                </a:cubicBezTo>
                <a:cubicBezTo>
                  <a:pt x="7816687" y="1014063"/>
                  <a:pt x="7723087" y="1153614"/>
                  <a:pt x="7776864" y="1292662"/>
                </a:cubicBezTo>
                <a:cubicBezTo>
                  <a:pt x="7673064" y="1341651"/>
                  <a:pt x="7435151" y="1280840"/>
                  <a:pt x="7334181" y="1292662"/>
                </a:cubicBezTo>
                <a:cubicBezTo>
                  <a:pt x="7233211" y="1304484"/>
                  <a:pt x="6814833" y="1276267"/>
                  <a:pt x="6580423" y="1292662"/>
                </a:cubicBezTo>
                <a:cubicBezTo>
                  <a:pt x="6346013" y="1309057"/>
                  <a:pt x="6118469" y="1243993"/>
                  <a:pt x="5826666" y="1292662"/>
                </a:cubicBezTo>
                <a:cubicBezTo>
                  <a:pt x="5534863" y="1341331"/>
                  <a:pt x="5279304" y="1208794"/>
                  <a:pt x="5072908" y="1292662"/>
                </a:cubicBezTo>
                <a:cubicBezTo>
                  <a:pt x="4866512" y="1376530"/>
                  <a:pt x="4670896" y="1286207"/>
                  <a:pt x="4319151" y="1292662"/>
                </a:cubicBezTo>
                <a:cubicBezTo>
                  <a:pt x="3967406" y="1299117"/>
                  <a:pt x="4077594" y="1260610"/>
                  <a:pt x="3954236" y="1292662"/>
                </a:cubicBezTo>
                <a:cubicBezTo>
                  <a:pt x="3830878" y="1324714"/>
                  <a:pt x="3669984" y="1282354"/>
                  <a:pt x="3433785" y="1292662"/>
                </a:cubicBezTo>
                <a:cubicBezTo>
                  <a:pt x="3197586" y="1302970"/>
                  <a:pt x="3128761" y="1239555"/>
                  <a:pt x="2991102" y="1292662"/>
                </a:cubicBezTo>
                <a:cubicBezTo>
                  <a:pt x="2853443" y="1345769"/>
                  <a:pt x="2513729" y="1282328"/>
                  <a:pt x="2315113" y="1292662"/>
                </a:cubicBezTo>
                <a:cubicBezTo>
                  <a:pt x="2116497" y="1302996"/>
                  <a:pt x="2086106" y="1279488"/>
                  <a:pt x="1872430" y="1292662"/>
                </a:cubicBezTo>
                <a:cubicBezTo>
                  <a:pt x="1658754" y="1305836"/>
                  <a:pt x="1382914" y="1222867"/>
                  <a:pt x="1118672" y="1292662"/>
                </a:cubicBezTo>
                <a:cubicBezTo>
                  <a:pt x="854430" y="1362457"/>
                  <a:pt x="416978" y="1232321"/>
                  <a:pt x="0" y="1292662"/>
                </a:cubicBezTo>
                <a:cubicBezTo>
                  <a:pt x="-15300" y="1171931"/>
                  <a:pt x="41733" y="1030815"/>
                  <a:pt x="0" y="835921"/>
                </a:cubicBezTo>
                <a:cubicBezTo>
                  <a:pt x="-41733" y="641027"/>
                  <a:pt x="7104" y="596787"/>
                  <a:pt x="0" y="379181"/>
                </a:cubicBezTo>
                <a:cubicBezTo>
                  <a:pt x="-7104" y="161575"/>
                  <a:pt x="34775" y="83524"/>
                  <a:pt x="0" y="0"/>
                </a:cubicBezTo>
                <a:close/>
              </a:path>
              <a:path w="7776864" h="1292662" stroke="0" extrusionOk="0">
                <a:moveTo>
                  <a:pt x="0" y="0"/>
                </a:moveTo>
                <a:cubicBezTo>
                  <a:pt x="258263" y="-41765"/>
                  <a:pt x="353942" y="17148"/>
                  <a:pt x="520452" y="0"/>
                </a:cubicBezTo>
                <a:cubicBezTo>
                  <a:pt x="686962" y="-17148"/>
                  <a:pt x="776423" y="239"/>
                  <a:pt x="885366" y="0"/>
                </a:cubicBezTo>
                <a:cubicBezTo>
                  <a:pt x="994309" y="-239"/>
                  <a:pt x="1420880" y="2333"/>
                  <a:pt x="1639124" y="0"/>
                </a:cubicBezTo>
                <a:cubicBezTo>
                  <a:pt x="1857368" y="-2333"/>
                  <a:pt x="1984293" y="39207"/>
                  <a:pt x="2081807" y="0"/>
                </a:cubicBezTo>
                <a:cubicBezTo>
                  <a:pt x="2179321" y="-39207"/>
                  <a:pt x="2422757" y="9114"/>
                  <a:pt x="2524490" y="0"/>
                </a:cubicBezTo>
                <a:cubicBezTo>
                  <a:pt x="2626223" y="-9114"/>
                  <a:pt x="2807935" y="13762"/>
                  <a:pt x="2889404" y="0"/>
                </a:cubicBezTo>
                <a:cubicBezTo>
                  <a:pt x="2970873" y="-13762"/>
                  <a:pt x="3150417" y="12833"/>
                  <a:pt x="3332087" y="0"/>
                </a:cubicBezTo>
                <a:cubicBezTo>
                  <a:pt x="3513757" y="-12833"/>
                  <a:pt x="3650791" y="17497"/>
                  <a:pt x="3774770" y="0"/>
                </a:cubicBezTo>
                <a:cubicBezTo>
                  <a:pt x="3898749" y="-17497"/>
                  <a:pt x="4363141" y="56031"/>
                  <a:pt x="4528528" y="0"/>
                </a:cubicBezTo>
                <a:cubicBezTo>
                  <a:pt x="4693915" y="-56031"/>
                  <a:pt x="4991470" y="36534"/>
                  <a:pt x="5126748" y="0"/>
                </a:cubicBezTo>
                <a:cubicBezTo>
                  <a:pt x="5262026" y="-36534"/>
                  <a:pt x="5565226" y="39775"/>
                  <a:pt x="5880506" y="0"/>
                </a:cubicBezTo>
                <a:cubicBezTo>
                  <a:pt x="6195786" y="-39775"/>
                  <a:pt x="6411935" y="21863"/>
                  <a:pt x="6634263" y="0"/>
                </a:cubicBezTo>
                <a:cubicBezTo>
                  <a:pt x="6856591" y="-21863"/>
                  <a:pt x="6985752" y="60234"/>
                  <a:pt x="7232484" y="0"/>
                </a:cubicBezTo>
                <a:cubicBezTo>
                  <a:pt x="7479216" y="-60234"/>
                  <a:pt x="7591671" y="29842"/>
                  <a:pt x="7776864" y="0"/>
                </a:cubicBezTo>
                <a:cubicBezTo>
                  <a:pt x="7806996" y="164658"/>
                  <a:pt x="7765392" y="307313"/>
                  <a:pt x="7776864" y="417961"/>
                </a:cubicBezTo>
                <a:cubicBezTo>
                  <a:pt x="7788336" y="528609"/>
                  <a:pt x="7769434" y="733372"/>
                  <a:pt x="7776864" y="822995"/>
                </a:cubicBezTo>
                <a:cubicBezTo>
                  <a:pt x="7784294" y="912618"/>
                  <a:pt x="7734830" y="1075023"/>
                  <a:pt x="7776864" y="1292662"/>
                </a:cubicBezTo>
                <a:cubicBezTo>
                  <a:pt x="7611945" y="1305204"/>
                  <a:pt x="7469675" y="1242869"/>
                  <a:pt x="7256412" y="1292662"/>
                </a:cubicBezTo>
                <a:cubicBezTo>
                  <a:pt x="7043149" y="1342455"/>
                  <a:pt x="6915844" y="1241325"/>
                  <a:pt x="6658192" y="1292662"/>
                </a:cubicBezTo>
                <a:cubicBezTo>
                  <a:pt x="6400540" y="1343999"/>
                  <a:pt x="6282609" y="1263913"/>
                  <a:pt x="6137740" y="1292662"/>
                </a:cubicBezTo>
                <a:cubicBezTo>
                  <a:pt x="5992871" y="1321411"/>
                  <a:pt x="5766105" y="1279569"/>
                  <a:pt x="5539520" y="1292662"/>
                </a:cubicBezTo>
                <a:cubicBezTo>
                  <a:pt x="5312935" y="1305755"/>
                  <a:pt x="5077772" y="1240229"/>
                  <a:pt x="4863531" y="1292662"/>
                </a:cubicBezTo>
                <a:cubicBezTo>
                  <a:pt x="4649290" y="1345095"/>
                  <a:pt x="4552480" y="1231139"/>
                  <a:pt x="4343079" y="1292662"/>
                </a:cubicBezTo>
                <a:cubicBezTo>
                  <a:pt x="4133678" y="1354185"/>
                  <a:pt x="3824819" y="1238047"/>
                  <a:pt x="3667090" y="1292662"/>
                </a:cubicBezTo>
                <a:cubicBezTo>
                  <a:pt x="3509361" y="1347277"/>
                  <a:pt x="3206352" y="1279319"/>
                  <a:pt x="3068870" y="1292662"/>
                </a:cubicBezTo>
                <a:cubicBezTo>
                  <a:pt x="2931388" y="1306005"/>
                  <a:pt x="2652807" y="1265070"/>
                  <a:pt x="2548419" y="1292662"/>
                </a:cubicBezTo>
                <a:cubicBezTo>
                  <a:pt x="2444031" y="1320254"/>
                  <a:pt x="2209182" y="1272437"/>
                  <a:pt x="2027967" y="1292662"/>
                </a:cubicBezTo>
                <a:cubicBezTo>
                  <a:pt x="1846752" y="1312887"/>
                  <a:pt x="1709152" y="1261657"/>
                  <a:pt x="1585284" y="1292662"/>
                </a:cubicBezTo>
                <a:cubicBezTo>
                  <a:pt x="1461416" y="1323667"/>
                  <a:pt x="1194657" y="1283888"/>
                  <a:pt x="1064832" y="1292662"/>
                </a:cubicBezTo>
                <a:cubicBezTo>
                  <a:pt x="935007" y="1301436"/>
                  <a:pt x="877548" y="1280202"/>
                  <a:pt x="699918" y="1292662"/>
                </a:cubicBezTo>
                <a:cubicBezTo>
                  <a:pt x="522288" y="1305122"/>
                  <a:pt x="270184" y="1236181"/>
                  <a:pt x="0" y="1292662"/>
                </a:cubicBezTo>
                <a:cubicBezTo>
                  <a:pt x="-50535" y="1125403"/>
                  <a:pt x="46139" y="932926"/>
                  <a:pt x="0" y="835921"/>
                </a:cubicBezTo>
                <a:cubicBezTo>
                  <a:pt x="-46139" y="738916"/>
                  <a:pt x="38463" y="512683"/>
                  <a:pt x="0" y="417961"/>
                </a:cubicBezTo>
                <a:cubicBezTo>
                  <a:pt x="-38463" y="323239"/>
                  <a:pt x="43539" y="149904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36274064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466" b="1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466" b="1">
                <a:solidFill>
                  <a:srgbClr val="249E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những nơi núi cao đi lại khó khăn, đường giao thông chủ yếu là </a:t>
            </a:r>
            <a:r>
              <a:rPr lang="en-US" sz="3466" b="1">
                <a:solidFill>
                  <a:srgbClr val="249EA0"/>
                </a:solidFill>
                <a:highlight>
                  <a:srgbClr val="FFF56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đường mòn</a:t>
            </a:r>
            <a:r>
              <a:rPr lang="en-US" sz="3466" b="1">
                <a:solidFill>
                  <a:srgbClr val="249E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chỉ có thể </a:t>
            </a:r>
            <a:r>
              <a:rPr lang="en-US" sz="3466" b="1">
                <a:solidFill>
                  <a:srgbClr val="249EA0"/>
                </a:solidFill>
                <a:highlight>
                  <a:srgbClr val="FFF56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đi bộ </a:t>
            </a:r>
            <a:r>
              <a:rPr lang="en-US" sz="3466" b="1">
                <a:solidFill>
                  <a:srgbClr val="249E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 </a:t>
            </a:r>
            <a:r>
              <a:rPr lang="en-US" sz="3466" b="1">
                <a:solidFill>
                  <a:srgbClr val="249EA0"/>
                </a:solidFill>
                <a:highlight>
                  <a:srgbClr val="FFF56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bằng ngựa</a:t>
            </a:r>
            <a:r>
              <a:rPr lang="en-US" sz="3466" b="1">
                <a:solidFill>
                  <a:srgbClr val="249E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 descr="A picture containing grass, tree, outdoor, mammal&#10;&#10;Description automatically generated">
            <a:extLst>
              <a:ext uri="{FF2B5EF4-FFF2-40B4-BE49-F238E27FC236}">
                <a16:creationId xmlns:a16="http://schemas.microsoft.com/office/drawing/2014/main" id="{73E47C81-EAA5-4185-A0CD-9331D48C8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0" y="883758"/>
            <a:ext cx="5374938" cy="2979251"/>
          </a:xfrm>
          <a:custGeom>
            <a:avLst/>
            <a:gdLst>
              <a:gd name="connsiteX0" fmla="*/ 0 w 4032448"/>
              <a:gd name="connsiteY0" fmla="*/ 0 h 2235128"/>
              <a:gd name="connsiteX1" fmla="*/ 455091 w 4032448"/>
              <a:gd name="connsiteY1" fmla="*/ 0 h 2235128"/>
              <a:gd name="connsiteX2" fmla="*/ 990830 w 4032448"/>
              <a:gd name="connsiteY2" fmla="*/ 0 h 2235128"/>
              <a:gd name="connsiteX3" fmla="*/ 1607219 w 4032448"/>
              <a:gd name="connsiteY3" fmla="*/ 0 h 2235128"/>
              <a:gd name="connsiteX4" fmla="*/ 2223607 w 4032448"/>
              <a:gd name="connsiteY4" fmla="*/ 0 h 2235128"/>
              <a:gd name="connsiteX5" fmla="*/ 2759347 w 4032448"/>
              <a:gd name="connsiteY5" fmla="*/ 0 h 2235128"/>
              <a:gd name="connsiteX6" fmla="*/ 3214437 w 4032448"/>
              <a:gd name="connsiteY6" fmla="*/ 0 h 2235128"/>
              <a:gd name="connsiteX7" fmla="*/ 4032448 w 4032448"/>
              <a:gd name="connsiteY7" fmla="*/ 0 h 2235128"/>
              <a:gd name="connsiteX8" fmla="*/ 4032448 w 4032448"/>
              <a:gd name="connsiteY8" fmla="*/ 491728 h 2235128"/>
              <a:gd name="connsiteX9" fmla="*/ 4032448 w 4032448"/>
              <a:gd name="connsiteY9" fmla="*/ 1072861 h 2235128"/>
              <a:gd name="connsiteX10" fmla="*/ 4032448 w 4032448"/>
              <a:gd name="connsiteY10" fmla="*/ 1586941 h 2235128"/>
              <a:gd name="connsiteX11" fmla="*/ 4032448 w 4032448"/>
              <a:gd name="connsiteY11" fmla="*/ 2235128 h 2235128"/>
              <a:gd name="connsiteX12" fmla="*/ 3537033 w 4032448"/>
              <a:gd name="connsiteY12" fmla="*/ 2235128 h 2235128"/>
              <a:gd name="connsiteX13" fmla="*/ 3001293 w 4032448"/>
              <a:gd name="connsiteY13" fmla="*/ 2235128 h 2235128"/>
              <a:gd name="connsiteX14" fmla="*/ 2344580 w 4032448"/>
              <a:gd name="connsiteY14" fmla="*/ 2235128 h 2235128"/>
              <a:gd name="connsiteX15" fmla="*/ 1849165 w 4032448"/>
              <a:gd name="connsiteY15" fmla="*/ 2235128 h 2235128"/>
              <a:gd name="connsiteX16" fmla="*/ 1394075 w 4032448"/>
              <a:gd name="connsiteY16" fmla="*/ 2235128 h 2235128"/>
              <a:gd name="connsiteX17" fmla="*/ 938984 w 4032448"/>
              <a:gd name="connsiteY17" fmla="*/ 2235128 h 2235128"/>
              <a:gd name="connsiteX18" fmla="*/ 0 w 4032448"/>
              <a:gd name="connsiteY18" fmla="*/ 2235128 h 2235128"/>
              <a:gd name="connsiteX19" fmla="*/ 0 w 4032448"/>
              <a:gd name="connsiteY19" fmla="*/ 1653995 h 2235128"/>
              <a:gd name="connsiteX20" fmla="*/ 0 w 4032448"/>
              <a:gd name="connsiteY20" fmla="*/ 1095213 h 2235128"/>
              <a:gd name="connsiteX21" fmla="*/ 0 w 4032448"/>
              <a:gd name="connsiteY21" fmla="*/ 558782 h 2235128"/>
              <a:gd name="connsiteX22" fmla="*/ 0 w 4032448"/>
              <a:gd name="connsiteY22" fmla="*/ 0 h 223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032448" h="2235128" fill="none" extrusionOk="0">
                <a:moveTo>
                  <a:pt x="0" y="0"/>
                </a:moveTo>
                <a:cubicBezTo>
                  <a:pt x="190800" y="-2405"/>
                  <a:pt x="338874" y="38295"/>
                  <a:pt x="455091" y="0"/>
                </a:cubicBezTo>
                <a:cubicBezTo>
                  <a:pt x="571308" y="-38295"/>
                  <a:pt x="879987" y="56209"/>
                  <a:pt x="990830" y="0"/>
                </a:cubicBezTo>
                <a:cubicBezTo>
                  <a:pt x="1101673" y="-56209"/>
                  <a:pt x="1340798" y="36729"/>
                  <a:pt x="1607219" y="0"/>
                </a:cubicBezTo>
                <a:cubicBezTo>
                  <a:pt x="1873640" y="-36729"/>
                  <a:pt x="2072703" y="20817"/>
                  <a:pt x="2223607" y="0"/>
                </a:cubicBezTo>
                <a:cubicBezTo>
                  <a:pt x="2374511" y="-20817"/>
                  <a:pt x="2544896" y="39116"/>
                  <a:pt x="2759347" y="0"/>
                </a:cubicBezTo>
                <a:cubicBezTo>
                  <a:pt x="2973798" y="-39116"/>
                  <a:pt x="3111498" y="29028"/>
                  <a:pt x="3214437" y="0"/>
                </a:cubicBezTo>
                <a:cubicBezTo>
                  <a:pt x="3317376" y="-29028"/>
                  <a:pt x="3719593" y="39217"/>
                  <a:pt x="4032448" y="0"/>
                </a:cubicBezTo>
                <a:cubicBezTo>
                  <a:pt x="4058310" y="137087"/>
                  <a:pt x="4024847" y="257182"/>
                  <a:pt x="4032448" y="491728"/>
                </a:cubicBezTo>
                <a:cubicBezTo>
                  <a:pt x="4040049" y="726274"/>
                  <a:pt x="4003761" y="829667"/>
                  <a:pt x="4032448" y="1072861"/>
                </a:cubicBezTo>
                <a:cubicBezTo>
                  <a:pt x="4061135" y="1316055"/>
                  <a:pt x="4010229" y="1377196"/>
                  <a:pt x="4032448" y="1586941"/>
                </a:cubicBezTo>
                <a:cubicBezTo>
                  <a:pt x="4054667" y="1796686"/>
                  <a:pt x="3970806" y="2083012"/>
                  <a:pt x="4032448" y="2235128"/>
                </a:cubicBezTo>
                <a:cubicBezTo>
                  <a:pt x="3872150" y="2251932"/>
                  <a:pt x="3689393" y="2179400"/>
                  <a:pt x="3537033" y="2235128"/>
                </a:cubicBezTo>
                <a:cubicBezTo>
                  <a:pt x="3384673" y="2290856"/>
                  <a:pt x="3242010" y="2191317"/>
                  <a:pt x="3001293" y="2235128"/>
                </a:cubicBezTo>
                <a:cubicBezTo>
                  <a:pt x="2760576" y="2278939"/>
                  <a:pt x="2523208" y="2158066"/>
                  <a:pt x="2344580" y="2235128"/>
                </a:cubicBezTo>
                <a:cubicBezTo>
                  <a:pt x="2165952" y="2312190"/>
                  <a:pt x="1950532" y="2209286"/>
                  <a:pt x="1849165" y="2235128"/>
                </a:cubicBezTo>
                <a:cubicBezTo>
                  <a:pt x="1747798" y="2260970"/>
                  <a:pt x="1523565" y="2191905"/>
                  <a:pt x="1394075" y="2235128"/>
                </a:cubicBezTo>
                <a:cubicBezTo>
                  <a:pt x="1264585" y="2278351"/>
                  <a:pt x="1047655" y="2214089"/>
                  <a:pt x="938984" y="2235128"/>
                </a:cubicBezTo>
                <a:cubicBezTo>
                  <a:pt x="830313" y="2256167"/>
                  <a:pt x="333627" y="2205743"/>
                  <a:pt x="0" y="2235128"/>
                </a:cubicBezTo>
                <a:cubicBezTo>
                  <a:pt x="-60579" y="1995215"/>
                  <a:pt x="66197" y="1882165"/>
                  <a:pt x="0" y="1653995"/>
                </a:cubicBezTo>
                <a:cubicBezTo>
                  <a:pt x="-66197" y="1425825"/>
                  <a:pt x="52747" y="1300727"/>
                  <a:pt x="0" y="1095213"/>
                </a:cubicBezTo>
                <a:cubicBezTo>
                  <a:pt x="-52747" y="889699"/>
                  <a:pt x="5262" y="668479"/>
                  <a:pt x="0" y="558782"/>
                </a:cubicBezTo>
                <a:cubicBezTo>
                  <a:pt x="-5262" y="449085"/>
                  <a:pt x="28824" y="184753"/>
                  <a:pt x="0" y="0"/>
                </a:cubicBezTo>
                <a:close/>
              </a:path>
              <a:path w="4032448" h="2235128" stroke="0" extrusionOk="0">
                <a:moveTo>
                  <a:pt x="0" y="0"/>
                </a:moveTo>
                <a:cubicBezTo>
                  <a:pt x="125344" y="-41316"/>
                  <a:pt x="248362" y="351"/>
                  <a:pt x="455091" y="0"/>
                </a:cubicBezTo>
                <a:cubicBezTo>
                  <a:pt x="661820" y="-351"/>
                  <a:pt x="938946" y="48883"/>
                  <a:pt x="1071479" y="0"/>
                </a:cubicBezTo>
                <a:cubicBezTo>
                  <a:pt x="1204012" y="-48883"/>
                  <a:pt x="1463872" y="6309"/>
                  <a:pt x="1607219" y="0"/>
                </a:cubicBezTo>
                <a:cubicBezTo>
                  <a:pt x="1750566" y="-6309"/>
                  <a:pt x="1913131" y="22879"/>
                  <a:pt x="2142958" y="0"/>
                </a:cubicBezTo>
                <a:cubicBezTo>
                  <a:pt x="2372785" y="-22879"/>
                  <a:pt x="2441240" y="47883"/>
                  <a:pt x="2719022" y="0"/>
                </a:cubicBezTo>
                <a:cubicBezTo>
                  <a:pt x="2996804" y="-47883"/>
                  <a:pt x="3055505" y="19679"/>
                  <a:pt x="3295086" y="0"/>
                </a:cubicBezTo>
                <a:cubicBezTo>
                  <a:pt x="3534667" y="-19679"/>
                  <a:pt x="3806476" y="36109"/>
                  <a:pt x="4032448" y="0"/>
                </a:cubicBezTo>
                <a:cubicBezTo>
                  <a:pt x="4040122" y="209691"/>
                  <a:pt x="4030732" y="314897"/>
                  <a:pt x="4032448" y="603485"/>
                </a:cubicBezTo>
                <a:cubicBezTo>
                  <a:pt x="4034164" y="892073"/>
                  <a:pt x="3985604" y="962162"/>
                  <a:pt x="4032448" y="1095213"/>
                </a:cubicBezTo>
                <a:cubicBezTo>
                  <a:pt x="4079292" y="1228264"/>
                  <a:pt x="3980452" y="1439279"/>
                  <a:pt x="4032448" y="1631643"/>
                </a:cubicBezTo>
                <a:cubicBezTo>
                  <a:pt x="4084444" y="1824007"/>
                  <a:pt x="3960311" y="2085044"/>
                  <a:pt x="4032448" y="2235128"/>
                </a:cubicBezTo>
                <a:cubicBezTo>
                  <a:pt x="3741335" y="2295691"/>
                  <a:pt x="3626322" y="2202161"/>
                  <a:pt x="3416060" y="2235128"/>
                </a:cubicBezTo>
                <a:cubicBezTo>
                  <a:pt x="3205798" y="2268095"/>
                  <a:pt x="3154504" y="2231711"/>
                  <a:pt x="2920644" y="2235128"/>
                </a:cubicBezTo>
                <a:cubicBezTo>
                  <a:pt x="2686784" y="2238545"/>
                  <a:pt x="2546339" y="2228942"/>
                  <a:pt x="2425229" y="2235128"/>
                </a:cubicBezTo>
                <a:cubicBezTo>
                  <a:pt x="2304119" y="2241314"/>
                  <a:pt x="2095724" y="2190131"/>
                  <a:pt x="1889490" y="2235128"/>
                </a:cubicBezTo>
                <a:cubicBezTo>
                  <a:pt x="1683256" y="2280125"/>
                  <a:pt x="1577503" y="2194648"/>
                  <a:pt x="1353750" y="2235128"/>
                </a:cubicBezTo>
                <a:cubicBezTo>
                  <a:pt x="1129997" y="2275608"/>
                  <a:pt x="955548" y="2196091"/>
                  <a:pt x="697037" y="2235128"/>
                </a:cubicBezTo>
                <a:cubicBezTo>
                  <a:pt x="438526" y="2274165"/>
                  <a:pt x="171370" y="2196892"/>
                  <a:pt x="0" y="2235128"/>
                </a:cubicBezTo>
                <a:cubicBezTo>
                  <a:pt x="-48795" y="2081124"/>
                  <a:pt x="33759" y="1821955"/>
                  <a:pt x="0" y="1698697"/>
                </a:cubicBezTo>
                <a:cubicBezTo>
                  <a:pt x="-33759" y="1575439"/>
                  <a:pt x="51891" y="1244573"/>
                  <a:pt x="0" y="1095213"/>
                </a:cubicBezTo>
                <a:cubicBezTo>
                  <a:pt x="-51891" y="945853"/>
                  <a:pt x="20149" y="788589"/>
                  <a:pt x="0" y="558782"/>
                </a:cubicBezTo>
                <a:cubicBezTo>
                  <a:pt x="-20149" y="328975"/>
                  <a:pt x="48340" y="247285"/>
                  <a:pt x="0" y="0"/>
                </a:cubicBezTo>
                <a:close/>
              </a:path>
            </a:pathLst>
          </a:custGeom>
          <a:ln w="38100">
            <a:solidFill>
              <a:srgbClr val="249EA0"/>
            </a:solidFill>
            <a:extLst>
              <a:ext uri="{C807C97D-BFC1-408E-A445-0C87EB9F89A2}">
                <ask:lineSketchStyleProps xmlns:ask="http://schemas.microsoft.com/office/drawing/2018/sketchyshapes" sd="29102629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2" name="Picture 11" descr="A picture containing outdoor, tree, sky, mammal&#10;&#10;Description automatically generated">
            <a:extLst>
              <a:ext uri="{FF2B5EF4-FFF2-40B4-BE49-F238E27FC236}">
                <a16:creationId xmlns:a16="http://schemas.microsoft.com/office/drawing/2014/main" id="{4DD64A4E-2D80-43B2-AD58-AD0DC98FD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48" y="274770"/>
            <a:ext cx="4451605" cy="4197227"/>
          </a:xfrm>
          <a:custGeom>
            <a:avLst/>
            <a:gdLst>
              <a:gd name="connsiteX0" fmla="*/ 0 w 3339734"/>
              <a:gd name="connsiteY0" fmla="*/ 0 h 3148892"/>
              <a:gd name="connsiteX1" fmla="*/ 590020 w 3339734"/>
              <a:gd name="connsiteY1" fmla="*/ 0 h 3148892"/>
              <a:gd name="connsiteX2" fmla="*/ 1213437 w 3339734"/>
              <a:gd name="connsiteY2" fmla="*/ 0 h 3148892"/>
              <a:gd name="connsiteX3" fmla="*/ 1669867 w 3339734"/>
              <a:gd name="connsiteY3" fmla="*/ 0 h 3148892"/>
              <a:gd name="connsiteX4" fmla="*/ 2293284 w 3339734"/>
              <a:gd name="connsiteY4" fmla="*/ 0 h 3148892"/>
              <a:gd name="connsiteX5" fmla="*/ 2783112 w 3339734"/>
              <a:gd name="connsiteY5" fmla="*/ 0 h 3148892"/>
              <a:gd name="connsiteX6" fmla="*/ 3339734 w 3339734"/>
              <a:gd name="connsiteY6" fmla="*/ 0 h 3148892"/>
              <a:gd name="connsiteX7" fmla="*/ 3339734 w 3339734"/>
              <a:gd name="connsiteY7" fmla="*/ 461837 h 3148892"/>
              <a:gd name="connsiteX8" fmla="*/ 3339734 w 3339734"/>
              <a:gd name="connsiteY8" fmla="*/ 892186 h 3148892"/>
              <a:gd name="connsiteX9" fmla="*/ 3339734 w 3339734"/>
              <a:gd name="connsiteY9" fmla="*/ 1479979 h 3148892"/>
              <a:gd name="connsiteX10" fmla="*/ 3339734 w 3339734"/>
              <a:gd name="connsiteY10" fmla="*/ 2067772 h 3148892"/>
              <a:gd name="connsiteX11" fmla="*/ 3339734 w 3339734"/>
              <a:gd name="connsiteY11" fmla="*/ 2592588 h 3148892"/>
              <a:gd name="connsiteX12" fmla="*/ 3339734 w 3339734"/>
              <a:gd name="connsiteY12" fmla="*/ 3148892 h 3148892"/>
              <a:gd name="connsiteX13" fmla="*/ 2816509 w 3339734"/>
              <a:gd name="connsiteY13" fmla="*/ 3148892 h 3148892"/>
              <a:gd name="connsiteX14" fmla="*/ 2326681 w 3339734"/>
              <a:gd name="connsiteY14" fmla="*/ 3148892 h 3148892"/>
              <a:gd name="connsiteX15" fmla="*/ 1736662 w 3339734"/>
              <a:gd name="connsiteY15" fmla="*/ 3148892 h 3148892"/>
              <a:gd name="connsiteX16" fmla="*/ 1246834 w 3339734"/>
              <a:gd name="connsiteY16" fmla="*/ 3148892 h 3148892"/>
              <a:gd name="connsiteX17" fmla="*/ 723609 w 3339734"/>
              <a:gd name="connsiteY17" fmla="*/ 3148892 h 3148892"/>
              <a:gd name="connsiteX18" fmla="*/ 0 w 3339734"/>
              <a:gd name="connsiteY18" fmla="*/ 3148892 h 3148892"/>
              <a:gd name="connsiteX19" fmla="*/ 0 w 3339734"/>
              <a:gd name="connsiteY19" fmla="*/ 2687055 h 3148892"/>
              <a:gd name="connsiteX20" fmla="*/ 0 w 3339734"/>
              <a:gd name="connsiteY20" fmla="*/ 2225217 h 3148892"/>
              <a:gd name="connsiteX21" fmla="*/ 0 w 3339734"/>
              <a:gd name="connsiteY21" fmla="*/ 1668913 h 3148892"/>
              <a:gd name="connsiteX22" fmla="*/ 0 w 3339734"/>
              <a:gd name="connsiteY22" fmla="*/ 1112609 h 3148892"/>
              <a:gd name="connsiteX23" fmla="*/ 0 w 3339734"/>
              <a:gd name="connsiteY23" fmla="*/ 682260 h 3148892"/>
              <a:gd name="connsiteX24" fmla="*/ 0 w 3339734"/>
              <a:gd name="connsiteY24" fmla="*/ 0 h 314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39734" h="3148892" fill="none" extrusionOk="0">
                <a:moveTo>
                  <a:pt x="0" y="0"/>
                </a:moveTo>
                <a:cubicBezTo>
                  <a:pt x="230069" y="-58216"/>
                  <a:pt x="310145" y="48905"/>
                  <a:pt x="590020" y="0"/>
                </a:cubicBezTo>
                <a:cubicBezTo>
                  <a:pt x="869895" y="-48905"/>
                  <a:pt x="912945" y="45886"/>
                  <a:pt x="1213437" y="0"/>
                </a:cubicBezTo>
                <a:cubicBezTo>
                  <a:pt x="1513929" y="-45886"/>
                  <a:pt x="1453521" y="10511"/>
                  <a:pt x="1669867" y="0"/>
                </a:cubicBezTo>
                <a:cubicBezTo>
                  <a:pt x="1886213" y="-10511"/>
                  <a:pt x="2011099" y="52029"/>
                  <a:pt x="2293284" y="0"/>
                </a:cubicBezTo>
                <a:cubicBezTo>
                  <a:pt x="2575469" y="-52029"/>
                  <a:pt x="2595198" y="27747"/>
                  <a:pt x="2783112" y="0"/>
                </a:cubicBezTo>
                <a:cubicBezTo>
                  <a:pt x="2971026" y="-27747"/>
                  <a:pt x="3077118" y="61155"/>
                  <a:pt x="3339734" y="0"/>
                </a:cubicBezTo>
                <a:cubicBezTo>
                  <a:pt x="3392414" y="181160"/>
                  <a:pt x="3308526" y="233269"/>
                  <a:pt x="3339734" y="461837"/>
                </a:cubicBezTo>
                <a:cubicBezTo>
                  <a:pt x="3370942" y="690405"/>
                  <a:pt x="3302379" y="694980"/>
                  <a:pt x="3339734" y="892186"/>
                </a:cubicBezTo>
                <a:cubicBezTo>
                  <a:pt x="3377089" y="1089392"/>
                  <a:pt x="3303067" y="1263250"/>
                  <a:pt x="3339734" y="1479979"/>
                </a:cubicBezTo>
                <a:cubicBezTo>
                  <a:pt x="3376401" y="1696708"/>
                  <a:pt x="3288832" y="1842763"/>
                  <a:pt x="3339734" y="2067772"/>
                </a:cubicBezTo>
                <a:cubicBezTo>
                  <a:pt x="3390636" y="2292781"/>
                  <a:pt x="3291276" y="2484386"/>
                  <a:pt x="3339734" y="2592588"/>
                </a:cubicBezTo>
                <a:cubicBezTo>
                  <a:pt x="3388192" y="2700790"/>
                  <a:pt x="3314354" y="2882138"/>
                  <a:pt x="3339734" y="3148892"/>
                </a:cubicBezTo>
                <a:cubicBezTo>
                  <a:pt x="3078714" y="3196865"/>
                  <a:pt x="3064255" y="3131080"/>
                  <a:pt x="2816509" y="3148892"/>
                </a:cubicBezTo>
                <a:cubicBezTo>
                  <a:pt x="2568764" y="3166704"/>
                  <a:pt x="2554879" y="3125053"/>
                  <a:pt x="2326681" y="3148892"/>
                </a:cubicBezTo>
                <a:cubicBezTo>
                  <a:pt x="2098483" y="3172731"/>
                  <a:pt x="1982208" y="3085681"/>
                  <a:pt x="1736662" y="3148892"/>
                </a:cubicBezTo>
                <a:cubicBezTo>
                  <a:pt x="1491116" y="3212103"/>
                  <a:pt x="1418622" y="3147459"/>
                  <a:pt x="1246834" y="3148892"/>
                </a:cubicBezTo>
                <a:cubicBezTo>
                  <a:pt x="1075046" y="3150325"/>
                  <a:pt x="911964" y="3092543"/>
                  <a:pt x="723609" y="3148892"/>
                </a:cubicBezTo>
                <a:cubicBezTo>
                  <a:pt x="535255" y="3205241"/>
                  <a:pt x="269747" y="3112469"/>
                  <a:pt x="0" y="3148892"/>
                </a:cubicBezTo>
                <a:cubicBezTo>
                  <a:pt x="-27435" y="3055347"/>
                  <a:pt x="17003" y="2905147"/>
                  <a:pt x="0" y="2687055"/>
                </a:cubicBezTo>
                <a:cubicBezTo>
                  <a:pt x="-17003" y="2468963"/>
                  <a:pt x="49295" y="2400573"/>
                  <a:pt x="0" y="2225217"/>
                </a:cubicBezTo>
                <a:cubicBezTo>
                  <a:pt x="-49295" y="2049861"/>
                  <a:pt x="4952" y="1829385"/>
                  <a:pt x="0" y="1668913"/>
                </a:cubicBezTo>
                <a:cubicBezTo>
                  <a:pt x="-4952" y="1508441"/>
                  <a:pt x="65994" y="1351930"/>
                  <a:pt x="0" y="1112609"/>
                </a:cubicBezTo>
                <a:cubicBezTo>
                  <a:pt x="-65994" y="873288"/>
                  <a:pt x="25247" y="775797"/>
                  <a:pt x="0" y="682260"/>
                </a:cubicBezTo>
                <a:cubicBezTo>
                  <a:pt x="-25247" y="588723"/>
                  <a:pt x="19095" y="180491"/>
                  <a:pt x="0" y="0"/>
                </a:cubicBezTo>
                <a:close/>
              </a:path>
              <a:path w="3339734" h="3148892" stroke="0" extrusionOk="0">
                <a:moveTo>
                  <a:pt x="0" y="0"/>
                </a:moveTo>
                <a:cubicBezTo>
                  <a:pt x="307374" y="-8212"/>
                  <a:pt x="396567" y="35541"/>
                  <a:pt x="623417" y="0"/>
                </a:cubicBezTo>
                <a:cubicBezTo>
                  <a:pt x="850267" y="-35541"/>
                  <a:pt x="965336" y="64550"/>
                  <a:pt x="1213437" y="0"/>
                </a:cubicBezTo>
                <a:cubicBezTo>
                  <a:pt x="1461538" y="-64550"/>
                  <a:pt x="1653384" y="9560"/>
                  <a:pt x="1803456" y="0"/>
                </a:cubicBezTo>
                <a:cubicBezTo>
                  <a:pt x="1953528" y="-9560"/>
                  <a:pt x="2243531" y="6960"/>
                  <a:pt x="2360079" y="0"/>
                </a:cubicBezTo>
                <a:cubicBezTo>
                  <a:pt x="2476627" y="-6960"/>
                  <a:pt x="2684137" y="19712"/>
                  <a:pt x="2849906" y="0"/>
                </a:cubicBezTo>
                <a:cubicBezTo>
                  <a:pt x="3015675" y="-19712"/>
                  <a:pt x="3199766" y="41851"/>
                  <a:pt x="3339734" y="0"/>
                </a:cubicBezTo>
                <a:cubicBezTo>
                  <a:pt x="3366982" y="202956"/>
                  <a:pt x="3293086" y="395657"/>
                  <a:pt x="3339734" y="587793"/>
                </a:cubicBezTo>
                <a:cubicBezTo>
                  <a:pt x="3386382" y="779929"/>
                  <a:pt x="3307944" y="938921"/>
                  <a:pt x="3339734" y="1144097"/>
                </a:cubicBezTo>
                <a:cubicBezTo>
                  <a:pt x="3371524" y="1349273"/>
                  <a:pt x="3300953" y="1409780"/>
                  <a:pt x="3339734" y="1574446"/>
                </a:cubicBezTo>
                <a:cubicBezTo>
                  <a:pt x="3378515" y="1739112"/>
                  <a:pt x="3309519" y="1856610"/>
                  <a:pt x="3339734" y="2067772"/>
                </a:cubicBezTo>
                <a:cubicBezTo>
                  <a:pt x="3369949" y="2278934"/>
                  <a:pt x="3326993" y="2368702"/>
                  <a:pt x="3339734" y="2561099"/>
                </a:cubicBezTo>
                <a:cubicBezTo>
                  <a:pt x="3352475" y="2753496"/>
                  <a:pt x="3310893" y="3021975"/>
                  <a:pt x="3339734" y="3148892"/>
                </a:cubicBezTo>
                <a:cubicBezTo>
                  <a:pt x="3169004" y="3181390"/>
                  <a:pt x="3044530" y="3102899"/>
                  <a:pt x="2883304" y="3148892"/>
                </a:cubicBezTo>
                <a:cubicBezTo>
                  <a:pt x="2722078" y="3194885"/>
                  <a:pt x="2497021" y="3113390"/>
                  <a:pt x="2326681" y="3148892"/>
                </a:cubicBezTo>
                <a:cubicBezTo>
                  <a:pt x="2156341" y="3184394"/>
                  <a:pt x="2085189" y="3110476"/>
                  <a:pt x="1870251" y="3148892"/>
                </a:cubicBezTo>
                <a:cubicBezTo>
                  <a:pt x="1655313" y="3187308"/>
                  <a:pt x="1570614" y="3112155"/>
                  <a:pt x="1280231" y="3148892"/>
                </a:cubicBezTo>
                <a:cubicBezTo>
                  <a:pt x="989848" y="3185629"/>
                  <a:pt x="968930" y="3094910"/>
                  <a:pt x="690212" y="3148892"/>
                </a:cubicBezTo>
                <a:cubicBezTo>
                  <a:pt x="411494" y="3202874"/>
                  <a:pt x="175403" y="3137078"/>
                  <a:pt x="0" y="3148892"/>
                </a:cubicBezTo>
                <a:cubicBezTo>
                  <a:pt x="-7224" y="2952429"/>
                  <a:pt x="40942" y="2829727"/>
                  <a:pt x="0" y="2592588"/>
                </a:cubicBezTo>
                <a:cubicBezTo>
                  <a:pt x="-40942" y="2355449"/>
                  <a:pt x="27683" y="2296662"/>
                  <a:pt x="0" y="2130750"/>
                </a:cubicBezTo>
                <a:cubicBezTo>
                  <a:pt x="-27683" y="1964838"/>
                  <a:pt x="28207" y="1887130"/>
                  <a:pt x="0" y="1700402"/>
                </a:cubicBezTo>
                <a:cubicBezTo>
                  <a:pt x="-28207" y="1513674"/>
                  <a:pt x="3690" y="1364406"/>
                  <a:pt x="0" y="1238564"/>
                </a:cubicBezTo>
                <a:cubicBezTo>
                  <a:pt x="-3690" y="1112722"/>
                  <a:pt x="11462" y="942236"/>
                  <a:pt x="0" y="776727"/>
                </a:cubicBezTo>
                <a:cubicBezTo>
                  <a:pt x="-11462" y="611218"/>
                  <a:pt x="55912" y="235183"/>
                  <a:pt x="0" y="0"/>
                </a:cubicBezTo>
                <a:close/>
              </a:path>
            </a:pathLst>
          </a:custGeom>
          <a:ln w="38100">
            <a:solidFill>
              <a:srgbClr val="249EA0"/>
            </a:solidFill>
            <a:extLst>
              <a:ext uri="{C807C97D-BFC1-408E-A445-0C87EB9F89A2}">
                <ask:lineSketchStyleProps xmlns:ask="http://schemas.microsoft.com/office/drawing/2018/sketchyshapes" sd="231439124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168B7B17-543C-439F-B800-9F40A26D21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750" b="92500" l="10000" r="90000">
                        <a14:foregroundMark x1="33778" y1="9625" x2="43111" y2="7250"/>
                        <a14:foregroundMark x1="43111" y1="7250" x2="64222" y2="9000"/>
                        <a14:foregroundMark x1="54444" y1="6750" x2="54444" y2="6750"/>
                        <a14:foregroundMark x1="51556" y1="75375" x2="51556" y2="75375"/>
                        <a14:foregroundMark x1="50222" y1="77125" x2="45222" y2="85250"/>
                        <a14:foregroundMark x1="45222" y1="85250" x2="51667" y2="92500"/>
                        <a14:foregroundMark x1="51667" y1="92500" x2="45556" y2="85250"/>
                        <a14:foregroundMark x1="45556" y1="85250" x2="44556" y2="85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208">
            <a:off x="-91157" y="188917"/>
            <a:ext cx="1629290" cy="165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63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8">
            <a:extLst>
              <a:ext uri="{FF2B5EF4-FFF2-40B4-BE49-F238E27FC236}">
                <a16:creationId xmlns:a16="http://schemas.microsoft.com/office/drawing/2014/main" id="{49CBB742-DECE-4D1F-873F-D4620095A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85" y="1894157"/>
            <a:ext cx="2803525" cy="156966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vi-V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7171" name="Line 9">
            <a:extLst>
              <a:ext uri="{FF2B5EF4-FFF2-40B4-BE49-F238E27FC236}">
                <a16:creationId xmlns:a16="http://schemas.microsoft.com/office/drawing/2014/main" id="{6A18D2C4-497B-48E4-ACFC-92D1E86F1B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08324" y="990720"/>
            <a:ext cx="1534320" cy="156965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Text Box 10">
            <a:extLst>
              <a:ext uri="{FF2B5EF4-FFF2-40B4-BE49-F238E27FC236}">
                <a16:creationId xmlns:a16="http://schemas.microsoft.com/office/drawing/2014/main" id="{FD6D690B-744A-4819-9C2D-E2CCF3FCC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2643" y="649287"/>
            <a:ext cx="3543300" cy="646113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 cư thưa thớt</a:t>
            </a:r>
          </a:p>
        </p:txBody>
      </p:sp>
      <p:sp>
        <p:nvSpPr>
          <p:cNvPr id="7173" name="Text Box 11">
            <a:extLst>
              <a:ext uri="{FF2B5EF4-FFF2-40B4-BE49-F238E27FC236}">
                <a16:creationId xmlns:a16="http://schemas.microsoft.com/office/drawing/2014/main" id="{C2151466-CF1E-459D-890B-515AEDF28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721" y="2019607"/>
            <a:ext cx="7329487" cy="1200329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Dao,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Tày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Giáy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sp>
        <p:nvSpPr>
          <p:cNvPr id="7174" name="Text Box 12">
            <a:extLst>
              <a:ext uri="{FF2B5EF4-FFF2-40B4-BE49-F238E27FC236}">
                <a16:creationId xmlns:a16="http://schemas.microsoft.com/office/drawing/2014/main" id="{35F1FCA7-0C4F-4933-AE5A-84DE4090B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238" y="3944144"/>
            <a:ext cx="6165850" cy="120015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mòn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ngựa</a:t>
            </a:r>
            <a:endParaRPr lang="en-US" altLang="en-US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5" name="Line 13">
            <a:extLst>
              <a:ext uri="{FF2B5EF4-FFF2-40B4-BE49-F238E27FC236}">
                <a16:creationId xmlns:a16="http://schemas.microsoft.com/office/drawing/2014/main" id="{16B8AAD4-BDCA-4C8C-AE38-F6D0B2ECAE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8323" y="2590800"/>
            <a:ext cx="1577975" cy="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14">
            <a:extLst>
              <a:ext uri="{FF2B5EF4-FFF2-40B4-BE49-F238E27FC236}">
                <a16:creationId xmlns:a16="http://schemas.microsoft.com/office/drawing/2014/main" id="{E16BE36D-88A1-443D-A1E3-2EE18BBACB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0228" y="2686934"/>
            <a:ext cx="1534321" cy="1766519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omb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ANH 9">
            <a:extLst>
              <a:ext uri="{FF2B5EF4-FFF2-40B4-BE49-F238E27FC236}">
                <a16:creationId xmlns:a16="http://schemas.microsoft.com/office/drawing/2014/main" id="{BA5EA191-2C88-4737-8A75-018060FB5243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919847"/>
            <a:ext cx="3810000" cy="3352800"/>
          </a:xfrm>
          <a:solidFill>
            <a:srgbClr val="FF9900"/>
          </a:solidFill>
          <a:ln w="1905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7174" name="Picture 6" descr="Net%20dep%20ban-lang">
            <a:extLst>
              <a:ext uri="{FF2B5EF4-FFF2-40B4-BE49-F238E27FC236}">
                <a16:creationId xmlns:a16="http://schemas.microsoft.com/office/drawing/2014/main" id="{10951533-40C2-4BB1-BD5F-2B860CCE7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990600"/>
            <a:ext cx="4495800" cy="3295650"/>
          </a:xfrm>
          <a:prstGeom prst="rect">
            <a:avLst/>
          </a:prstGeom>
          <a:solidFill>
            <a:srgbClr val="FF9900"/>
          </a:solidFill>
          <a:ln w="19050">
            <a:solidFill>
              <a:srgbClr val="FF9900"/>
            </a:solidFill>
            <a:miter lim="800000"/>
            <a:headEnd/>
            <a:tailEnd/>
          </a:ln>
        </p:spPr>
      </p:pic>
      <p:pic>
        <p:nvPicPr>
          <p:cNvPr id="7175" name="Picture 7" descr="1335233572_de246853f4_o_1">
            <a:extLst>
              <a:ext uri="{FF2B5EF4-FFF2-40B4-BE49-F238E27FC236}">
                <a16:creationId xmlns:a16="http://schemas.microsoft.com/office/drawing/2014/main" id="{CEE0E001-0025-4606-BDF7-D3BF80F2C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4419600"/>
            <a:ext cx="3857625" cy="24384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ảnh">
            <a:extLst>
              <a:ext uri="{FF2B5EF4-FFF2-40B4-BE49-F238E27FC236}">
                <a16:creationId xmlns:a16="http://schemas.microsoft.com/office/drawing/2014/main" id="{5CDE2362-F7C0-4BB7-B7EC-D6D02BDA7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8163"/>
            <a:ext cx="4572000" cy="2438400"/>
          </a:xfrm>
          <a:prstGeom prst="rect">
            <a:avLst/>
          </a:prstGeom>
          <a:solidFill>
            <a:srgbClr val="FF9900"/>
          </a:solidFill>
          <a:ln w="19050">
            <a:solidFill>
              <a:srgbClr val="FF9900"/>
            </a:solidFill>
            <a:miter lim="800000"/>
            <a:headEnd/>
            <a:tailEnd/>
          </a:ln>
        </p:spPr>
      </p:pic>
      <p:sp>
        <p:nvSpPr>
          <p:cNvPr id="7177" name="Text Box 9">
            <a:extLst>
              <a:ext uri="{FF2B5EF4-FFF2-40B4-BE49-F238E27FC236}">
                <a16:creationId xmlns:a16="http://schemas.microsoft.com/office/drawing/2014/main" id="{EFDCD50E-50C7-4314-AB4D-D67181301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8119"/>
            <a:ext cx="6400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làng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sàn</a:t>
            </a:r>
            <a:r>
              <a:rPr lang="en-US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3DC8B387-4C58-453F-A7DA-95938B9A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989388"/>
            <a:ext cx="502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 Bản làng ở thung lũng</a:t>
            </a:r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17A119FD-7F17-42A2-B599-8DE2B3432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905250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 Bản làng ở thung lũng</a:t>
            </a:r>
          </a:p>
        </p:txBody>
      </p:sp>
      <p:sp>
        <p:nvSpPr>
          <p:cNvPr id="7180" name="Text Box 12">
            <a:extLst>
              <a:ext uri="{FF2B5EF4-FFF2-40B4-BE49-F238E27FC236}">
                <a16:creationId xmlns:a16="http://schemas.microsoft.com/office/drawing/2014/main" id="{FD4AF404-DDA9-42CB-931F-1F112E0FA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410325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9900"/>
                </a:solidFill>
              </a:rPr>
              <a:t> Bản làng ở sườn núi</a:t>
            </a:r>
          </a:p>
        </p:txBody>
      </p:sp>
      <p:sp>
        <p:nvSpPr>
          <p:cNvPr id="7181" name="Text Box 13">
            <a:extLst>
              <a:ext uri="{FF2B5EF4-FFF2-40B4-BE49-F238E27FC236}">
                <a16:creationId xmlns:a16="http://schemas.microsoft.com/office/drawing/2014/main" id="{7D5DB24D-0DA6-4EFE-B4C2-DB9B39B84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6434138"/>
            <a:ext cx="3962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 Bản làng ở sườn núi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  <p:bldP spid="7179" grpId="0"/>
      <p:bldP spid="7180" grpId="0"/>
      <p:bldP spid="71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ANH 10">
            <a:extLst>
              <a:ext uri="{FF2B5EF4-FFF2-40B4-BE49-F238E27FC236}">
                <a16:creationId xmlns:a16="http://schemas.microsoft.com/office/drawing/2014/main" id="{974D15F9-902D-45D9-A58F-AFABA6E94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23123"/>
            <a:ext cx="4191000" cy="4201477"/>
          </a:xfrm>
          <a:prstGeom prst="rect">
            <a:avLst/>
          </a:prstGeom>
          <a:noFill/>
          <a:ln w="381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nhasan-1">
            <a:extLst>
              <a:ext uri="{FF2B5EF4-FFF2-40B4-BE49-F238E27FC236}">
                <a16:creationId xmlns:a16="http://schemas.microsoft.com/office/drawing/2014/main" id="{98BC4A42-CAE9-4C7E-AF6F-3ABF7ADD0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44226"/>
            <a:ext cx="4572000" cy="3810000"/>
          </a:xfrm>
          <a:prstGeom prst="rect">
            <a:avLst/>
          </a:prstGeom>
          <a:noFill/>
          <a:ln w="381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IMG_1623">
            <a:hlinkClick r:id="rId4"/>
            <a:extLst>
              <a:ext uri="{FF2B5EF4-FFF2-40B4-BE49-F238E27FC236}">
                <a16:creationId xmlns:a16="http://schemas.microsoft.com/office/drawing/2014/main" id="{FB2EEFE4-5FAB-4772-B65C-65A86B93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11143"/>
            <a:ext cx="4191000" cy="44958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nhasantaytn">
            <a:hlinkClick r:id="rId6"/>
            <a:extLst>
              <a:ext uri="{FF2B5EF4-FFF2-40B4-BE49-F238E27FC236}">
                <a16:creationId xmlns:a16="http://schemas.microsoft.com/office/drawing/2014/main" id="{2445F3A4-8BD3-4346-B00F-9573C6631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34943"/>
            <a:ext cx="4876800" cy="45720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7" name="Text Box 15">
            <a:extLst>
              <a:ext uri="{FF2B5EF4-FFF2-40B4-BE49-F238E27FC236}">
                <a16:creationId xmlns:a16="http://schemas.microsoft.com/office/drawing/2014/main" id="{EF449BF8-2BE6-40ED-9D6E-B95DBF278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1057"/>
            <a:ext cx="11734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thung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lũng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sườn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đồi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sàn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altLang="en-US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472627" y="199168"/>
            <a:ext cx="7366634" cy="666657"/>
          </a:xfrm>
          <a:custGeom>
            <a:avLst/>
            <a:gdLst>
              <a:gd name="connsiteX0" fmla="*/ 0 w 5526681"/>
              <a:gd name="connsiteY0" fmla="*/ 0 h 523220"/>
              <a:gd name="connsiteX1" fmla="*/ 607935 w 5526681"/>
              <a:gd name="connsiteY1" fmla="*/ 0 h 523220"/>
              <a:gd name="connsiteX2" fmla="*/ 1215870 w 5526681"/>
              <a:gd name="connsiteY2" fmla="*/ 0 h 523220"/>
              <a:gd name="connsiteX3" fmla="*/ 1602737 w 5526681"/>
              <a:gd name="connsiteY3" fmla="*/ 0 h 523220"/>
              <a:gd name="connsiteX4" fmla="*/ 2265939 w 5526681"/>
              <a:gd name="connsiteY4" fmla="*/ 0 h 523220"/>
              <a:gd name="connsiteX5" fmla="*/ 2818607 w 5526681"/>
              <a:gd name="connsiteY5" fmla="*/ 0 h 523220"/>
              <a:gd name="connsiteX6" fmla="*/ 3205475 w 5526681"/>
              <a:gd name="connsiteY6" fmla="*/ 0 h 523220"/>
              <a:gd name="connsiteX7" fmla="*/ 3647609 w 5526681"/>
              <a:gd name="connsiteY7" fmla="*/ 0 h 523220"/>
              <a:gd name="connsiteX8" fmla="*/ 4310811 w 5526681"/>
              <a:gd name="connsiteY8" fmla="*/ 0 h 523220"/>
              <a:gd name="connsiteX9" fmla="*/ 4697679 w 5526681"/>
              <a:gd name="connsiteY9" fmla="*/ 0 h 523220"/>
              <a:gd name="connsiteX10" fmla="*/ 5526681 w 5526681"/>
              <a:gd name="connsiteY10" fmla="*/ 0 h 523220"/>
              <a:gd name="connsiteX11" fmla="*/ 5526681 w 5526681"/>
              <a:gd name="connsiteY11" fmla="*/ 523220 h 523220"/>
              <a:gd name="connsiteX12" fmla="*/ 4974013 w 5526681"/>
              <a:gd name="connsiteY12" fmla="*/ 523220 h 523220"/>
              <a:gd name="connsiteX13" fmla="*/ 4421345 w 5526681"/>
              <a:gd name="connsiteY13" fmla="*/ 523220 h 523220"/>
              <a:gd name="connsiteX14" fmla="*/ 3868677 w 5526681"/>
              <a:gd name="connsiteY14" fmla="*/ 523220 h 523220"/>
              <a:gd name="connsiteX15" fmla="*/ 3481809 w 5526681"/>
              <a:gd name="connsiteY15" fmla="*/ 523220 h 523220"/>
              <a:gd name="connsiteX16" fmla="*/ 3039675 w 5526681"/>
              <a:gd name="connsiteY16" fmla="*/ 523220 h 523220"/>
              <a:gd name="connsiteX17" fmla="*/ 2542273 w 5526681"/>
              <a:gd name="connsiteY17" fmla="*/ 523220 h 523220"/>
              <a:gd name="connsiteX18" fmla="*/ 1879072 w 5526681"/>
              <a:gd name="connsiteY18" fmla="*/ 523220 h 523220"/>
              <a:gd name="connsiteX19" fmla="*/ 1215870 w 5526681"/>
              <a:gd name="connsiteY19" fmla="*/ 523220 h 523220"/>
              <a:gd name="connsiteX20" fmla="*/ 607935 w 5526681"/>
              <a:gd name="connsiteY20" fmla="*/ 523220 h 523220"/>
              <a:gd name="connsiteX21" fmla="*/ 0 w 5526681"/>
              <a:gd name="connsiteY21" fmla="*/ 523220 h 523220"/>
              <a:gd name="connsiteX22" fmla="*/ 0 w 5526681"/>
              <a:gd name="connsiteY2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26681" h="523220" fill="none" extrusionOk="0">
                <a:moveTo>
                  <a:pt x="0" y="0"/>
                </a:moveTo>
                <a:cubicBezTo>
                  <a:pt x="133592" y="-35581"/>
                  <a:pt x="396597" y="3269"/>
                  <a:pt x="607935" y="0"/>
                </a:cubicBezTo>
                <a:cubicBezTo>
                  <a:pt x="819273" y="-3269"/>
                  <a:pt x="1009020" y="17771"/>
                  <a:pt x="1215870" y="0"/>
                </a:cubicBezTo>
                <a:cubicBezTo>
                  <a:pt x="1422721" y="-17771"/>
                  <a:pt x="1521343" y="41626"/>
                  <a:pt x="1602737" y="0"/>
                </a:cubicBezTo>
                <a:cubicBezTo>
                  <a:pt x="1684131" y="-41626"/>
                  <a:pt x="2114657" y="2417"/>
                  <a:pt x="2265939" y="0"/>
                </a:cubicBezTo>
                <a:cubicBezTo>
                  <a:pt x="2417221" y="-2417"/>
                  <a:pt x="2569237" y="43090"/>
                  <a:pt x="2818607" y="0"/>
                </a:cubicBezTo>
                <a:cubicBezTo>
                  <a:pt x="3067977" y="-43090"/>
                  <a:pt x="3086357" y="42372"/>
                  <a:pt x="3205475" y="0"/>
                </a:cubicBezTo>
                <a:cubicBezTo>
                  <a:pt x="3324593" y="-42372"/>
                  <a:pt x="3540558" y="49115"/>
                  <a:pt x="3647609" y="0"/>
                </a:cubicBezTo>
                <a:cubicBezTo>
                  <a:pt x="3754660" y="-49115"/>
                  <a:pt x="4036069" y="14091"/>
                  <a:pt x="4310811" y="0"/>
                </a:cubicBezTo>
                <a:cubicBezTo>
                  <a:pt x="4585553" y="-14091"/>
                  <a:pt x="4566674" y="27859"/>
                  <a:pt x="4697679" y="0"/>
                </a:cubicBezTo>
                <a:cubicBezTo>
                  <a:pt x="4828684" y="-27859"/>
                  <a:pt x="5148240" y="78473"/>
                  <a:pt x="5526681" y="0"/>
                </a:cubicBezTo>
                <a:cubicBezTo>
                  <a:pt x="5558780" y="180192"/>
                  <a:pt x="5494653" y="273203"/>
                  <a:pt x="5526681" y="523220"/>
                </a:cubicBezTo>
                <a:cubicBezTo>
                  <a:pt x="5372877" y="576985"/>
                  <a:pt x="5148115" y="505348"/>
                  <a:pt x="4974013" y="523220"/>
                </a:cubicBezTo>
                <a:cubicBezTo>
                  <a:pt x="4799911" y="541092"/>
                  <a:pt x="4625774" y="484930"/>
                  <a:pt x="4421345" y="523220"/>
                </a:cubicBezTo>
                <a:cubicBezTo>
                  <a:pt x="4216916" y="561510"/>
                  <a:pt x="4121356" y="518244"/>
                  <a:pt x="3868677" y="523220"/>
                </a:cubicBezTo>
                <a:cubicBezTo>
                  <a:pt x="3615998" y="528196"/>
                  <a:pt x="3637381" y="480716"/>
                  <a:pt x="3481809" y="523220"/>
                </a:cubicBezTo>
                <a:cubicBezTo>
                  <a:pt x="3326237" y="565724"/>
                  <a:pt x="3203697" y="486300"/>
                  <a:pt x="3039675" y="523220"/>
                </a:cubicBezTo>
                <a:cubicBezTo>
                  <a:pt x="2875653" y="560140"/>
                  <a:pt x="2657475" y="515652"/>
                  <a:pt x="2542273" y="523220"/>
                </a:cubicBezTo>
                <a:cubicBezTo>
                  <a:pt x="2427071" y="530788"/>
                  <a:pt x="2113161" y="492447"/>
                  <a:pt x="1879072" y="523220"/>
                </a:cubicBezTo>
                <a:cubicBezTo>
                  <a:pt x="1644983" y="553993"/>
                  <a:pt x="1402099" y="471183"/>
                  <a:pt x="1215870" y="523220"/>
                </a:cubicBezTo>
                <a:cubicBezTo>
                  <a:pt x="1029641" y="575257"/>
                  <a:pt x="772490" y="469708"/>
                  <a:pt x="607935" y="523220"/>
                </a:cubicBezTo>
                <a:cubicBezTo>
                  <a:pt x="443381" y="576732"/>
                  <a:pt x="233027" y="513687"/>
                  <a:pt x="0" y="523220"/>
                </a:cubicBezTo>
                <a:cubicBezTo>
                  <a:pt x="-26726" y="326842"/>
                  <a:pt x="25463" y="148673"/>
                  <a:pt x="0" y="0"/>
                </a:cubicBezTo>
                <a:close/>
              </a:path>
              <a:path w="5526681" h="523220" stroke="0" extrusionOk="0">
                <a:moveTo>
                  <a:pt x="0" y="0"/>
                </a:moveTo>
                <a:cubicBezTo>
                  <a:pt x="124516" y="-20428"/>
                  <a:pt x="222737" y="8986"/>
                  <a:pt x="442134" y="0"/>
                </a:cubicBezTo>
                <a:cubicBezTo>
                  <a:pt x="661531" y="-8986"/>
                  <a:pt x="711363" y="12619"/>
                  <a:pt x="884269" y="0"/>
                </a:cubicBezTo>
                <a:cubicBezTo>
                  <a:pt x="1057176" y="-12619"/>
                  <a:pt x="1099437" y="40837"/>
                  <a:pt x="1271137" y="0"/>
                </a:cubicBezTo>
                <a:cubicBezTo>
                  <a:pt x="1442837" y="-40837"/>
                  <a:pt x="1761135" y="8068"/>
                  <a:pt x="1934338" y="0"/>
                </a:cubicBezTo>
                <a:cubicBezTo>
                  <a:pt x="2107541" y="-8068"/>
                  <a:pt x="2180273" y="10895"/>
                  <a:pt x="2321206" y="0"/>
                </a:cubicBezTo>
                <a:cubicBezTo>
                  <a:pt x="2462139" y="-10895"/>
                  <a:pt x="2574279" y="44591"/>
                  <a:pt x="2763341" y="0"/>
                </a:cubicBezTo>
                <a:cubicBezTo>
                  <a:pt x="2952403" y="-44591"/>
                  <a:pt x="3017619" y="53560"/>
                  <a:pt x="3260742" y="0"/>
                </a:cubicBezTo>
                <a:cubicBezTo>
                  <a:pt x="3503865" y="-53560"/>
                  <a:pt x="3516067" y="5879"/>
                  <a:pt x="3702876" y="0"/>
                </a:cubicBezTo>
                <a:cubicBezTo>
                  <a:pt x="3889685" y="-5879"/>
                  <a:pt x="4069856" y="38072"/>
                  <a:pt x="4366078" y="0"/>
                </a:cubicBezTo>
                <a:cubicBezTo>
                  <a:pt x="4662300" y="-38072"/>
                  <a:pt x="4618346" y="344"/>
                  <a:pt x="4863479" y="0"/>
                </a:cubicBezTo>
                <a:cubicBezTo>
                  <a:pt x="5108612" y="-344"/>
                  <a:pt x="5217965" y="63985"/>
                  <a:pt x="5526681" y="0"/>
                </a:cubicBezTo>
                <a:cubicBezTo>
                  <a:pt x="5580761" y="120079"/>
                  <a:pt x="5499770" y="378262"/>
                  <a:pt x="5526681" y="523220"/>
                </a:cubicBezTo>
                <a:cubicBezTo>
                  <a:pt x="5319081" y="550879"/>
                  <a:pt x="5083135" y="487736"/>
                  <a:pt x="4863479" y="523220"/>
                </a:cubicBezTo>
                <a:cubicBezTo>
                  <a:pt x="4643823" y="558704"/>
                  <a:pt x="4616762" y="520644"/>
                  <a:pt x="4421345" y="523220"/>
                </a:cubicBezTo>
                <a:cubicBezTo>
                  <a:pt x="4225928" y="525796"/>
                  <a:pt x="4026878" y="502692"/>
                  <a:pt x="3813410" y="523220"/>
                </a:cubicBezTo>
                <a:cubicBezTo>
                  <a:pt x="3599943" y="543748"/>
                  <a:pt x="3585356" y="477406"/>
                  <a:pt x="3426542" y="523220"/>
                </a:cubicBezTo>
                <a:cubicBezTo>
                  <a:pt x="3267728" y="569034"/>
                  <a:pt x="2989130" y="515287"/>
                  <a:pt x="2873874" y="523220"/>
                </a:cubicBezTo>
                <a:cubicBezTo>
                  <a:pt x="2758618" y="531153"/>
                  <a:pt x="2601188" y="482592"/>
                  <a:pt x="2431740" y="523220"/>
                </a:cubicBezTo>
                <a:cubicBezTo>
                  <a:pt x="2262292" y="563848"/>
                  <a:pt x="1949667" y="469329"/>
                  <a:pt x="1768538" y="523220"/>
                </a:cubicBezTo>
                <a:cubicBezTo>
                  <a:pt x="1587409" y="577111"/>
                  <a:pt x="1481871" y="519896"/>
                  <a:pt x="1381670" y="523220"/>
                </a:cubicBezTo>
                <a:cubicBezTo>
                  <a:pt x="1281469" y="526544"/>
                  <a:pt x="1006371" y="488368"/>
                  <a:pt x="773735" y="523220"/>
                </a:cubicBezTo>
                <a:cubicBezTo>
                  <a:pt x="541100" y="558072"/>
                  <a:pt x="180908" y="476735"/>
                  <a:pt x="0" y="523220"/>
                </a:cubicBezTo>
                <a:cubicBezTo>
                  <a:pt x="-6315" y="311872"/>
                  <a:pt x="61976" y="23690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3BFD035-FA03-4F2C-8F59-65BBE38CA9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92929" y="0"/>
            <a:ext cx="1476403" cy="1395872"/>
          </a:xfrm>
          <a:prstGeom prst="rect">
            <a:avLst/>
          </a:prstGeom>
        </p:spPr>
      </p:pic>
      <p:pic>
        <p:nvPicPr>
          <p:cNvPr id="10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-7387" y="2269314"/>
            <a:ext cx="4895033" cy="30461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3105" y="3848982"/>
            <a:ext cx="2933816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Chợ</a:t>
            </a:r>
            <a:r>
              <a:rPr lang="en-US" sz="4798" b="1" dirty="0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phiên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rgbClr val="249EA0">
                    <a:satMod val="175000"/>
                    <a:alpha val="27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图片 15"/>
          <p:cNvPicPr>
            <a:picLocks noChangeAspect="1"/>
          </p:cNvPicPr>
          <p:nvPr/>
        </p:nvPicPr>
        <p:blipFill rotWithShape="1">
          <a:blip r:embed="rId5"/>
          <a:srcRect b="44485"/>
          <a:stretch>
            <a:fillRect/>
          </a:stretch>
        </p:blipFill>
        <p:spPr>
          <a:xfrm>
            <a:off x="7836683" y="964710"/>
            <a:ext cx="1413664" cy="928593"/>
          </a:xfrm>
          <a:prstGeom prst="rect">
            <a:avLst/>
          </a:prstGeom>
        </p:spPr>
      </p:pic>
      <p:sp>
        <p:nvSpPr>
          <p:cNvPr id="13" name="矩形: 圆角 10"/>
          <p:cNvSpPr/>
          <p:nvPr/>
        </p:nvSpPr>
        <p:spPr>
          <a:xfrm>
            <a:off x="4896916" y="2187570"/>
            <a:ext cx="7149909" cy="4504786"/>
          </a:xfrm>
          <a:prstGeom prst="roundRect">
            <a:avLst>
              <a:gd name="adj" fmla="val 11821"/>
            </a:avLst>
          </a:prstGeom>
          <a:solidFill>
            <a:srgbClr val="FEF9F2"/>
          </a:solidFill>
          <a:ln w="19050">
            <a:solidFill>
              <a:srgbClr val="FBBDB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E1542D47-0D60-46ED-AF94-4E60148E9378}"/>
              </a:ext>
            </a:extLst>
          </p:cNvPr>
          <p:cNvSpPr txBox="1"/>
          <p:nvPr/>
        </p:nvSpPr>
        <p:spPr>
          <a:xfrm flipH="1">
            <a:off x="4896916" y="2951481"/>
            <a:ext cx="7245890" cy="3045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577" indent="-685577" defTabSz="1218804" eaLnBrk="1" fontAlgn="auto" hangingPunct="1">
              <a:spcBef>
                <a:spcPct val="50000"/>
              </a:spcBef>
              <a:spcAft>
                <a:spcPts val="0"/>
              </a:spcAft>
              <a:buFontTx/>
              <a:buAutoNum type="arabicPeriod"/>
            </a:pP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685577" indent="-685577" defTabSz="1218804" eaLnBrk="1" fontAlgn="auto" hangingPunct="1">
              <a:spcBef>
                <a:spcPct val="50000"/>
              </a:spcBef>
              <a:spcAft>
                <a:spcPts val="0"/>
              </a:spcAft>
              <a:buFontTx/>
              <a:buAutoNum type="arabicPeriod"/>
            </a:pP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5" name="任意多边形: 形状 14"/>
          <p:cNvSpPr/>
          <p:nvPr/>
        </p:nvSpPr>
        <p:spPr>
          <a:xfrm>
            <a:off x="6575905" y="1838865"/>
            <a:ext cx="3839242" cy="697410"/>
          </a:xfrm>
          <a:custGeom>
            <a:avLst/>
            <a:gdLst>
              <a:gd name="connsiteX0" fmla="*/ 0 w 2465068"/>
              <a:gd name="connsiteY0" fmla="*/ 0 h 354560"/>
              <a:gd name="connsiteX1" fmla="*/ 177280 w 2465068"/>
              <a:gd name="connsiteY1" fmla="*/ 0 h 354560"/>
              <a:gd name="connsiteX2" fmla="*/ 177281 w 2465068"/>
              <a:gd name="connsiteY2" fmla="*/ 1 h 354560"/>
              <a:gd name="connsiteX3" fmla="*/ 2281381 w 2465068"/>
              <a:gd name="connsiteY3" fmla="*/ 1 h 354560"/>
              <a:gd name="connsiteX4" fmla="*/ 2281381 w 2465068"/>
              <a:gd name="connsiteY4" fmla="*/ 6407 h 354560"/>
              <a:gd name="connsiteX5" fmla="*/ 2287788 w 2465068"/>
              <a:gd name="connsiteY5" fmla="*/ 0 h 354560"/>
              <a:gd name="connsiteX6" fmla="*/ 2465068 w 2465068"/>
              <a:gd name="connsiteY6" fmla="*/ 0 h 354560"/>
              <a:gd name="connsiteX7" fmla="*/ 2287788 w 2465068"/>
              <a:gd name="connsiteY7" fmla="*/ 177280 h 354560"/>
              <a:gd name="connsiteX8" fmla="*/ 2465068 w 2465068"/>
              <a:gd name="connsiteY8" fmla="*/ 354560 h 354560"/>
              <a:gd name="connsiteX9" fmla="*/ 2287788 w 2465068"/>
              <a:gd name="connsiteY9" fmla="*/ 354560 h 354560"/>
              <a:gd name="connsiteX10" fmla="*/ 2281381 w 2465068"/>
              <a:gd name="connsiteY10" fmla="*/ 348153 h 354560"/>
              <a:gd name="connsiteX11" fmla="*/ 2281381 w 2465068"/>
              <a:gd name="connsiteY11" fmla="*/ 354560 h 354560"/>
              <a:gd name="connsiteX12" fmla="*/ 177280 w 2465068"/>
              <a:gd name="connsiteY12" fmla="*/ 354560 h 354560"/>
              <a:gd name="connsiteX13" fmla="*/ 0 w 2465068"/>
              <a:gd name="connsiteY13" fmla="*/ 354560 h 354560"/>
              <a:gd name="connsiteX14" fmla="*/ 177280 w 2465068"/>
              <a:gd name="connsiteY14" fmla="*/ 177280 h 35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65068" h="354560">
                <a:moveTo>
                  <a:pt x="0" y="0"/>
                </a:moveTo>
                <a:lnTo>
                  <a:pt x="177280" y="0"/>
                </a:lnTo>
                <a:lnTo>
                  <a:pt x="177281" y="1"/>
                </a:lnTo>
                <a:lnTo>
                  <a:pt x="2281381" y="1"/>
                </a:lnTo>
                <a:lnTo>
                  <a:pt x="2281381" y="6407"/>
                </a:lnTo>
                <a:lnTo>
                  <a:pt x="2287788" y="0"/>
                </a:lnTo>
                <a:lnTo>
                  <a:pt x="2465068" y="0"/>
                </a:lnTo>
                <a:lnTo>
                  <a:pt x="2287788" y="177280"/>
                </a:lnTo>
                <a:lnTo>
                  <a:pt x="2465068" y="354560"/>
                </a:lnTo>
                <a:lnTo>
                  <a:pt x="2287788" y="354560"/>
                </a:lnTo>
                <a:lnTo>
                  <a:pt x="2281381" y="348153"/>
                </a:lnTo>
                <a:lnTo>
                  <a:pt x="2281381" y="354560"/>
                </a:lnTo>
                <a:lnTo>
                  <a:pt x="177280" y="354560"/>
                </a:lnTo>
                <a:lnTo>
                  <a:pt x="0" y="354560"/>
                </a:lnTo>
                <a:lnTo>
                  <a:pt x="177280" y="177280"/>
                </a:lnTo>
                <a:close/>
              </a:path>
            </a:pathLst>
          </a:custGeom>
          <a:solidFill>
            <a:srgbClr val="FBB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399" b="1">
                <a:solidFill>
                  <a:srgbClr val="000000"/>
                </a:solidFill>
                <a:latin typeface="微软雅黑"/>
                <a:cs typeface="+mn-ea"/>
                <a:sym typeface="+mn-lt"/>
              </a:rPr>
              <a:t>Xem phim và TLCH</a:t>
            </a:r>
            <a:endParaRPr lang="zh-CN" altLang="en-US" sz="2399" b="1">
              <a:solidFill>
                <a:srgbClr val="000000"/>
              </a:solidFill>
              <a:latin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6092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 animBg="1"/>
      <p:bldP spid="2" grpId="0"/>
      <p:bldP spid="13" grpId="0" animBg="1"/>
      <p:bldP spid="16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-47477" y="-324473"/>
            <a:ext cx="4230873" cy="26328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4910" y="854688"/>
            <a:ext cx="2933816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Chợ</a:t>
            </a:r>
            <a:r>
              <a:rPr lang="en-US" sz="4798" b="1" dirty="0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phiên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rgbClr val="249EA0">
                    <a:satMod val="175000"/>
                    <a:alpha val="27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图片 15"/>
          <p:cNvPicPr>
            <a:picLocks noChangeAspect="1"/>
          </p:cNvPicPr>
          <p:nvPr/>
        </p:nvPicPr>
        <p:blipFill rotWithShape="1">
          <a:blip r:embed="rId3"/>
          <a:srcRect b="44485"/>
          <a:stretch>
            <a:fillRect/>
          </a:stretch>
        </p:blipFill>
        <p:spPr>
          <a:xfrm>
            <a:off x="5521317" y="1160174"/>
            <a:ext cx="1413664" cy="928593"/>
          </a:xfrm>
          <a:prstGeom prst="rect">
            <a:avLst/>
          </a:prstGeom>
        </p:spPr>
      </p:pic>
      <p:sp>
        <p:nvSpPr>
          <p:cNvPr id="17" name="矩形: 圆角 10"/>
          <p:cNvSpPr/>
          <p:nvPr/>
        </p:nvSpPr>
        <p:spPr>
          <a:xfrm>
            <a:off x="625082" y="2308333"/>
            <a:ext cx="11421741" cy="4538438"/>
          </a:xfrm>
          <a:prstGeom prst="roundRect">
            <a:avLst>
              <a:gd name="adj" fmla="val 11821"/>
            </a:avLst>
          </a:prstGeom>
          <a:solidFill>
            <a:srgbClr val="FEF9F2"/>
          </a:solidFill>
          <a:ln w="19050">
            <a:solidFill>
              <a:srgbClr val="FBBDB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199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199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199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Chợ phiên họp vào những ngày nào? </a:t>
            </a:r>
            <a:endParaRPr lang="en-US" sz="3199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61283"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199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Chợ phiên họp vào những ngày nhất định. (Không diễn ra hằng ngày như ở miền xuôi).</a:t>
            </a:r>
          </a:p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199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Họ mua bán, trao đổi hàng hóa gì?</a:t>
            </a:r>
          </a:p>
          <a:p>
            <a:pPr indent="461283"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199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Chợ phiên là nơi trao đổi, mua bán hàng hóa: quần áo, món ăn, lương thực, gia cầm, gia súc, vật dụng cần thiết…</a:t>
            </a:r>
          </a:p>
          <a:p>
            <a:pPr indent="461283"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199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Ngoài ra còn là nơi giao lưu văn hóa, gặp gỡ của nam nữ thanh niên.</a:t>
            </a:r>
            <a:endParaRPr lang="en-US" sz="3199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4560304" y="2074014"/>
            <a:ext cx="3191019" cy="468637"/>
          </a:xfrm>
          <a:custGeom>
            <a:avLst/>
            <a:gdLst>
              <a:gd name="connsiteX0" fmla="*/ 0 w 2465068"/>
              <a:gd name="connsiteY0" fmla="*/ 0 h 354560"/>
              <a:gd name="connsiteX1" fmla="*/ 177280 w 2465068"/>
              <a:gd name="connsiteY1" fmla="*/ 0 h 354560"/>
              <a:gd name="connsiteX2" fmla="*/ 177281 w 2465068"/>
              <a:gd name="connsiteY2" fmla="*/ 1 h 354560"/>
              <a:gd name="connsiteX3" fmla="*/ 2281381 w 2465068"/>
              <a:gd name="connsiteY3" fmla="*/ 1 h 354560"/>
              <a:gd name="connsiteX4" fmla="*/ 2281381 w 2465068"/>
              <a:gd name="connsiteY4" fmla="*/ 6407 h 354560"/>
              <a:gd name="connsiteX5" fmla="*/ 2287788 w 2465068"/>
              <a:gd name="connsiteY5" fmla="*/ 0 h 354560"/>
              <a:gd name="connsiteX6" fmla="*/ 2465068 w 2465068"/>
              <a:gd name="connsiteY6" fmla="*/ 0 h 354560"/>
              <a:gd name="connsiteX7" fmla="*/ 2287788 w 2465068"/>
              <a:gd name="connsiteY7" fmla="*/ 177280 h 354560"/>
              <a:gd name="connsiteX8" fmla="*/ 2465068 w 2465068"/>
              <a:gd name="connsiteY8" fmla="*/ 354560 h 354560"/>
              <a:gd name="connsiteX9" fmla="*/ 2287788 w 2465068"/>
              <a:gd name="connsiteY9" fmla="*/ 354560 h 354560"/>
              <a:gd name="connsiteX10" fmla="*/ 2281381 w 2465068"/>
              <a:gd name="connsiteY10" fmla="*/ 348153 h 354560"/>
              <a:gd name="connsiteX11" fmla="*/ 2281381 w 2465068"/>
              <a:gd name="connsiteY11" fmla="*/ 354560 h 354560"/>
              <a:gd name="connsiteX12" fmla="*/ 177280 w 2465068"/>
              <a:gd name="connsiteY12" fmla="*/ 354560 h 354560"/>
              <a:gd name="connsiteX13" fmla="*/ 0 w 2465068"/>
              <a:gd name="connsiteY13" fmla="*/ 354560 h 354560"/>
              <a:gd name="connsiteX14" fmla="*/ 177280 w 2465068"/>
              <a:gd name="connsiteY14" fmla="*/ 177280 h 35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65068" h="354560">
                <a:moveTo>
                  <a:pt x="0" y="0"/>
                </a:moveTo>
                <a:lnTo>
                  <a:pt x="177280" y="0"/>
                </a:lnTo>
                <a:lnTo>
                  <a:pt x="177281" y="1"/>
                </a:lnTo>
                <a:lnTo>
                  <a:pt x="2281381" y="1"/>
                </a:lnTo>
                <a:lnTo>
                  <a:pt x="2281381" y="6407"/>
                </a:lnTo>
                <a:lnTo>
                  <a:pt x="2287788" y="0"/>
                </a:lnTo>
                <a:lnTo>
                  <a:pt x="2465068" y="0"/>
                </a:lnTo>
                <a:lnTo>
                  <a:pt x="2287788" y="177280"/>
                </a:lnTo>
                <a:lnTo>
                  <a:pt x="2465068" y="354560"/>
                </a:lnTo>
                <a:lnTo>
                  <a:pt x="2287788" y="354560"/>
                </a:lnTo>
                <a:lnTo>
                  <a:pt x="2281381" y="348153"/>
                </a:lnTo>
                <a:lnTo>
                  <a:pt x="2281381" y="354560"/>
                </a:lnTo>
                <a:lnTo>
                  <a:pt x="177280" y="354560"/>
                </a:lnTo>
                <a:lnTo>
                  <a:pt x="0" y="354560"/>
                </a:lnTo>
                <a:lnTo>
                  <a:pt x="177280" y="177280"/>
                </a:lnTo>
                <a:close/>
              </a:path>
            </a:pathLst>
          </a:custGeom>
          <a:solidFill>
            <a:srgbClr val="FBB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3BFD035-FA03-4F2C-8F59-65BBE38CA9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435863" y="1491233"/>
            <a:ext cx="1476403" cy="13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679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55" y="371733"/>
            <a:ext cx="8481312" cy="5258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5"/>
          <a:stretch/>
        </p:blipFill>
        <p:spPr>
          <a:xfrm>
            <a:off x="1807116" y="358761"/>
            <a:ext cx="8499934" cy="5637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118" y="357606"/>
            <a:ext cx="8499933" cy="5671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3"/>
          <a:stretch/>
        </p:blipFill>
        <p:spPr>
          <a:xfrm>
            <a:off x="1807118" y="357606"/>
            <a:ext cx="8499933" cy="5671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261" y="14651"/>
            <a:ext cx="1469810" cy="13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976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NH 8">
            <a:extLst>
              <a:ext uri="{FF2B5EF4-FFF2-40B4-BE49-F238E27FC236}">
                <a16:creationId xmlns:a16="http://schemas.microsoft.com/office/drawing/2014/main" id="{867E030E-8BE3-4E0B-A6F2-FF4EDF6FB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r="8182" b="36250"/>
          <a:stretch>
            <a:fillRect/>
          </a:stretch>
        </p:blipFill>
        <p:spPr bwMode="auto">
          <a:xfrm>
            <a:off x="1524000" y="3270250"/>
            <a:ext cx="8726488" cy="343535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ANH 8">
            <a:extLst>
              <a:ext uri="{FF2B5EF4-FFF2-40B4-BE49-F238E27FC236}">
                <a16:creationId xmlns:a16="http://schemas.microsoft.com/office/drawing/2014/main" id="{8E09650C-C03F-4C98-B698-F9719682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2" t="64999" r="7272" b="2"/>
          <a:stretch>
            <a:fillRect/>
          </a:stretch>
        </p:blipFill>
        <p:spPr bwMode="auto">
          <a:xfrm>
            <a:off x="6219825" y="276225"/>
            <a:ext cx="4030663" cy="287972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NH 8">
            <a:extLst>
              <a:ext uri="{FF2B5EF4-FFF2-40B4-BE49-F238E27FC236}">
                <a16:creationId xmlns:a16="http://schemas.microsoft.com/office/drawing/2014/main" id="{61A4B8E0-2916-45CD-AE05-E14A13099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63750" r="53636" b="1251"/>
          <a:stretch>
            <a:fillRect/>
          </a:stretch>
        </p:blipFill>
        <p:spPr bwMode="auto">
          <a:xfrm>
            <a:off x="1524000" y="285750"/>
            <a:ext cx="4568825" cy="287972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-50110" y="1989284"/>
            <a:ext cx="4895033" cy="30461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0400" y="3524982"/>
            <a:ext cx="1842171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n-US" sz="4798" b="1" dirty="0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hội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rgbClr val="249EA0">
                    <a:satMod val="175000"/>
                    <a:alpha val="27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图片 15"/>
          <p:cNvPicPr>
            <a:picLocks noChangeAspect="1"/>
          </p:cNvPicPr>
          <p:nvPr/>
        </p:nvPicPr>
        <p:blipFill rotWithShape="1">
          <a:blip r:embed="rId3"/>
          <a:srcRect b="44485"/>
          <a:stretch>
            <a:fillRect/>
          </a:stretch>
        </p:blipFill>
        <p:spPr>
          <a:xfrm>
            <a:off x="7765237" y="357607"/>
            <a:ext cx="1413664" cy="928593"/>
          </a:xfrm>
          <a:prstGeom prst="rect">
            <a:avLst/>
          </a:prstGeom>
        </p:spPr>
      </p:pic>
      <p:sp>
        <p:nvSpPr>
          <p:cNvPr id="13" name="矩形: 圆角 10"/>
          <p:cNvSpPr/>
          <p:nvPr/>
        </p:nvSpPr>
        <p:spPr>
          <a:xfrm>
            <a:off x="4825470" y="1505625"/>
            <a:ext cx="7149909" cy="4504786"/>
          </a:xfrm>
          <a:prstGeom prst="roundRect">
            <a:avLst>
              <a:gd name="adj" fmla="val 11821"/>
            </a:avLst>
          </a:prstGeom>
          <a:solidFill>
            <a:srgbClr val="FEF9F2"/>
          </a:solidFill>
          <a:ln w="19050">
            <a:solidFill>
              <a:srgbClr val="FBBDB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E1542D47-0D60-46ED-AF94-4E60148E9378}"/>
              </a:ext>
            </a:extLst>
          </p:cNvPr>
          <p:cNvSpPr txBox="1"/>
          <p:nvPr/>
        </p:nvSpPr>
        <p:spPr>
          <a:xfrm flipH="1">
            <a:off x="4752266" y="2117049"/>
            <a:ext cx="7245890" cy="325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577" indent="-685577" algn="just" defTabSz="1218804" eaLnBrk="1" fontAlgn="auto" hangingPunct="1">
              <a:spcBef>
                <a:spcPct val="50000"/>
              </a:spcBef>
              <a:spcAft>
                <a:spcPts val="0"/>
              </a:spcAft>
              <a:buFontTx/>
              <a:buAutoNum type="arabicPeriod"/>
            </a:pP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577" indent="-685577" algn="just" defTabSz="1218804" eaLnBrk="1" fontAlgn="auto" hangingPunct="1">
              <a:spcBef>
                <a:spcPct val="50000"/>
              </a:spcBef>
              <a:spcAft>
                <a:spcPts val="0"/>
              </a:spcAft>
              <a:buFontTx/>
              <a:buAutoNum type="arabicPeriod"/>
            </a:pP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732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5" name="任意多边形: 形状 14"/>
          <p:cNvSpPr/>
          <p:nvPr/>
        </p:nvSpPr>
        <p:spPr>
          <a:xfrm>
            <a:off x="6876561" y="1271307"/>
            <a:ext cx="3191019" cy="468637"/>
          </a:xfrm>
          <a:custGeom>
            <a:avLst/>
            <a:gdLst>
              <a:gd name="connsiteX0" fmla="*/ 0 w 2465068"/>
              <a:gd name="connsiteY0" fmla="*/ 0 h 354560"/>
              <a:gd name="connsiteX1" fmla="*/ 177280 w 2465068"/>
              <a:gd name="connsiteY1" fmla="*/ 0 h 354560"/>
              <a:gd name="connsiteX2" fmla="*/ 177281 w 2465068"/>
              <a:gd name="connsiteY2" fmla="*/ 1 h 354560"/>
              <a:gd name="connsiteX3" fmla="*/ 2281381 w 2465068"/>
              <a:gd name="connsiteY3" fmla="*/ 1 h 354560"/>
              <a:gd name="connsiteX4" fmla="*/ 2281381 w 2465068"/>
              <a:gd name="connsiteY4" fmla="*/ 6407 h 354560"/>
              <a:gd name="connsiteX5" fmla="*/ 2287788 w 2465068"/>
              <a:gd name="connsiteY5" fmla="*/ 0 h 354560"/>
              <a:gd name="connsiteX6" fmla="*/ 2465068 w 2465068"/>
              <a:gd name="connsiteY6" fmla="*/ 0 h 354560"/>
              <a:gd name="connsiteX7" fmla="*/ 2287788 w 2465068"/>
              <a:gd name="connsiteY7" fmla="*/ 177280 h 354560"/>
              <a:gd name="connsiteX8" fmla="*/ 2465068 w 2465068"/>
              <a:gd name="connsiteY8" fmla="*/ 354560 h 354560"/>
              <a:gd name="connsiteX9" fmla="*/ 2287788 w 2465068"/>
              <a:gd name="connsiteY9" fmla="*/ 354560 h 354560"/>
              <a:gd name="connsiteX10" fmla="*/ 2281381 w 2465068"/>
              <a:gd name="connsiteY10" fmla="*/ 348153 h 354560"/>
              <a:gd name="connsiteX11" fmla="*/ 2281381 w 2465068"/>
              <a:gd name="connsiteY11" fmla="*/ 354560 h 354560"/>
              <a:gd name="connsiteX12" fmla="*/ 177280 w 2465068"/>
              <a:gd name="connsiteY12" fmla="*/ 354560 h 354560"/>
              <a:gd name="connsiteX13" fmla="*/ 0 w 2465068"/>
              <a:gd name="connsiteY13" fmla="*/ 354560 h 354560"/>
              <a:gd name="connsiteX14" fmla="*/ 177280 w 2465068"/>
              <a:gd name="connsiteY14" fmla="*/ 177280 h 35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65068" h="354560">
                <a:moveTo>
                  <a:pt x="0" y="0"/>
                </a:moveTo>
                <a:lnTo>
                  <a:pt x="177280" y="0"/>
                </a:lnTo>
                <a:lnTo>
                  <a:pt x="177281" y="1"/>
                </a:lnTo>
                <a:lnTo>
                  <a:pt x="2281381" y="1"/>
                </a:lnTo>
                <a:lnTo>
                  <a:pt x="2281381" y="6407"/>
                </a:lnTo>
                <a:lnTo>
                  <a:pt x="2287788" y="0"/>
                </a:lnTo>
                <a:lnTo>
                  <a:pt x="2465068" y="0"/>
                </a:lnTo>
                <a:lnTo>
                  <a:pt x="2287788" y="177280"/>
                </a:lnTo>
                <a:lnTo>
                  <a:pt x="2465068" y="354560"/>
                </a:lnTo>
                <a:lnTo>
                  <a:pt x="2287788" y="354560"/>
                </a:lnTo>
                <a:lnTo>
                  <a:pt x="2281381" y="348153"/>
                </a:lnTo>
                <a:lnTo>
                  <a:pt x="2281381" y="354560"/>
                </a:lnTo>
                <a:lnTo>
                  <a:pt x="177280" y="354560"/>
                </a:lnTo>
                <a:lnTo>
                  <a:pt x="0" y="354560"/>
                </a:lnTo>
                <a:lnTo>
                  <a:pt x="177280" y="177280"/>
                </a:lnTo>
                <a:close/>
              </a:path>
            </a:pathLst>
          </a:custGeom>
          <a:solidFill>
            <a:srgbClr val="FBB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3BFD035-FA03-4F2C-8F59-65BBE38CA9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665727">
            <a:off x="4296895" y="891136"/>
            <a:ext cx="1476403" cy="139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080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6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6" y="165645"/>
            <a:ext cx="7198578" cy="4799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829" y="3045076"/>
            <a:ext cx="4060102" cy="30450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913024" y="5344803"/>
            <a:ext cx="5566900" cy="666657"/>
          </a:xfrm>
          <a:custGeom>
            <a:avLst/>
            <a:gdLst>
              <a:gd name="connsiteX0" fmla="*/ 0 w 4176464"/>
              <a:gd name="connsiteY0" fmla="*/ 0 h 523220"/>
              <a:gd name="connsiteX1" fmla="*/ 513108 w 4176464"/>
              <a:gd name="connsiteY1" fmla="*/ 0 h 523220"/>
              <a:gd name="connsiteX2" fmla="*/ 1151511 w 4176464"/>
              <a:gd name="connsiteY2" fmla="*/ 0 h 523220"/>
              <a:gd name="connsiteX3" fmla="*/ 1664619 w 4176464"/>
              <a:gd name="connsiteY3" fmla="*/ 0 h 523220"/>
              <a:gd name="connsiteX4" fmla="*/ 2177728 w 4176464"/>
              <a:gd name="connsiteY4" fmla="*/ 0 h 523220"/>
              <a:gd name="connsiteX5" fmla="*/ 2816130 w 4176464"/>
              <a:gd name="connsiteY5" fmla="*/ 0 h 523220"/>
              <a:gd name="connsiteX6" fmla="*/ 3371003 w 4176464"/>
              <a:gd name="connsiteY6" fmla="*/ 0 h 523220"/>
              <a:gd name="connsiteX7" fmla="*/ 4176464 w 4176464"/>
              <a:gd name="connsiteY7" fmla="*/ 0 h 523220"/>
              <a:gd name="connsiteX8" fmla="*/ 4176464 w 4176464"/>
              <a:gd name="connsiteY8" fmla="*/ 523220 h 523220"/>
              <a:gd name="connsiteX9" fmla="*/ 3621591 w 4176464"/>
              <a:gd name="connsiteY9" fmla="*/ 523220 h 523220"/>
              <a:gd name="connsiteX10" fmla="*/ 2983189 w 4176464"/>
              <a:gd name="connsiteY10" fmla="*/ 523220 h 523220"/>
              <a:gd name="connsiteX11" fmla="*/ 2428315 w 4176464"/>
              <a:gd name="connsiteY11" fmla="*/ 523220 h 523220"/>
              <a:gd name="connsiteX12" fmla="*/ 1831678 w 4176464"/>
              <a:gd name="connsiteY12" fmla="*/ 523220 h 523220"/>
              <a:gd name="connsiteX13" fmla="*/ 1276805 w 4176464"/>
              <a:gd name="connsiteY13" fmla="*/ 523220 h 523220"/>
              <a:gd name="connsiteX14" fmla="*/ 680167 w 4176464"/>
              <a:gd name="connsiteY14" fmla="*/ 523220 h 523220"/>
              <a:gd name="connsiteX15" fmla="*/ 0 w 4176464"/>
              <a:gd name="connsiteY15" fmla="*/ 523220 h 523220"/>
              <a:gd name="connsiteX16" fmla="*/ 0 w 4176464"/>
              <a:gd name="connsiteY16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76464" h="523220" fill="none" extrusionOk="0">
                <a:moveTo>
                  <a:pt x="0" y="0"/>
                </a:moveTo>
                <a:cubicBezTo>
                  <a:pt x="152044" y="-58208"/>
                  <a:pt x="297993" y="40133"/>
                  <a:pt x="513108" y="0"/>
                </a:cubicBezTo>
                <a:cubicBezTo>
                  <a:pt x="728223" y="-40133"/>
                  <a:pt x="1018419" y="36895"/>
                  <a:pt x="1151511" y="0"/>
                </a:cubicBezTo>
                <a:cubicBezTo>
                  <a:pt x="1284603" y="-36895"/>
                  <a:pt x="1487273" y="26025"/>
                  <a:pt x="1664619" y="0"/>
                </a:cubicBezTo>
                <a:cubicBezTo>
                  <a:pt x="1841965" y="-26025"/>
                  <a:pt x="2061234" y="48968"/>
                  <a:pt x="2177728" y="0"/>
                </a:cubicBezTo>
                <a:cubicBezTo>
                  <a:pt x="2294222" y="-48968"/>
                  <a:pt x="2592226" y="29235"/>
                  <a:pt x="2816130" y="0"/>
                </a:cubicBezTo>
                <a:cubicBezTo>
                  <a:pt x="3040034" y="-29235"/>
                  <a:pt x="3218617" y="419"/>
                  <a:pt x="3371003" y="0"/>
                </a:cubicBezTo>
                <a:cubicBezTo>
                  <a:pt x="3523389" y="-419"/>
                  <a:pt x="3854195" y="62781"/>
                  <a:pt x="4176464" y="0"/>
                </a:cubicBezTo>
                <a:cubicBezTo>
                  <a:pt x="4214990" y="206484"/>
                  <a:pt x="4166674" y="325493"/>
                  <a:pt x="4176464" y="523220"/>
                </a:cubicBezTo>
                <a:cubicBezTo>
                  <a:pt x="3919755" y="567910"/>
                  <a:pt x="3769428" y="514311"/>
                  <a:pt x="3621591" y="523220"/>
                </a:cubicBezTo>
                <a:cubicBezTo>
                  <a:pt x="3473754" y="532129"/>
                  <a:pt x="3281659" y="484726"/>
                  <a:pt x="2983189" y="523220"/>
                </a:cubicBezTo>
                <a:cubicBezTo>
                  <a:pt x="2684719" y="561714"/>
                  <a:pt x="2662582" y="484361"/>
                  <a:pt x="2428315" y="523220"/>
                </a:cubicBezTo>
                <a:cubicBezTo>
                  <a:pt x="2194048" y="562079"/>
                  <a:pt x="2069225" y="458794"/>
                  <a:pt x="1831678" y="523220"/>
                </a:cubicBezTo>
                <a:cubicBezTo>
                  <a:pt x="1594131" y="587646"/>
                  <a:pt x="1486908" y="503653"/>
                  <a:pt x="1276805" y="523220"/>
                </a:cubicBezTo>
                <a:cubicBezTo>
                  <a:pt x="1066702" y="542787"/>
                  <a:pt x="954748" y="514663"/>
                  <a:pt x="680167" y="523220"/>
                </a:cubicBezTo>
                <a:cubicBezTo>
                  <a:pt x="405586" y="531777"/>
                  <a:pt x="299435" y="508792"/>
                  <a:pt x="0" y="523220"/>
                </a:cubicBezTo>
                <a:cubicBezTo>
                  <a:pt x="-39357" y="292388"/>
                  <a:pt x="30688" y="186062"/>
                  <a:pt x="0" y="0"/>
                </a:cubicBezTo>
                <a:close/>
              </a:path>
              <a:path w="4176464" h="523220" stroke="0" extrusionOk="0">
                <a:moveTo>
                  <a:pt x="0" y="0"/>
                </a:moveTo>
                <a:cubicBezTo>
                  <a:pt x="220749" y="-51962"/>
                  <a:pt x="365820" y="41885"/>
                  <a:pt x="513108" y="0"/>
                </a:cubicBezTo>
                <a:cubicBezTo>
                  <a:pt x="660396" y="-41885"/>
                  <a:pt x="789342" y="24747"/>
                  <a:pt x="1026217" y="0"/>
                </a:cubicBezTo>
                <a:cubicBezTo>
                  <a:pt x="1263092" y="-24747"/>
                  <a:pt x="1359818" y="43939"/>
                  <a:pt x="1497561" y="0"/>
                </a:cubicBezTo>
                <a:cubicBezTo>
                  <a:pt x="1635304" y="-43939"/>
                  <a:pt x="1859682" y="63752"/>
                  <a:pt x="2177728" y="0"/>
                </a:cubicBezTo>
                <a:cubicBezTo>
                  <a:pt x="2495774" y="-63752"/>
                  <a:pt x="2426540" y="46728"/>
                  <a:pt x="2649071" y="0"/>
                </a:cubicBezTo>
                <a:cubicBezTo>
                  <a:pt x="2871602" y="-46728"/>
                  <a:pt x="2966137" y="27341"/>
                  <a:pt x="3162180" y="0"/>
                </a:cubicBezTo>
                <a:cubicBezTo>
                  <a:pt x="3358223" y="-27341"/>
                  <a:pt x="3724914" y="80188"/>
                  <a:pt x="4176464" y="0"/>
                </a:cubicBezTo>
                <a:cubicBezTo>
                  <a:pt x="4225768" y="149822"/>
                  <a:pt x="4121932" y="310832"/>
                  <a:pt x="4176464" y="523220"/>
                </a:cubicBezTo>
                <a:cubicBezTo>
                  <a:pt x="4014638" y="548747"/>
                  <a:pt x="3832995" y="518932"/>
                  <a:pt x="3705120" y="523220"/>
                </a:cubicBezTo>
                <a:cubicBezTo>
                  <a:pt x="3577245" y="527508"/>
                  <a:pt x="3444218" y="515482"/>
                  <a:pt x="3192012" y="523220"/>
                </a:cubicBezTo>
                <a:cubicBezTo>
                  <a:pt x="2939806" y="530958"/>
                  <a:pt x="2715325" y="460581"/>
                  <a:pt x="2511845" y="523220"/>
                </a:cubicBezTo>
                <a:cubicBezTo>
                  <a:pt x="2308365" y="585859"/>
                  <a:pt x="2202674" y="518018"/>
                  <a:pt x="1956972" y="523220"/>
                </a:cubicBezTo>
                <a:cubicBezTo>
                  <a:pt x="1711270" y="528422"/>
                  <a:pt x="1604979" y="493206"/>
                  <a:pt x="1318569" y="523220"/>
                </a:cubicBezTo>
                <a:cubicBezTo>
                  <a:pt x="1032159" y="553234"/>
                  <a:pt x="1001686" y="476068"/>
                  <a:pt x="805461" y="523220"/>
                </a:cubicBezTo>
                <a:cubicBezTo>
                  <a:pt x="609236" y="570372"/>
                  <a:pt x="364195" y="455974"/>
                  <a:pt x="0" y="523220"/>
                </a:cubicBezTo>
                <a:cubicBezTo>
                  <a:pt x="-33377" y="373466"/>
                  <a:pt x="8192" y="14261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</a:t>
            </a:r>
          </a:p>
        </p:txBody>
      </p:sp>
    </p:spTree>
    <p:extLst>
      <p:ext uri="{BB962C8B-B14F-4D97-AF65-F5344CB8AC3E}">
        <p14:creationId xmlns:p14="http://schemas.microsoft.com/office/powerpoint/2010/main" val="392402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39" y="404007"/>
            <a:ext cx="7390540" cy="49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485429" y="5636565"/>
            <a:ext cx="7366634" cy="666657"/>
          </a:xfrm>
          <a:custGeom>
            <a:avLst/>
            <a:gdLst>
              <a:gd name="connsiteX0" fmla="*/ 0 w 5526681"/>
              <a:gd name="connsiteY0" fmla="*/ 0 h 523220"/>
              <a:gd name="connsiteX1" fmla="*/ 607935 w 5526681"/>
              <a:gd name="connsiteY1" fmla="*/ 0 h 523220"/>
              <a:gd name="connsiteX2" fmla="*/ 1215870 w 5526681"/>
              <a:gd name="connsiteY2" fmla="*/ 0 h 523220"/>
              <a:gd name="connsiteX3" fmla="*/ 1602737 w 5526681"/>
              <a:gd name="connsiteY3" fmla="*/ 0 h 523220"/>
              <a:gd name="connsiteX4" fmla="*/ 2265939 w 5526681"/>
              <a:gd name="connsiteY4" fmla="*/ 0 h 523220"/>
              <a:gd name="connsiteX5" fmla="*/ 2818607 w 5526681"/>
              <a:gd name="connsiteY5" fmla="*/ 0 h 523220"/>
              <a:gd name="connsiteX6" fmla="*/ 3205475 w 5526681"/>
              <a:gd name="connsiteY6" fmla="*/ 0 h 523220"/>
              <a:gd name="connsiteX7" fmla="*/ 3647609 w 5526681"/>
              <a:gd name="connsiteY7" fmla="*/ 0 h 523220"/>
              <a:gd name="connsiteX8" fmla="*/ 4310811 w 5526681"/>
              <a:gd name="connsiteY8" fmla="*/ 0 h 523220"/>
              <a:gd name="connsiteX9" fmla="*/ 4697679 w 5526681"/>
              <a:gd name="connsiteY9" fmla="*/ 0 h 523220"/>
              <a:gd name="connsiteX10" fmla="*/ 5526681 w 5526681"/>
              <a:gd name="connsiteY10" fmla="*/ 0 h 523220"/>
              <a:gd name="connsiteX11" fmla="*/ 5526681 w 5526681"/>
              <a:gd name="connsiteY11" fmla="*/ 523220 h 523220"/>
              <a:gd name="connsiteX12" fmla="*/ 4974013 w 5526681"/>
              <a:gd name="connsiteY12" fmla="*/ 523220 h 523220"/>
              <a:gd name="connsiteX13" fmla="*/ 4421345 w 5526681"/>
              <a:gd name="connsiteY13" fmla="*/ 523220 h 523220"/>
              <a:gd name="connsiteX14" fmla="*/ 3868677 w 5526681"/>
              <a:gd name="connsiteY14" fmla="*/ 523220 h 523220"/>
              <a:gd name="connsiteX15" fmla="*/ 3481809 w 5526681"/>
              <a:gd name="connsiteY15" fmla="*/ 523220 h 523220"/>
              <a:gd name="connsiteX16" fmla="*/ 3039675 w 5526681"/>
              <a:gd name="connsiteY16" fmla="*/ 523220 h 523220"/>
              <a:gd name="connsiteX17" fmla="*/ 2542273 w 5526681"/>
              <a:gd name="connsiteY17" fmla="*/ 523220 h 523220"/>
              <a:gd name="connsiteX18" fmla="*/ 1879072 w 5526681"/>
              <a:gd name="connsiteY18" fmla="*/ 523220 h 523220"/>
              <a:gd name="connsiteX19" fmla="*/ 1215870 w 5526681"/>
              <a:gd name="connsiteY19" fmla="*/ 523220 h 523220"/>
              <a:gd name="connsiteX20" fmla="*/ 607935 w 5526681"/>
              <a:gd name="connsiteY20" fmla="*/ 523220 h 523220"/>
              <a:gd name="connsiteX21" fmla="*/ 0 w 5526681"/>
              <a:gd name="connsiteY21" fmla="*/ 523220 h 523220"/>
              <a:gd name="connsiteX22" fmla="*/ 0 w 5526681"/>
              <a:gd name="connsiteY2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26681" h="523220" fill="none" extrusionOk="0">
                <a:moveTo>
                  <a:pt x="0" y="0"/>
                </a:moveTo>
                <a:cubicBezTo>
                  <a:pt x="133592" y="-35581"/>
                  <a:pt x="396597" y="3269"/>
                  <a:pt x="607935" y="0"/>
                </a:cubicBezTo>
                <a:cubicBezTo>
                  <a:pt x="819273" y="-3269"/>
                  <a:pt x="1009020" y="17771"/>
                  <a:pt x="1215870" y="0"/>
                </a:cubicBezTo>
                <a:cubicBezTo>
                  <a:pt x="1422721" y="-17771"/>
                  <a:pt x="1521343" y="41626"/>
                  <a:pt x="1602737" y="0"/>
                </a:cubicBezTo>
                <a:cubicBezTo>
                  <a:pt x="1684131" y="-41626"/>
                  <a:pt x="2114657" y="2417"/>
                  <a:pt x="2265939" y="0"/>
                </a:cubicBezTo>
                <a:cubicBezTo>
                  <a:pt x="2417221" y="-2417"/>
                  <a:pt x="2569237" y="43090"/>
                  <a:pt x="2818607" y="0"/>
                </a:cubicBezTo>
                <a:cubicBezTo>
                  <a:pt x="3067977" y="-43090"/>
                  <a:pt x="3086357" y="42372"/>
                  <a:pt x="3205475" y="0"/>
                </a:cubicBezTo>
                <a:cubicBezTo>
                  <a:pt x="3324593" y="-42372"/>
                  <a:pt x="3540558" y="49115"/>
                  <a:pt x="3647609" y="0"/>
                </a:cubicBezTo>
                <a:cubicBezTo>
                  <a:pt x="3754660" y="-49115"/>
                  <a:pt x="4036069" y="14091"/>
                  <a:pt x="4310811" y="0"/>
                </a:cubicBezTo>
                <a:cubicBezTo>
                  <a:pt x="4585553" y="-14091"/>
                  <a:pt x="4566674" y="27859"/>
                  <a:pt x="4697679" y="0"/>
                </a:cubicBezTo>
                <a:cubicBezTo>
                  <a:pt x="4828684" y="-27859"/>
                  <a:pt x="5148240" y="78473"/>
                  <a:pt x="5526681" y="0"/>
                </a:cubicBezTo>
                <a:cubicBezTo>
                  <a:pt x="5558780" y="180192"/>
                  <a:pt x="5494653" y="273203"/>
                  <a:pt x="5526681" y="523220"/>
                </a:cubicBezTo>
                <a:cubicBezTo>
                  <a:pt x="5372877" y="576985"/>
                  <a:pt x="5148115" y="505348"/>
                  <a:pt x="4974013" y="523220"/>
                </a:cubicBezTo>
                <a:cubicBezTo>
                  <a:pt x="4799911" y="541092"/>
                  <a:pt x="4625774" y="484930"/>
                  <a:pt x="4421345" y="523220"/>
                </a:cubicBezTo>
                <a:cubicBezTo>
                  <a:pt x="4216916" y="561510"/>
                  <a:pt x="4121356" y="518244"/>
                  <a:pt x="3868677" y="523220"/>
                </a:cubicBezTo>
                <a:cubicBezTo>
                  <a:pt x="3615998" y="528196"/>
                  <a:pt x="3637381" y="480716"/>
                  <a:pt x="3481809" y="523220"/>
                </a:cubicBezTo>
                <a:cubicBezTo>
                  <a:pt x="3326237" y="565724"/>
                  <a:pt x="3203697" y="486300"/>
                  <a:pt x="3039675" y="523220"/>
                </a:cubicBezTo>
                <a:cubicBezTo>
                  <a:pt x="2875653" y="560140"/>
                  <a:pt x="2657475" y="515652"/>
                  <a:pt x="2542273" y="523220"/>
                </a:cubicBezTo>
                <a:cubicBezTo>
                  <a:pt x="2427071" y="530788"/>
                  <a:pt x="2113161" y="492447"/>
                  <a:pt x="1879072" y="523220"/>
                </a:cubicBezTo>
                <a:cubicBezTo>
                  <a:pt x="1644983" y="553993"/>
                  <a:pt x="1402099" y="471183"/>
                  <a:pt x="1215870" y="523220"/>
                </a:cubicBezTo>
                <a:cubicBezTo>
                  <a:pt x="1029641" y="575257"/>
                  <a:pt x="772490" y="469708"/>
                  <a:pt x="607935" y="523220"/>
                </a:cubicBezTo>
                <a:cubicBezTo>
                  <a:pt x="443381" y="576732"/>
                  <a:pt x="233027" y="513687"/>
                  <a:pt x="0" y="523220"/>
                </a:cubicBezTo>
                <a:cubicBezTo>
                  <a:pt x="-26726" y="326842"/>
                  <a:pt x="25463" y="148673"/>
                  <a:pt x="0" y="0"/>
                </a:cubicBezTo>
                <a:close/>
              </a:path>
              <a:path w="5526681" h="523220" stroke="0" extrusionOk="0">
                <a:moveTo>
                  <a:pt x="0" y="0"/>
                </a:moveTo>
                <a:cubicBezTo>
                  <a:pt x="124516" y="-20428"/>
                  <a:pt x="222737" y="8986"/>
                  <a:pt x="442134" y="0"/>
                </a:cubicBezTo>
                <a:cubicBezTo>
                  <a:pt x="661531" y="-8986"/>
                  <a:pt x="711363" y="12619"/>
                  <a:pt x="884269" y="0"/>
                </a:cubicBezTo>
                <a:cubicBezTo>
                  <a:pt x="1057176" y="-12619"/>
                  <a:pt x="1099437" y="40837"/>
                  <a:pt x="1271137" y="0"/>
                </a:cubicBezTo>
                <a:cubicBezTo>
                  <a:pt x="1442837" y="-40837"/>
                  <a:pt x="1761135" y="8068"/>
                  <a:pt x="1934338" y="0"/>
                </a:cubicBezTo>
                <a:cubicBezTo>
                  <a:pt x="2107541" y="-8068"/>
                  <a:pt x="2180273" y="10895"/>
                  <a:pt x="2321206" y="0"/>
                </a:cubicBezTo>
                <a:cubicBezTo>
                  <a:pt x="2462139" y="-10895"/>
                  <a:pt x="2574279" y="44591"/>
                  <a:pt x="2763341" y="0"/>
                </a:cubicBezTo>
                <a:cubicBezTo>
                  <a:pt x="2952403" y="-44591"/>
                  <a:pt x="3017619" y="53560"/>
                  <a:pt x="3260742" y="0"/>
                </a:cubicBezTo>
                <a:cubicBezTo>
                  <a:pt x="3503865" y="-53560"/>
                  <a:pt x="3516067" y="5879"/>
                  <a:pt x="3702876" y="0"/>
                </a:cubicBezTo>
                <a:cubicBezTo>
                  <a:pt x="3889685" y="-5879"/>
                  <a:pt x="4069856" y="38072"/>
                  <a:pt x="4366078" y="0"/>
                </a:cubicBezTo>
                <a:cubicBezTo>
                  <a:pt x="4662300" y="-38072"/>
                  <a:pt x="4618346" y="344"/>
                  <a:pt x="4863479" y="0"/>
                </a:cubicBezTo>
                <a:cubicBezTo>
                  <a:pt x="5108612" y="-344"/>
                  <a:pt x="5217965" y="63985"/>
                  <a:pt x="5526681" y="0"/>
                </a:cubicBezTo>
                <a:cubicBezTo>
                  <a:pt x="5580761" y="120079"/>
                  <a:pt x="5499770" y="378262"/>
                  <a:pt x="5526681" y="523220"/>
                </a:cubicBezTo>
                <a:cubicBezTo>
                  <a:pt x="5319081" y="550879"/>
                  <a:pt x="5083135" y="487736"/>
                  <a:pt x="4863479" y="523220"/>
                </a:cubicBezTo>
                <a:cubicBezTo>
                  <a:pt x="4643823" y="558704"/>
                  <a:pt x="4616762" y="520644"/>
                  <a:pt x="4421345" y="523220"/>
                </a:cubicBezTo>
                <a:cubicBezTo>
                  <a:pt x="4225928" y="525796"/>
                  <a:pt x="4026878" y="502692"/>
                  <a:pt x="3813410" y="523220"/>
                </a:cubicBezTo>
                <a:cubicBezTo>
                  <a:pt x="3599943" y="543748"/>
                  <a:pt x="3585356" y="477406"/>
                  <a:pt x="3426542" y="523220"/>
                </a:cubicBezTo>
                <a:cubicBezTo>
                  <a:pt x="3267728" y="569034"/>
                  <a:pt x="2989130" y="515287"/>
                  <a:pt x="2873874" y="523220"/>
                </a:cubicBezTo>
                <a:cubicBezTo>
                  <a:pt x="2758618" y="531153"/>
                  <a:pt x="2601188" y="482592"/>
                  <a:pt x="2431740" y="523220"/>
                </a:cubicBezTo>
                <a:cubicBezTo>
                  <a:pt x="2262292" y="563848"/>
                  <a:pt x="1949667" y="469329"/>
                  <a:pt x="1768538" y="523220"/>
                </a:cubicBezTo>
                <a:cubicBezTo>
                  <a:pt x="1587409" y="577111"/>
                  <a:pt x="1481871" y="519896"/>
                  <a:pt x="1381670" y="523220"/>
                </a:cubicBezTo>
                <a:cubicBezTo>
                  <a:pt x="1281469" y="526544"/>
                  <a:pt x="1006371" y="488368"/>
                  <a:pt x="773735" y="523220"/>
                </a:cubicBezTo>
                <a:cubicBezTo>
                  <a:pt x="541100" y="558072"/>
                  <a:pt x="180908" y="476735"/>
                  <a:pt x="0" y="523220"/>
                </a:cubicBezTo>
                <a:cubicBezTo>
                  <a:pt x="-6315" y="311872"/>
                  <a:pt x="61976" y="23690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Cồng</a:t>
            </a:r>
            <a:endParaRPr lang="en-US" sz="3732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94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160778" y="165645"/>
            <a:ext cx="7366634" cy="666657"/>
          </a:xfrm>
          <a:custGeom>
            <a:avLst/>
            <a:gdLst>
              <a:gd name="connsiteX0" fmla="*/ 0 w 5526681"/>
              <a:gd name="connsiteY0" fmla="*/ 0 h 523220"/>
              <a:gd name="connsiteX1" fmla="*/ 607935 w 5526681"/>
              <a:gd name="connsiteY1" fmla="*/ 0 h 523220"/>
              <a:gd name="connsiteX2" fmla="*/ 1215870 w 5526681"/>
              <a:gd name="connsiteY2" fmla="*/ 0 h 523220"/>
              <a:gd name="connsiteX3" fmla="*/ 1602737 w 5526681"/>
              <a:gd name="connsiteY3" fmla="*/ 0 h 523220"/>
              <a:gd name="connsiteX4" fmla="*/ 2265939 w 5526681"/>
              <a:gd name="connsiteY4" fmla="*/ 0 h 523220"/>
              <a:gd name="connsiteX5" fmla="*/ 2818607 w 5526681"/>
              <a:gd name="connsiteY5" fmla="*/ 0 h 523220"/>
              <a:gd name="connsiteX6" fmla="*/ 3205475 w 5526681"/>
              <a:gd name="connsiteY6" fmla="*/ 0 h 523220"/>
              <a:gd name="connsiteX7" fmla="*/ 3647609 w 5526681"/>
              <a:gd name="connsiteY7" fmla="*/ 0 h 523220"/>
              <a:gd name="connsiteX8" fmla="*/ 4310811 w 5526681"/>
              <a:gd name="connsiteY8" fmla="*/ 0 h 523220"/>
              <a:gd name="connsiteX9" fmla="*/ 4697679 w 5526681"/>
              <a:gd name="connsiteY9" fmla="*/ 0 h 523220"/>
              <a:gd name="connsiteX10" fmla="*/ 5526681 w 5526681"/>
              <a:gd name="connsiteY10" fmla="*/ 0 h 523220"/>
              <a:gd name="connsiteX11" fmla="*/ 5526681 w 5526681"/>
              <a:gd name="connsiteY11" fmla="*/ 523220 h 523220"/>
              <a:gd name="connsiteX12" fmla="*/ 4974013 w 5526681"/>
              <a:gd name="connsiteY12" fmla="*/ 523220 h 523220"/>
              <a:gd name="connsiteX13" fmla="*/ 4421345 w 5526681"/>
              <a:gd name="connsiteY13" fmla="*/ 523220 h 523220"/>
              <a:gd name="connsiteX14" fmla="*/ 3868677 w 5526681"/>
              <a:gd name="connsiteY14" fmla="*/ 523220 h 523220"/>
              <a:gd name="connsiteX15" fmla="*/ 3481809 w 5526681"/>
              <a:gd name="connsiteY15" fmla="*/ 523220 h 523220"/>
              <a:gd name="connsiteX16" fmla="*/ 3039675 w 5526681"/>
              <a:gd name="connsiteY16" fmla="*/ 523220 h 523220"/>
              <a:gd name="connsiteX17" fmla="*/ 2542273 w 5526681"/>
              <a:gd name="connsiteY17" fmla="*/ 523220 h 523220"/>
              <a:gd name="connsiteX18" fmla="*/ 1879072 w 5526681"/>
              <a:gd name="connsiteY18" fmla="*/ 523220 h 523220"/>
              <a:gd name="connsiteX19" fmla="*/ 1215870 w 5526681"/>
              <a:gd name="connsiteY19" fmla="*/ 523220 h 523220"/>
              <a:gd name="connsiteX20" fmla="*/ 607935 w 5526681"/>
              <a:gd name="connsiteY20" fmla="*/ 523220 h 523220"/>
              <a:gd name="connsiteX21" fmla="*/ 0 w 5526681"/>
              <a:gd name="connsiteY21" fmla="*/ 523220 h 523220"/>
              <a:gd name="connsiteX22" fmla="*/ 0 w 5526681"/>
              <a:gd name="connsiteY22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26681" h="523220" fill="none" extrusionOk="0">
                <a:moveTo>
                  <a:pt x="0" y="0"/>
                </a:moveTo>
                <a:cubicBezTo>
                  <a:pt x="133592" y="-35581"/>
                  <a:pt x="396597" y="3269"/>
                  <a:pt x="607935" y="0"/>
                </a:cubicBezTo>
                <a:cubicBezTo>
                  <a:pt x="819273" y="-3269"/>
                  <a:pt x="1009020" y="17771"/>
                  <a:pt x="1215870" y="0"/>
                </a:cubicBezTo>
                <a:cubicBezTo>
                  <a:pt x="1422721" y="-17771"/>
                  <a:pt x="1521343" y="41626"/>
                  <a:pt x="1602737" y="0"/>
                </a:cubicBezTo>
                <a:cubicBezTo>
                  <a:pt x="1684131" y="-41626"/>
                  <a:pt x="2114657" y="2417"/>
                  <a:pt x="2265939" y="0"/>
                </a:cubicBezTo>
                <a:cubicBezTo>
                  <a:pt x="2417221" y="-2417"/>
                  <a:pt x="2569237" y="43090"/>
                  <a:pt x="2818607" y="0"/>
                </a:cubicBezTo>
                <a:cubicBezTo>
                  <a:pt x="3067977" y="-43090"/>
                  <a:pt x="3086357" y="42372"/>
                  <a:pt x="3205475" y="0"/>
                </a:cubicBezTo>
                <a:cubicBezTo>
                  <a:pt x="3324593" y="-42372"/>
                  <a:pt x="3540558" y="49115"/>
                  <a:pt x="3647609" y="0"/>
                </a:cubicBezTo>
                <a:cubicBezTo>
                  <a:pt x="3754660" y="-49115"/>
                  <a:pt x="4036069" y="14091"/>
                  <a:pt x="4310811" y="0"/>
                </a:cubicBezTo>
                <a:cubicBezTo>
                  <a:pt x="4585553" y="-14091"/>
                  <a:pt x="4566674" y="27859"/>
                  <a:pt x="4697679" y="0"/>
                </a:cubicBezTo>
                <a:cubicBezTo>
                  <a:pt x="4828684" y="-27859"/>
                  <a:pt x="5148240" y="78473"/>
                  <a:pt x="5526681" y="0"/>
                </a:cubicBezTo>
                <a:cubicBezTo>
                  <a:pt x="5558780" y="180192"/>
                  <a:pt x="5494653" y="273203"/>
                  <a:pt x="5526681" y="523220"/>
                </a:cubicBezTo>
                <a:cubicBezTo>
                  <a:pt x="5372877" y="576985"/>
                  <a:pt x="5148115" y="505348"/>
                  <a:pt x="4974013" y="523220"/>
                </a:cubicBezTo>
                <a:cubicBezTo>
                  <a:pt x="4799911" y="541092"/>
                  <a:pt x="4625774" y="484930"/>
                  <a:pt x="4421345" y="523220"/>
                </a:cubicBezTo>
                <a:cubicBezTo>
                  <a:pt x="4216916" y="561510"/>
                  <a:pt x="4121356" y="518244"/>
                  <a:pt x="3868677" y="523220"/>
                </a:cubicBezTo>
                <a:cubicBezTo>
                  <a:pt x="3615998" y="528196"/>
                  <a:pt x="3637381" y="480716"/>
                  <a:pt x="3481809" y="523220"/>
                </a:cubicBezTo>
                <a:cubicBezTo>
                  <a:pt x="3326237" y="565724"/>
                  <a:pt x="3203697" y="486300"/>
                  <a:pt x="3039675" y="523220"/>
                </a:cubicBezTo>
                <a:cubicBezTo>
                  <a:pt x="2875653" y="560140"/>
                  <a:pt x="2657475" y="515652"/>
                  <a:pt x="2542273" y="523220"/>
                </a:cubicBezTo>
                <a:cubicBezTo>
                  <a:pt x="2427071" y="530788"/>
                  <a:pt x="2113161" y="492447"/>
                  <a:pt x="1879072" y="523220"/>
                </a:cubicBezTo>
                <a:cubicBezTo>
                  <a:pt x="1644983" y="553993"/>
                  <a:pt x="1402099" y="471183"/>
                  <a:pt x="1215870" y="523220"/>
                </a:cubicBezTo>
                <a:cubicBezTo>
                  <a:pt x="1029641" y="575257"/>
                  <a:pt x="772490" y="469708"/>
                  <a:pt x="607935" y="523220"/>
                </a:cubicBezTo>
                <a:cubicBezTo>
                  <a:pt x="443381" y="576732"/>
                  <a:pt x="233027" y="513687"/>
                  <a:pt x="0" y="523220"/>
                </a:cubicBezTo>
                <a:cubicBezTo>
                  <a:pt x="-26726" y="326842"/>
                  <a:pt x="25463" y="148673"/>
                  <a:pt x="0" y="0"/>
                </a:cubicBezTo>
                <a:close/>
              </a:path>
              <a:path w="5526681" h="523220" stroke="0" extrusionOk="0">
                <a:moveTo>
                  <a:pt x="0" y="0"/>
                </a:moveTo>
                <a:cubicBezTo>
                  <a:pt x="124516" y="-20428"/>
                  <a:pt x="222737" y="8986"/>
                  <a:pt x="442134" y="0"/>
                </a:cubicBezTo>
                <a:cubicBezTo>
                  <a:pt x="661531" y="-8986"/>
                  <a:pt x="711363" y="12619"/>
                  <a:pt x="884269" y="0"/>
                </a:cubicBezTo>
                <a:cubicBezTo>
                  <a:pt x="1057176" y="-12619"/>
                  <a:pt x="1099437" y="40837"/>
                  <a:pt x="1271137" y="0"/>
                </a:cubicBezTo>
                <a:cubicBezTo>
                  <a:pt x="1442837" y="-40837"/>
                  <a:pt x="1761135" y="8068"/>
                  <a:pt x="1934338" y="0"/>
                </a:cubicBezTo>
                <a:cubicBezTo>
                  <a:pt x="2107541" y="-8068"/>
                  <a:pt x="2180273" y="10895"/>
                  <a:pt x="2321206" y="0"/>
                </a:cubicBezTo>
                <a:cubicBezTo>
                  <a:pt x="2462139" y="-10895"/>
                  <a:pt x="2574279" y="44591"/>
                  <a:pt x="2763341" y="0"/>
                </a:cubicBezTo>
                <a:cubicBezTo>
                  <a:pt x="2952403" y="-44591"/>
                  <a:pt x="3017619" y="53560"/>
                  <a:pt x="3260742" y="0"/>
                </a:cubicBezTo>
                <a:cubicBezTo>
                  <a:pt x="3503865" y="-53560"/>
                  <a:pt x="3516067" y="5879"/>
                  <a:pt x="3702876" y="0"/>
                </a:cubicBezTo>
                <a:cubicBezTo>
                  <a:pt x="3889685" y="-5879"/>
                  <a:pt x="4069856" y="38072"/>
                  <a:pt x="4366078" y="0"/>
                </a:cubicBezTo>
                <a:cubicBezTo>
                  <a:pt x="4662300" y="-38072"/>
                  <a:pt x="4618346" y="344"/>
                  <a:pt x="4863479" y="0"/>
                </a:cubicBezTo>
                <a:cubicBezTo>
                  <a:pt x="5108612" y="-344"/>
                  <a:pt x="5217965" y="63985"/>
                  <a:pt x="5526681" y="0"/>
                </a:cubicBezTo>
                <a:cubicBezTo>
                  <a:pt x="5580761" y="120079"/>
                  <a:pt x="5499770" y="378262"/>
                  <a:pt x="5526681" y="523220"/>
                </a:cubicBezTo>
                <a:cubicBezTo>
                  <a:pt x="5319081" y="550879"/>
                  <a:pt x="5083135" y="487736"/>
                  <a:pt x="4863479" y="523220"/>
                </a:cubicBezTo>
                <a:cubicBezTo>
                  <a:pt x="4643823" y="558704"/>
                  <a:pt x="4616762" y="520644"/>
                  <a:pt x="4421345" y="523220"/>
                </a:cubicBezTo>
                <a:cubicBezTo>
                  <a:pt x="4225928" y="525796"/>
                  <a:pt x="4026878" y="502692"/>
                  <a:pt x="3813410" y="523220"/>
                </a:cubicBezTo>
                <a:cubicBezTo>
                  <a:pt x="3599943" y="543748"/>
                  <a:pt x="3585356" y="477406"/>
                  <a:pt x="3426542" y="523220"/>
                </a:cubicBezTo>
                <a:cubicBezTo>
                  <a:pt x="3267728" y="569034"/>
                  <a:pt x="2989130" y="515287"/>
                  <a:pt x="2873874" y="523220"/>
                </a:cubicBezTo>
                <a:cubicBezTo>
                  <a:pt x="2758618" y="531153"/>
                  <a:pt x="2601188" y="482592"/>
                  <a:pt x="2431740" y="523220"/>
                </a:cubicBezTo>
                <a:cubicBezTo>
                  <a:pt x="2262292" y="563848"/>
                  <a:pt x="1949667" y="469329"/>
                  <a:pt x="1768538" y="523220"/>
                </a:cubicBezTo>
                <a:cubicBezTo>
                  <a:pt x="1587409" y="577111"/>
                  <a:pt x="1481871" y="519896"/>
                  <a:pt x="1381670" y="523220"/>
                </a:cubicBezTo>
                <a:cubicBezTo>
                  <a:pt x="1281469" y="526544"/>
                  <a:pt x="1006371" y="488368"/>
                  <a:pt x="773735" y="523220"/>
                </a:cubicBezTo>
                <a:cubicBezTo>
                  <a:pt x="541100" y="558072"/>
                  <a:pt x="180908" y="476735"/>
                  <a:pt x="0" y="523220"/>
                </a:cubicBezTo>
                <a:cubicBezTo>
                  <a:pt x="-6315" y="311872"/>
                  <a:pt x="61976" y="236902"/>
                  <a:pt x="0" y="0"/>
                </a:cubicBezTo>
                <a:close/>
              </a:path>
            </a:pathLst>
          </a:custGeom>
          <a:solidFill>
            <a:srgbClr val="FFF560"/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"/>
          <a:stretch/>
        </p:blipFill>
        <p:spPr>
          <a:xfrm>
            <a:off x="145177" y="1125455"/>
            <a:ext cx="5698918" cy="3839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0000"/>
            </a:outerShdw>
            <a:reflection stA="37000" endPos="19000" dist="1397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962" y="1147336"/>
            <a:ext cx="5698918" cy="3817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0000"/>
            </a:outerShdw>
            <a:reflection stA="37000" endPos="19000" dist="139700" dir="5400000" sy="-100000" algn="bl" rotWithShape="0"/>
          </a:effectLst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13463" y="5444602"/>
            <a:ext cx="4762345" cy="666657"/>
          </a:xfrm>
          <a:custGeom>
            <a:avLst/>
            <a:gdLst>
              <a:gd name="connsiteX0" fmla="*/ 0 w 3572861"/>
              <a:gd name="connsiteY0" fmla="*/ 0 h 523220"/>
              <a:gd name="connsiteX1" fmla="*/ 595477 w 3572861"/>
              <a:gd name="connsiteY1" fmla="*/ 0 h 523220"/>
              <a:gd name="connsiteX2" fmla="*/ 1083768 w 3572861"/>
              <a:gd name="connsiteY2" fmla="*/ 0 h 523220"/>
              <a:gd name="connsiteX3" fmla="*/ 1679245 w 3572861"/>
              <a:gd name="connsiteY3" fmla="*/ 0 h 523220"/>
              <a:gd name="connsiteX4" fmla="*/ 2310450 w 3572861"/>
              <a:gd name="connsiteY4" fmla="*/ 0 h 523220"/>
              <a:gd name="connsiteX5" fmla="*/ 2834470 w 3572861"/>
              <a:gd name="connsiteY5" fmla="*/ 0 h 523220"/>
              <a:gd name="connsiteX6" fmla="*/ 3572861 w 3572861"/>
              <a:gd name="connsiteY6" fmla="*/ 0 h 523220"/>
              <a:gd name="connsiteX7" fmla="*/ 3572861 w 3572861"/>
              <a:gd name="connsiteY7" fmla="*/ 523220 h 523220"/>
              <a:gd name="connsiteX8" fmla="*/ 2905927 w 3572861"/>
              <a:gd name="connsiteY8" fmla="*/ 523220 h 523220"/>
              <a:gd name="connsiteX9" fmla="*/ 2417636 w 3572861"/>
              <a:gd name="connsiteY9" fmla="*/ 523220 h 523220"/>
              <a:gd name="connsiteX10" fmla="*/ 1750702 w 3572861"/>
              <a:gd name="connsiteY10" fmla="*/ 523220 h 523220"/>
              <a:gd name="connsiteX11" fmla="*/ 1190954 w 3572861"/>
              <a:gd name="connsiteY11" fmla="*/ 523220 h 523220"/>
              <a:gd name="connsiteX12" fmla="*/ 559748 w 3572861"/>
              <a:gd name="connsiteY12" fmla="*/ 523220 h 523220"/>
              <a:gd name="connsiteX13" fmla="*/ 0 w 3572861"/>
              <a:gd name="connsiteY13" fmla="*/ 523220 h 523220"/>
              <a:gd name="connsiteX14" fmla="*/ 0 w 3572861"/>
              <a:gd name="connsiteY1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72861" h="523220" fill="none" extrusionOk="0">
                <a:moveTo>
                  <a:pt x="0" y="0"/>
                </a:moveTo>
                <a:cubicBezTo>
                  <a:pt x="129030" y="-15247"/>
                  <a:pt x="356640" y="47094"/>
                  <a:pt x="595477" y="0"/>
                </a:cubicBezTo>
                <a:cubicBezTo>
                  <a:pt x="834314" y="-47094"/>
                  <a:pt x="912047" y="5092"/>
                  <a:pt x="1083768" y="0"/>
                </a:cubicBezTo>
                <a:cubicBezTo>
                  <a:pt x="1255489" y="-5092"/>
                  <a:pt x="1540619" y="48568"/>
                  <a:pt x="1679245" y="0"/>
                </a:cubicBezTo>
                <a:cubicBezTo>
                  <a:pt x="1817871" y="-48568"/>
                  <a:pt x="2121535" y="15139"/>
                  <a:pt x="2310450" y="0"/>
                </a:cubicBezTo>
                <a:cubicBezTo>
                  <a:pt x="2499366" y="-15139"/>
                  <a:pt x="2680000" y="34907"/>
                  <a:pt x="2834470" y="0"/>
                </a:cubicBezTo>
                <a:cubicBezTo>
                  <a:pt x="2988940" y="-34907"/>
                  <a:pt x="3214236" y="43025"/>
                  <a:pt x="3572861" y="0"/>
                </a:cubicBezTo>
                <a:cubicBezTo>
                  <a:pt x="3621358" y="205322"/>
                  <a:pt x="3516390" y="368314"/>
                  <a:pt x="3572861" y="523220"/>
                </a:cubicBezTo>
                <a:cubicBezTo>
                  <a:pt x="3247648" y="550966"/>
                  <a:pt x="3186668" y="502870"/>
                  <a:pt x="2905927" y="523220"/>
                </a:cubicBezTo>
                <a:cubicBezTo>
                  <a:pt x="2625186" y="543570"/>
                  <a:pt x="2566418" y="485226"/>
                  <a:pt x="2417636" y="523220"/>
                </a:cubicBezTo>
                <a:cubicBezTo>
                  <a:pt x="2268854" y="561214"/>
                  <a:pt x="1955330" y="474060"/>
                  <a:pt x="1750702" y="523220"/>
                </a:cubicBezTo>
                <a:cubicBezTo>
                  <a:pt x="1546074" y="572380"/>
                  <a:pt x="1462223" y="466469"/>
                  <a:pt x="1190954" y="523220"/>
                </a:cubicBezTo>
                <a:cubicBezTo>
                  <a:pt x="919685" y="579971"/>
                  <a:pt x="724997" y="502479"/>
                  <a:pt x="559748" y="523220"/>
                </a:cubicBezTo>
                <a:cubicBezTo>
                  <a:pt x="394499" y="543961"/>
                  <a:pt x="151641" y="516275"/>
                  <a:pt x="0" y="523220"/>
                </a:cubicBezTo>
                <a:cubicBezTo>
                  <a:pt x="-35692" y="402204"/>
                  <a:pt x="1284" y="214357"/>
                  <a:pt x="0" y="0"/>
                </a:cubicBezTo>
                <a:close/>
              </a:path>
              <a:path w="3572861" h="523220" stroke="0" extrusionOk="0">
                <a:moveTo>
                  <a:pt x="0" y="0"/>
                </a:moveTo>
                <a:cubicBezTo>
                  <a:pt x="214162" y="-57941"/>
                  <a:pt x="382554" y="47406"/>
                  <a:pt x="524020" y="0"/>
                </a:cubicBezTo>
                <a:cubicBezTo>
                  <a:pt x="665486" y="-47406"/>
                  <a:pt x="852763" y="56847"/>
                  <a:pt x="1048039" y="0"/>
                </a:cubicBezTo>
                <a:cubicBezTo>
                  <a:pt x="1243315" y="-56847"/>
                  <a:pt x="1412105" y="51477"/>
                  <a:pt x="1536330" y="0"/>
                </a:cubicBezTo>
                <a:cubicBezTo>
                  <a:pt x="1660555" y="-51477"/>
                  <a:pt x="1870077" y="735"/>
                  <a:pt x="2203264" y="0"/>
                </a:cubicBezTo>
                <a:cubicBezTo>
                  <a:pt x="2536451" y="-735"/>
                  <a:pt x="2542678" y="1536"/>
                  <a:pt x="2691555" y="0"/>
                </a:cubicBezTo>
                <a:cubicBezTo>
                  <a:pt x="2840432" y="-1536"/>
                  <a:pt x="3393771" y="29758"/>
                  <a:pt x="3572861" y="0"/>
                </a:cubicBezTo>
                <a:cubicBezTo>
                  <a:pt x="3588344" y="203416"/>
                  <a:pt x="3512923" y="415155"/>
                  <a:pt x="3572861" y="523220"/>
                </a:cubicBezTo>
                <a:cubicBezTo>
                  <a:pt x="3389445" y="547344"/>
                  <a:pt x="3281668" y="505218"/>
                  <a:pt x="3013113" y="523220"/>
                </a:cubicBezTo>
                <a:cubicBezTo>
                  <a:pt x="2744558" y="541222"/>
                  <a:pt x="2587534" y="489901"/>
                  <a:pt x="2453365" y="523220"/>
                </a:cubicBezTo>
                <a:cubicBezTo>
                  <a:pt x="2319196" y="556539"/>
                  <a:pt x="2176999" y="497532"/>
                  <a:pt x="1929345" y="523220"/>
                </a:cubicBezTo>
                <a:cubicBezTo>
                  <a:pt x="1681691" y="548908"/>
                  <a:pt x="1432473" y="497153"/>
                  <a:pt x="1262411" y="523220"/>
                </a:cubicBezTo>
                <a:cubicBezTo>
                  <a:pt x="1092349" y="549287"/>
                  <a:pt x="951789" y="478752"/>
                  <a:pt x="702663" y="523220"/>
                </a:cubicBezTo>
                <a:cubicBezTo>
                  <a:pt x="453537" y="567688"/>
                  <a:pt x="332434" y="466638"/>
                  <a:pt x="0" y="523220"/>
                </a:cubicBezTo>
                <a:cubicBezTo>
                  <a:pt x="-34911" y="278396"/>
                  <a:pt x="34317" y="203937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Múa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sạp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Tây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endParaRPr lang="en-US" sz="3732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756249" y="5419058"/>
            <a:ext cx="4762345" cy="666657"/>
          </a:xfrm>
          <a:custGeom>
            <a:avLst/>
            <a:gdLst>
              <a:gd name="connsiteX0" fmla="*/ 0 w 3572861"/>
              <a:gd name="connsiteY0" fmla="*/ 0 h 523220"/>
              <a:gd name="connsiteX1" fmla="*/ 595477 w 3572861"/>
              <a:gd name="connsiteY1" fmla="*/ 0 h 523220"/>
              <a:gd name="connsiteX2" fmla="*/ 1083768 w 3572861"/>
              <a:gd name="connsiteY2" fmla="*/ 0 h 523220"/>
              <a:gd name="connsiteX3" fmla="*/ 1679245 w 3572861"/>
              <a:gd name="connsiteY3" fmla="*/ 0 h 523220"/>
              <a:gd name="connsiteX4" fmla="*/ 2310450 w 3572861"/>
              <a:gd name="connsiteY4" fmla="*/ 0 h 523220"/>
              <a:gd name="connsiteX5" fmla="*/ 2834470 w 3572861"/>
              <a:gd name="connsiteY5" fmla="*/ 0 h 523220"/>
              <a:gd name="connsiteX6" fmla="*/ 3572861 w 3572861"/>
              <a:gd name="connsiteY6" fmla="*/ 0 h 523220"/>
              <a:gd name="connsiteX7" fmla="*/ 3572861 w 3572861"/>
              <a:gd name="connsiteY7" fmla="*/ 523220 h 523220"/>
              <a:gd name="connsiteX8" fmla="*/ 2905927 w 3572861"/>
              <a:gd name="connsiteY8" fmla="*/ 523220 h 523220"/>
              <a:gd name="connsiteX9" fmla="*/ 2417636 w 3572861"/>
              <a:gd name="connsiteY9" fmla="*/ 523220 h 523220"/>
              <a:gd name="connsiteX10" fmla="*/ 1750702 w 3572861"/>
              <a:gd name="connsiteY10" fmla="*/ 523220 h 523220"/>
              <a:gd name="connsiteX11" fmla="*/ 1190954 w 3572861"/>
              <a:gd name="connsiteY11" fmla="*/ 523220 h 523220"/>
              <a:gd name="connsiteX12" fmla="*/ 559748 w 3572861"/>
              <a:gd name="connsiteY12" fmla="*/ 523220 h 523220"/>
              <a:gd name="connsiteX13" fmla="*/ 0 w 3572861"/>
              <a:gd name="connsiteY13" fmla="*/ 523220 h 523220"/>
              <a:gd name="connsiteX14" fmla="*/ 0 w 3572861"/>
              <a:gd name="connsiteY14" fmla="*/ 0 h 52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72861" h="523220" fill="none" extrusionOk="0">
                <a:moveTo>
                  <a:pt x="0" y="0"/>
                </a:moveTo>
                <a:cubicBezTo>
                  <a:pt x="129030" y="-15247"/>
                  <a:pt x="356640" y="47094"/>
                  <a:pt x="595477" y="0"/>
                </a:cubicBezTo>
                <a:cubicBezTo>
                  <a:pt x="834314" y="-47094"/>
                  <a:pt x="912047" y="5092"/>
                  <a:pt x="1083768" y="0"/>
                </a:cubicBezTo>
                <a:cubicBezTo>
                  <a:pt x="1255489" y="-5092"/>
                  <a:pt x="1540619" y="48568"/>
                  <a:pt x="1679245" y="0"/>
                </a:cubicBezTo>
                <a:cubicBezTo>
                  <a:pt x="1817871" y="-48568"/>
                  <a:pt x="2121535" y="15139"/>
                  <a:pt x="2310450" y="0"/>
                </a:cubicBezTo>
                <a:cubicBezTo>
                  <a:pt x="2499366" y="-15139"/>
                  <a:pt x="2680000" y="34907"/>
                  <a:pt x="2834470" y="0"/>
                </a:cubicBezTo>
                <a:cubicBezTo>
                  <a:pt x="2988940" y="-34907"/>
                  <a:pt x="3214236" y="43025"/>
                  <a:pt x="3572861" y="0"/>
                </a:cubicBezTo>
                <a:cubicBezTo>
                  <a:pt x="3621358" y="205322"/>
                  <a:pt x="3516390" y="368314"/>
                  <a:pt x="3572861" y="523220"/>
                </a:cubicBezTo>
                <a:cubicBezTo>
                  <a:pt x="3247648" y="550966"/>
                  <a:pt x="3186668" y="502870"/>
                  <a:pt x="2905927" y="523220"/>
                </a:cubicBezTo>
                <a:cubicBezTo>
                  <a:pt x="2625186" y="543570"/>
                  <a:pt x="2566418" y="485226"/>
                  <a:pt x="2417636" y="523220"/>
                </a:cubicBezTo>
                <a:cubicBezTo>
                  <a:pt x="2268854" y="561214"/>
                  <a:pt x="1955330" y="474060"/>
                  <a:pt x="1750702" y="523220"/>
                </a:cubicBezTo>
                <a:cubicBezTo>
                  <a:pt x="1546074" y="572380"/>
                  <a:pt x="1462223" y="466469"/>
                  <a:pt x="1190954" y="523220"/>
                </a:cubicBezTo>
                <a:cubicBezTo>
                  <a:pt x="919685" y="579971"/>
                  <a:pt x="724997" y="502479"/>
                  <a:pt x="559748" y="523220"/>
                </a:cubicBezTo>
                <a:cubicBezTo>
                  <a:pt x="394499" y="543961"/>
                  <a:pt x="151641" y="516275"/>
                  <a:pt x="0" y="523220"/>
                </a:cubicBezTo>
                <a:cubicBezTo>
                  <a:pt x="-35692" y="402204"/>
                  <a:pt x="1284" y="214357"/>
                  <a:pt x="0" y="0"/>
                </a:cubicBezTo>
                <a:close/>
              </a:path>
              <a:path w="3572861" h="523220" stroke="0" extrusionOk="0">
                <a:moveTo>
                  <a:pt x="0" y="0"/>
                </a:moveTo>
                <a:cubicBezTo>
                  <a:pt x="214162" y="-57941"/>
                  <a:pt x="382554" y="47406"/>
                  <a:pt x="524020" y="0"/>
                </a:cubicBezTo>
                <a:cubicBezTo>
                  <a:pt x="665486" y="-47406"/>
                  <a:pt x="852763" y="56847"/>
                  <a:pt x="1048039" y="0"/>
                </a:cubicBezTo>
                <a:cubicBezTo>
                  <a:pt x="1243315" y="-56847"/>
                  <a:pt x="1412105" y="51477"/>
                  <a:pt x="1536330" y="0"/>
                </a:cubicBezTo>
                <a:cubicBezTo>
                  <a:pt x="1660555" y="-51477"/>
                  <a:pt x="1870077" y="735"/>
                  <a:pt x="2203264" y="0"/>
                </a:cubicBezTo>
                <a:cubicBezTo>
                  <a:pt x="2536451" y="-735"/>
                  <a:pt x="2542678" y="1536"/>
                  <a:pt x="2691555" y="0"/>
                </a:cubicBezTo>
                <a:cubicBezTo>
                  <a:pt x="2840432" y="-1536"/>
                  <a:pt x="3393771" y="29758"/>
                  <a:pt x="3572861" y="0"/>
                </a:cubicBezTo>
                <a:cubicBezTo>
                  <a:pt x="3588344" y="203416"/>
                  <a:pt x="3512923" y="415155"/>
                  <a:pt x="3572861" y="523220"/>
                </a:cubicBezTo>
                <a:cubicBezTo>
                  <a:pt x="3389445" y="547344"/>
                  <a:pt x="3281668" y="505218"/>
                  <a:pt x="3013113" y="523220"/>
                </a:cubicBezTo>
                <a:cubicBezTo>
                  <a:pt x="2744558" y="541222"/>
                  <a:pt x="2587534" y="489901"/>
                  <a:pt x="2453365" y="523220"/>
                </a:cubicBezTo>
                <a:cubicBezTo>
                  <a:pt x="2319196" y="556539"/>
                  <a:pt x="2176999" y="497532"/>
                  <a:pt x="1929345" y="523220"/>
                </a:cubicBezTo>
                <a:cubicBezTo>
                  <a:pt x="1681691" y="548908"/>
                  <a:pt x="1432473" y="497153"/>
                  <a:pt x="1262411" y="523220"/>
                </a:cubicBezTo>
                <a:cubicBezTo>
                  <a:pt x="1092349" y="549287"/>
                  <a:pt x="951789" y="478752"/>
                  <a:pt x="702663" y="523220"/>
                </a:cubicBezTo>
                <a:cubicBezTo>
                  <a:pt x="453537" y="567688"/>
                  <a:pt x="332434" y="466638"/>
                  <a:pt x="0" y="523220"/>
                </a:cubicBezTo>
                <a:cubicBezTo>
                  <a:pt x="-34911" y="278396"/>
                  <a:pt x="34317" y="203937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73554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635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bánh</a:t>
            </a:r>
            <a:r>
              <a:rPr lang="en-US" sz="3732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endParaRPr lang="en-US" sz="3732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10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6">
            <a:extLst>
              <a:ext uri="{FF2B5EF4-FFF2-40B4-BE49-F238E27FC236}">
                <a16:creationId xmlns:a16="http://schemas.microsoft.com/office/drawing/2014/main" id="{8DB869B6-1C52-4AD2-8486-0244E194E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29718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</a:rPr>
              <a:t>Lễ hội?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4C0E115F-BC94-4293-BD32-0EA824B4F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311525"/>
            <a:ext cx="6705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- Lễ hội được tổ chức vào mùa nào. Trong lễ hộị có những hoạt động gì?</a:t>
            </a: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47B83540-E6A0-44B9-A791-56F025056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3147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FF3399"/>
                </a:solidFill>
              </a:rPr>
              <a:t>(Nhóm 3,4)</a:t>
            </a:r>
          </a:p>
        </p:txBody>
      </p:sp>
      <p:sp>
        <p:nvSpPr>
          <p:cNvPr id="13322" name="AutoShape 10">
            <a:extLst>
              <a:ext uri="{FF2B5EF4-FFF2-40B4-BE49-F238E27FC236}">
                <a16:creationId xmlns:a16="http://schemas.microsoft.com/office/drawing/2014/main" id="{2DF44768-C012-44C3-A0EC-2052ED063768}"/>
              </a:ext>
            </a:extLst>
          </p:cNvPr>
          <p:cNvSpPr>
            <a:spLocks/>
          </p:cNvSpPr>
          <p:nvPr/>
        </p:nvSpPr>
        <p:spPr bwMode="auto">
          <a:xfrm>
            <a:off x="3733800" y="2819400"/>
            <a:ext cx="152400" cy="1295400"/>
          </a:xfrm>
          <a:prstGeom prst="leftBrace">
            <a:avLst>
              <a:gd name="adj1" fmla="val 70833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3325" name="Picture 13" descr="Anh%202%20Mua%20khen%20O%20Mong%20trong%20le%20hoi%20Gau%20Tao">
            <a:extLst>
              <a:ext uri="{FF2B5EF4-FFF2-40B4-BE49-F238E27FC236}">
                <a16:creationId xmlns:a16="http://schemas.microsoft.com/office/drawing/2014/main" id="{76C8ADC9-4C4E-43F3-BA6D-94F8454B3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5" y="2060575"/>
            <a:ext cx="4117975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Text Box 14">
            <a:extLst>
              <a:ext uri="{FF2B5EF4-FFF2-40B4-BE49-F238E27FC236}">
                <a16:creationId xmlns:a16="http://schemas.microsoft.com/office/drawing/2014/main" id="{D6EF5C53-0DF6-4CD7-AA43-BFAFE82B0377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2514600" y="6172200"/>
            <a:ext cx="2671763" cy="3667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ED501F"/>
                </a:solidFill>
              </a:rPr>
              <a:t>Hội chơi núi mùa xuân</a:t>
            </a:r>
          </a:p>
        </p:txBody>
      </p:sp>
      <p:pic>
        <p:nvPicPr>
          <p:cNvPr id="13327" name="Picture 15" descr="758142_1S">
            <a:hlinkClick r:id="rId3"/>
            <a:extLst>
              <a:ext uri="{FF2B5EF4-FFF2-40B4-BE49-F238E27FC236}">
                <a16:creationId xmlns:a16="http://schemas.microsoft.com/office/drawing/2014/main" id="{4A9FCE6D-EE4A-4292-B225-4CFF76EF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15976"/>
            <a:ext cx="4114800" cy="581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8" name="Text Box 16">
            <a:extLst>
              <a:ext uri="{FF2B5EF4-FFF2-40B4-BE49-F238E27FC236}">
                <a16:creationId xmlns:a16="http://schemas.microsoft.com/office/drawing/2014/main" id="{33FC70AE-D6A1-400A-A2C7-0E299CBFF6D1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2819400" y="6253163"/>
            <a:ext cx="1804988" cy="3667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ED501F"/>
                </a:solidFill>
              </a:rPr>
              <a:t>Hội nàng Hân</a:t>
            </a:r>
          </a:p>
        </p:txBody>
      </p:sp>
      <p:pic>
        <p:nvPicPr>
          <p:cNvPr id="13329" name="Picture 17" descr="UNTITLED">
            <a:extLst>
              <a:ext uri="{FF2B5EF4-FFF2-40B4-BE49-F238E27FC236}">
                <a16:creationId xmlns:a16="http://schemas.microsoft.com/office/drawing/2014/main" id="{FC06EF06-B731-4613-90E8-BCE0277CE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78" y="815976"/>
            <a:ext cx="4038600" cy="572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0" name="Text Box 18">
            <a:extLst>
              <a:ext uri="{FF2B5EF4-FFF2-40B4-BE49-F238E27FC236}">
                <a16:creationId xmlns:a16="http://schemas.microsoft.com/office/drawing/2014/main" id="{31761D05-BA6F-4696-99E5-43A749C14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247607"/>
            <a:ext cx="1660525" cy="3667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ED501F"/>
                </a:solidFill>
              </a:rPr>
              <a:t>Hội cầu mưa</a:t>
            </a:r>
          </a:p>
        </p:txBody>
      </p:sp>
      <p:pic>
        <p:nvPicPr>
          <p:cNvPr id="13346" name="Picture 34" descr="hà giang">
            <a:extLst>
              <a:ext uri="{FF2B5EF4-FFF2-40B4-BE49-F238E27FC236}">
                <a16:creationId xmlns:a16="http://schemas.microsoft.com/office/drawing/2014/main" id="{7126032D-DE8E-4DF4-98C0-81FE157DB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7" y="906462"/>
            <a:ext cx="8229600" cy="572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7" name="Text Box 35">
            <a:extLst>
              <a:ext uri="{FF2B5EF4-FFF2-40B4-BE49-F238E27FC236}">
                <a16:creationId xmlns:a16="http://schemas.microsoft.com/office/drawing/2014/main" id="{02D2DD07-4BA5-4DEE-B449-8036CAF23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353175"/>
            <a:ext cx="259080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Lễ hội trên mây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  <p:bldP spid="13320" grpId="0"/>
      <p:bldP spid="13322" grpId="0" animBg="1"/>
      <p:bldP spid="13326" grpId="0" animBg="1"/>
      <p:bldP spid="13326" grpId="1" animBg="1"/>
      <p:bldP spid="13328" grpId="0" animBg="1"/>
      <p:bldP spid="13328" grpId="1" animBg="1"/>
      <p:bldP spid="13330" grpId="0" animBg="1"/>
      <p:bldP spid="13330" grpId="1" animBg="1"/>
      <p:bldP spid="133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1882" y="-38603"/>
            <a:ext cx="4895033" cy="30461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8369" y="1505008"/>
            <a:ext cx="3229602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4798" b="1" dirty="0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798" b="1" dirty="0" err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phục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rgbClr val="249EA0">
                    <a:satMod val="175000"/>
                    <a:alpha val="27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图片 15"/>
          <p:cNvPicPr>
            <a:picLocks noChangeAspect="1"/>
          </p:cNvPicPr>
          <p:nvPr/>
        </p:nvPicPr>
        <p:blipFill rotWithShape="1">
          <a:blip r:embed="rId3"/>
          <a:srcRect b="44485"/>
          <a:stretch>
            <a:fillRect/>
          </a:stretch>
        </p:blipFill>
        <p:spPr>
          <a:xfrm>
            <a:off x="7836683" y="453588"/>
            <a:ext cx="1413664" cy="928593"/>
          </a:xfrm>
          <a:prstGeom prst="rect">
            <a:avLst/>
          </a:prstGeom>
        </p:spPr>
      </p:pic>
      <p:sp>
        <p:nvSpPr>
          <p:cNvPr id="13" name="矩形: 圆角 10"/>
          <p:cNvSpPr/>
          <p:nvPr/>
        </p:nvSpPr>
        <p:spPr>
          <a:xfrm>
            <a:off x="4896916" y="1601606"/>
            <a:ext cx="7149909" cy="4504786"/>
          </a:xfrm>
          <a:prstGeom prst="roundRect">
            <a:avLst>
              <a:gd name="adj" fmla="val 11821"/>
            </a:avLst>
          </a:prstGeom>
          <a:solidFill>
            <a:srgbClr val="FEF9F2"/>
          </a:solidFill>
          <a:ln w="19050">
            <a:solidFill>
              <a:srgbClr val="FBBDB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E1542D47-0D60-46ED-AF94-4E60148E9378}"/>
              </a:ext>
            </a:extLst>
          </p:cNvPr>
          <p:cNvSpPr txBox="1"/>
          <p:nvPr/>
        </p:nvSpPr>
        <p:spPr>
          <a:xfrm flipH="1">
            <a:off x="4944228" y="2807883"/>
            <a:ext cx="7102596" cy="206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8804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426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65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sz="4265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chất liệu, </a:t>
            </a:r>
            <a:r>
              <a:rPr lang="en-US" sz="4265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4265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sắc,...</a:t>
            </a:r>
            <a:endParaRPr lang="en-US" sz="426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: 圆角 10"/>
          <p:cNvSpPr/>
          <p:nvPr/>
        </p:nvSpPr>
        <p:spPr>
          <a:xfrm>
            <a:off x="4896915" y="1603107"/>
            <a:ext cx="7149909" cy="4504786"/>
          </a:xfrm>
          <a:prstGeom prst="roundRect">
            <a:avLst>
              <a:gd name="adj" fmla="val 11821"/>
            </a:avLst>
          </a:prstGeom>
          <a:solidFill>
            <a:srgbClr val="FEF9F2"/>
          </a:solidFill>
          <a:ln w="19050">
            <a:solidFill>
              <a:srgbClr val="FBBDB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265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Họ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may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quần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áo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mặc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may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phu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sặc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sỡ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732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4265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+mn-lt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6948007" y="1367288"/>
            <a:ext cx="3191019" cy="468637"/>
          </a:xfrm>
          <a:custGeom>
            <a:avLst/>
            <a:gdLst>
              <a:gd name="connsiteX0" fmla="*/ 0 w 2465068"/>
              <a:gd name="connsiteY0" fmla="*/ 0 h 354560"/>
              <a:gd name="connsiteX1" fmla="*/ 177280 w 2465068"/>
              <a:gd name="connsiteY1" fmla="*/ 0 h 354560"/>
              <a:gd name="connsiteX2" fmla="*/ 177281 w 2465068"/>
              <a:gd name="connsiteY2" fmla="*/ 1 h 354560"/>
              <a:gd name="connsiteX3" fmla="*/ 2281381 w 2465068"/>
              <a:gd name="connsiteY3" fmla="*/ 1 h 354560"/>
              <a:gd name="connsiteX4" fmla="*/ 2281381 w 2465068"/>
              <a:gd name="connsiteY4" fmla="*/ 6407 h 354560"/>
              <a:gd name="connsiteX5" fmla="*/ 2287788 w 2465068"/>
              <a:gd name="connsiteY5" fmla="*/ 0 h 354560"/>
              <a:gd name="connsiteX6" fmla="*/ 2465068 w 2465068"/>
              <a:gd name="connsiteY6" fmla="*/ 0 h 354560"/>
              <a:gd name="connsiteX7" fmla="*/ 2287788 w 2465068"/>
              <a:gd name="connsiteY7" fmla="*/ 177280 h 354560"/>
              <a:gd name="connsiteX8" fmla="*/ 2465068 w 2465068"/>
              <a:gd name="connsiteY8" fmla="*/ 354560 h 354560"/>
              <a:gd name="connsiteX9" fmla="*/ 2287788 w 2465068"/>
              <a:gd name="connsiteY9" fmla="*/ 354560 h 354560"/>
              <a:gd name="connsiteX10" fmla="*/ 2281381 w 2465068"/>
              <a:gd name="connsiteY10" fmla="*/ 348153 h 354560"/>
              <a:gd name="connsiteX11" fmla="*/ 2281381 w 2465068"/>
              <a:gd name="connsiteY11" fmla="*/ 354560 h 354560"/>
              <a:gd name="connsiteX12" fmla="*/ 177280 w 2465068"/>
              <a:gd name="connsiteY12" fmla="*/ 354560 h 354560"/>
              <a:gd name="connsiteX13" fmla="*/ 0 w 2465068"/>
              <a:gd name="connsiteY13" fmla="*/ 354560 h 354560"/>
              <a:gd name="connsiteX14" fmla="*/ 177280 w 2465068"/>
              <a:gd name="connsiteY14" fmla="*/ 177280 h 35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65068" h="354560">
                <a:moveTo>
                  <a:pt x="0" y="0"/>
                </a:moveTo>
                <a:lnTo>
                  <a:pt x="177280" y="0"/>
                </a:lnTo>
                <a:lnTo>
                  <a:pt x="177281" y="1"/>
                </a:lnTo>
                <a:lnTo>
                  <a:pt x="2281381" y="1"/>
                </a:lnTo>
                <a:lnTo>
                  <a:pt x="2281381" y="6407"/>
                </a:lnTo>
                <a:lnTo>
                  <a:pt x="2287788" y="0"/>
                </a:lnTo>
                <a:lnTo>
                  <a:pt x="2465068" y="0"/>
                </a:lnTo>
                <a:lnTo>
                  <a:pt x="2287788" y="177280"/>
                </a:lnTo>
                <a:lnTo>
                  <a:pt x="2465068" y="354560"/>
                </a:lnTo>
                <a:lnTo>
                  <a:pt x="2287788" y="354560"/>
                </a:lnTo>
                <a:lnTo>
                  <a:pt x="2281381" y="348153"/>
                </a:lnTo>
                <a:lnTo>
                  <a:pt x="2281381" y="354560"/>
                </a:lnTo>
                <a:lnTo>
                  <a:pt x="177280" y="354560"/>
                </a:lnTo>
                <a:lnTo>
                  <a:pt x="0" y="354560"/>
                </a:lnTo>
                <a:lnTo>
                  <a:pt x="177280" y="177280"/>
                </a:lnTo>
                <a:close/>
              </a:path>
            </a:pathLst>
          </a:custGeom>
          <a:solidFill>
            <a:srgbClr val="FBB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04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2399">
              <a:solidFill>
                <a:srgbClr val="FFFFFF"/>
              </a:solidFill>
              <a:latin typeface="微软雅黑"/>
              <a:cs typeface="+mn-ea"/>
              <a:sym typeface="+mn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3BFD035-FA03-4F2C-8F59-65BBE38CA9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368341" y="1137989"/>
            <a:ext cx="1476403" cy="1395872"/>
          </a:xfrm>
          <a:prstGeom prst="rect">
            <a:avLst/>
          </a:prstGeom>
        </p:spPr>
      </p:pic>
      <p:pic>
        <p:nvPicPr>
          <p:cNvPr id="4" name="Picture 3" descr="A picture containing person, group, colorful, crowd&#10;&#10;Description automatically generated">
            <a:extLst>
              <a:ext uri="{FF2B5EF4-FFF2-40B4-BE49-F238E27FC236}">
                <a16:creationId xmlns:a16="http://schemas.microsoft.com/office/drawing/2014/main" id="{F46E833C-9F2D-452A-9063-6FB8C2D33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" y="2841530"/>
            <a:ext cx="4933077" cy="35048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5202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16" grpId="0"/>
      <p:bldP spid="17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H 1">
            <a:extLst>
              <a:ext uri="{FF2B5EF4-FFF2-40B4-BE49-F238E27FC236}">
                <a16:creationId xmlns:a16="http://schemas.microsoft.com/office/drawing/2014/main" id="{4619936D-C375-4528-A170-33C5B4053111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2863"/>
            <a:ext cx="5772150" cy="3233737"/>
          </a:xfr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D405F940-1EBD-44FD-AC7D-F6A13E8B9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399" y="152400"/>
            <a:ext cx="4114799" cy="181588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cúc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váy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sặc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sỡ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316" name="Picture 4" descr="ANH 2">
            <a:extLst>
              <a:ext uri="{FF2B5EF4-FFF2-40B4-BE49-F238E27FC236}">
                <a16:creationId xmlns:a16="http://schemas.microsoft.com/office/drawing/2014/main" id="{A643B6B7-081C-43E9-9A57-5EA7AD130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2" y="2590800"/>
            <a:ext cx="4452937" cy="4267200"/>
          </a:xfrm>
          <a:prstGeom prst="rect">
            <a:avLst/>
          </a:prstGeom>
          <a:noFill/>
          <a:ln w="38100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Line 5">
            <a:extLst>
              <a:ext uri="{FF2B5EF4-FFF2-40B4-BE49-F238E27FC236}">
                <a16:creationId xmlns:a16="http://schemas.microsoft.com/office/drawing/2014/main" id="{0DED4C8A-0753-4F85-B4EC-180F1D62E5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533400"/>
            <a:ext cx="762000" cy="914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FD94D112-937B-423D-B8B9-9C88F5C31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267200"/>
            <a:ext cx="3657600" cy="1828800"/>
          </a:xfrm>
          <a:prstGeom prst="rect">
            <a:avLst/>
          </a:prstGeom>
          <a:noFill/>
          <a:ln w="28575">
            <a:solidFill>
              <a:srgbClr val="FF5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đeo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quấn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xà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cạp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váy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sặc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sỡ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78DE6823-D4F6-4E29-B3AF-62B517CDE3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5488" y="4495800"/>
            <a:ext cx="838200" cy="609600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D4346345-B776-477A-94E6-306165D98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352800"/>
            <a:ext cx="144780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ED501F"/>
                </a:solidFill>
              </a:rPr>
              <a:t>Người Thái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56C85591-C63E-4FFC-8E12-568DC14E1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477000"/>
            <a:ext cx="160020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ED501F"/>
                </a:solidFill>
              </a:rPr>
              <a:t>Người Mông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  <p:bldP spid="143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ANH 3">
            <a:extLst>
              <a:ext uri="{FF2B5EF4-FFF2-40B4-BE49-F238E27FC236}">
                <a16:creationId xmlns:a16="http://schemas.microsoft.com/office/drawing/2014/main" id="{8EC4D192-F0D5-4360-988B-C608B9A82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"/>
            <a:ext cx="7239000" cy="5257800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>
            <a:extLst>
              <a:ext uri="{FF2B5EF4-FFF2-40B4-BE49-F238E27FC236}">
                <a16:creationId xmlns:a16="http://schemas.microsoft.com/office/drawing/2014/main" id="{CDC9FF04-2F1A-42E2-A577-1157582C9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4102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Người Dao : đội khăn có nhiều loại, chân quấn xà cạp, váy màu sặc sỡ.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01034FB6-E98D-49FA-8108-CA5AF21BE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838700"/>
            <a:ext cx="18288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>
                <a:solidFill>
                  <a:srgbClr val="ED501F"/>
                </a:solidFill>
              </a:rPr>
              <a:t>Người Dao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dao">
            <a:extLst>
              <a:ext uri="{FF2B5EF4-FFF2-40B4-BE49-F238E27FC236}">
                <a16:creationId xmlns:a16="http://schemas.microsoft.com/office/drawing/2014/main" id="{41A9704F-D823-4875-B932-CA28044D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4876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7" descr="PICTURE4">
            <a:extLst>
              <a:ext uri="{FF2B5EF4-FFF2-40B4-BE49-F238E27FC236}">
                <a16:creationId xmlns:a16="http://schemas.microsoft.com/office/drawing/2014/main" id="{D603A455-721B-4C32-A89A-88F7827E3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4876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8">
            <a:extLst>
              <a:ext uri="{FF2B5EF4-FFF2-40B4-BE49-F238E27FC236}">
                <a16:creationId xmlns:a16="http://schemas.microsoft.com/office/drawing/2014/main" id="{B3261343-EA90-4627-89A8-8746F1B79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943600"/>
            <a:ext cx="213360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 err="1">
                <a:solidFill>
                  <a:schemeClr val="bg1"/>
                </a:solidFill>
              </a:rPr>
              <a:t>Dân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</a:rPr>
              <a:t>tộc</a:t>
            </a:r>
            <a:r>
              <a:rPr lang="en-US" altLang="en-US" sz="2400" b="1" dirty="0">
                <a:solidFill>
                  <a:schemeClr val="bg1"/>
                </a:solidFill>
              </a:rPr>
              <a:t> Dao</a:t>
            </a:r>
          </a:p>
        </p:txBody>
      </p:sp>
      <p:sp>
        <p:nvSpPr>
          <p:cNvPr id="14341" name="Text Box 9">
            <a:extLst>
              <a:ext uri="{FF2B5EF4-FFF2-40B4-BE49-F238E27FC236}">
                <a16:creationId xmlns:a16="http://schemas.microsoft.com/office/drawing/2014/main" id="{4EE9B465-80F7-43F9-878A-42DC2B92F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5943600"/>
            <a:ext cx="213360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 err="1">
                <a:solidFill>
                  <a:schemeClr val="bg1"/>
                </a:solidFill>
              </a:rPr>
              <a:t>Dân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</a:rPr>
              <a:t>tộc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r>
              <a:rPr lang="en-US" altLang="en-US" sz="2400" b="1" dirty="0" err="1">
                <a:solidFill>
                  <a:schemeClr val="bg1"/>
                </a:solidFill>
              </a:rPr>
              <a:t>Tày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729" y="-623956"/>
            <a:ext cx="12861460" cy="79664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9005" y="1989284"/>
            <a:ext cx="9982028" cy="3538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Hoàng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Sơn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…………. ở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ít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……..,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……,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tộc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……... .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Dân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cư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…….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……………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phiên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chợ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3732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76007" y="1893304"/>
            <a:ext cx="2103461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thưa</a:t>
            </a:r>
            <a:r>
              <a:rPr lang="en-US" sz="373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thớt</a:t>
            </a:r>
            <a:endParaRPr lang="en-US" sz="3732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35885" y="2469190"/>
            <a:ext cx="1141659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Thái</a:t>
            </a:r>
            <a:endParaRPr lang="en-US" sz="3732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3705" y="3045076"/>
            <a:ext cx="1008609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5277" y="3045076"/>
            <a:ext cx="1380506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Mông</a:t>
            </a:r>
            <a:endParaRPr lang="en-US" sz="3732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8435" y="3620963"/>
            <a:ext cx="955711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endParaRPr lang="en-US" sz="3732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72964" y="3620963"/>
            <a:ext cx="1289135" cy="666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n-US" sz="373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73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hội</a:t>
            </a:r>
            <a:endParaRPr lang="en-US" sz="3732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47" y="563322"/>
            <a:ext cx="1469810" cy="1362894"/>
          </a:xfrm>
          <a:prstGeom prst="rect">
            <a:avLst/>
          </a:prstGeom>
        </p:spPr>
      </p:pic>
      <p:pic>
        <p:nvPicPr>
          <p:cNvPr id="16" name="图片 1">
            <a:extLst>
              <a:ext uri="{FF2B5EF4-FFF2-40B4-BE49-F238E27FC236}">
                <a16:creationId xmlns:a16="http://schemas.microsoft.com/office/drawing/2014/main" id="{92A7CCA0-A758-45EB-AA7E-0813B9A721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-125069" y="-218281"/>
            <a:ext cx="3917524" cy="22553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DA9DE7-856C-47BB-8710-FE0B103B5F76}"/>
              </a:ext>
            </a:extLst>
          </p:cNvPr>
          <p:cNvSpPr txBox="1"/>
          <p:nvPr/>
        </p:nvSpPr>
        <p:spPr>
          <a:xfrm>
            <a:off x="295541" y="780459"/>
            <a:ext cx="2355132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121880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798" b="1">
                <a:ln w="11430"/>
                <a:solidFill>
                  <a:srgbClr val="FFC400"/>
                </a:solidFill>
                <a:effectLst>
                  <a:glow rad="63500">
                    <a:srgbClr val="249EA0">
                      <a:satMod val="175000"/>
                      <a:alpha val="27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Ghi nhớ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rgbClr val="249EA0">
                    <a:satMod val="175000"/>
                    <a:alpha val="27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361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7F540F7A-D863-47CA-931F-BC63967DA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09800"/>
            <a:ext cx="1905000" cy="98425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Hoàng Liên Sơn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43FDB3EE-EC50-45C8-B42F-12970B71A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8" y="190500"/>
            <a:ext cx="2881312" cy="492125"/>
          </a:xfrm>
          <a:prstGeom prst="rect">
            <a:avLst/>
          </a:prstGeom>
          <a:solidFill>
            <a:srgbClr val="FFCC99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thưa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thớt</a:t>
            </a:r>
            <a:endParaRPr lang="en-US" altLang="en-US" sz="2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4F360171-96C2-4B6A-B18C-AD134B3BB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7" y="2040731"/>
            <a:ext cx="5746750" cy="460375"/>
          </a:xfrm>
          <a:prstGeom prst="rect">
            <a:avLst/>
          </a:prstGeom>
          <a:solidFill>
            <a:srgbClr val="92D050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mòn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ngựa</a:t>
            </a:r>
            <a:endParaRPr lang="en-US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900B6771-CE9A-4717-BE58-E2DC26931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7" y="2670969"/>
            <a:ext cx="8175625" cy="923925"/>
          </a:xfrm>
          <a:prstGeom prst="rect">
            <a:avLst/>
          </a:prstGeom>
          <a:solidFill>
            <a:schemeClr val="accent5">
              <a:lumMod val="9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10B99242-9ED5-4153-9B03-AA30731E0C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81000"/>
            <a:ext cx="1295400" cy="20955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0">
            <a:extLst>
              <a:ext uri="{FF2B5EF4-FFF2-40B4-BE49-F238E27FC236}">
                <a16:creationId xmlns:a16="http://schemas.microsoft.com/office/drawing/2014/main" id="{AC3D698E-F365-41A5-B2A1-CD7D4D8C94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1" y="1387475"/>
            <a:ext cx="1309688" cy="1089025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1">
            <a:extLst>
              <a:ext uri="{FF2B5EF4-FFF2-40B4-BE49-F238E27FC236}">
                <a16:creationId xmlns:a16="http://schemas.microsoft.com/office/drawing/2014/main" id="{8D269CCC-2C24-4BFD-8CED-E16EC7D0BB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088" y="2305050"/>
            <a:ext cx="1295399" cy="1905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2">
            <a:extLst>
              <a:ext uri="{FF2B5EF4-FFF2-40B4-BE49-F238E27FC236}">
                <a16:creationId xmlns:a16="http://schemas.microsoft.com/office/drawing/2014/main" id="{B3291F30-E16B-4DCC-A68B-898408AEB9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7263" y="2514600"/>
            <a:ext cx="1258887" cy="67945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Text Box 16">
            <a:extLst>
              <a:ext uri="{FF2B5EF4-FFF2-40B4-BE49-F238E27FC236}">
                <a16:creationId xmlns:a16="http://schemas.microsoft.com/office/drawing/2014/main" id="{D3A9CEA4-74B3-42DD-9FA5-4B1672B69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545" y="840361"/>
            <a:ext cx="8161337" cy="9239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Dao,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Tày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Giáy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6DEFB59B-EFF0-46CE-A2ED-280552DC2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7" y="3762375"/>
            <a:ext cx="6872287" cy="492125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Chợ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phiên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gỡ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buôn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bán</a:t>
            </a:r>
            <a:endParaRPr lang="en-US" altLang="en-US" sz="2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4" name="Line 18">
            <a:extLst>
              <a:ext uri="{FF2B5EF4-FFF2-40B4-BE49-F238E27FC236}">
                <a16:creationId xmlns:a16="http://schemas.microsoft.com/office/drawing/2014/main" id="{88850A23-B256-4081-A54B-4B5C19D0B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8850" y="2474912"/>
            <a:ext cx="1258887" cy="1563687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5" name="Text Box 19">
            <a:extLst>
              <a:ext uri="{FF2B5EF4-FFF2-40B4-BE49-F238E27FC236}">
                <a16:creationId xmlns:a16="http://schemas.microsoft.com/office/drawing/2014/main" id="{97B4C9CB-1068-475B-9D19-D634F8E92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620543"/>
            <a:ext cx="8056562" cy="923925"/>
          </a:xfrm>
          <a:prstGeom prst="rect">
            <a:avLst/>
          </a:prstGeom>
          <a:solidFill>
            <a:srgbClr val="00FFFF"/>
          </a:solidFill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Trang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may,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thêu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phu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sặc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sỡ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236" name="Line 20">
            <a:extLst>
              <a:ext uri="{FF2B5EF4-FFF2-40B4-BE49-F238E27FC236}">
                <a16:creationId xmlns:a16="http://schemas.microsoft.com/office/drawing/2014/main" id="{D795D439-7184-4C26-8DFA-073C5F1C215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3138" y="2608263"/>
            <a:ext cx="1244599" cy="3563937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Text Box 22">
            <a:extLst>
              <a:ext uri="{FF2B5EF4-FFF2-40B4-BE49-F238E27FC236}">
                <a16:creationId xmlns:a16="http://schemas.microsoft.com/office/drawing/2014/main" id="{A4156430-E962-45AA-B571-60088D419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419172"/>
            <a:ext cx="8161338" cy="860425"/>
          </a:xfrm>
          <a:prstGeom prst="rect">
            <a:avLst/>
          </a:prstGeom>
          <a:solidFill>
            <a:srgbClr val="FF99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xuân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múa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sạp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ném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9239" name="Line 23">
            <a:extLst>
              <a:ext uri="{FF2B5EF4-FFF2-40B4-BE49-F238E27FC236}">
                <a16:creationId xmlns:a16="http://schemas.microsoft.com/office/drawing/2014/main" id="{BF9E8D13-49B8-4416-B4F7-1782CD18B34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7263" y="2530476"/>
            <a:ext cx="1277937" cy="2310178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1" grpId="0" animBg="1"/>
      <p:bldP spid="9224" grpId="0" animBg="1"/>
      <p:bldP spid="9232" grpId="0" animBg="1"/>
      <p:bldP spid="9233" grpId="0" animBg="1"/>
      <p:bldP spid="9235" grpId="0" animBg="1"/>
      <p:bldP spid="92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730" y="-406819"/>
            <a:ext cx="12861460" cy="67014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9005" y="1989285"/>
            <a:ext cx="9982028" cy="2389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402" indent="-609402" algn="just">
              <a:buFont typeface="Wingdings" panose="05000000000000000000" pitchFamily="2" charset="2"/>
              <a:buChar char="§"/>
            </a:pPr>
            <a:r>
              <a:rPr lang="en-US" sz="3732" b="1">
                <a:latin typeface="Times New Roman" pitchFamily="18" charset="0"/>
                <a:cs typeface="Times New Roman" pitchFamily="18" charset="0"/>
              </a:rPr>
              <a:t>	Em hãy sưu tầm thêm hình ảnh một số dân tộc ở Hoàng Liên Sơn.</a:t>
            </a:r>
          </a:p>
          <a:p>
            <a:pPr marL="609402" indent="-609402" algn="just">
              <a:buFont typeface="Wingdings" panose="05000000000000000000" pitchFamily="2" charset="2"/>
              <a:buChar char="§"/>
            </a:pPr>
            <a:r>
              <a:rPr lang="en-US" sz="3732" b="1">
                <a:latin typeface="Times New Roman" pitchFamily="18" charset="0"/>
                <a:cs typeface="Times New Roman" pitchFamily="18" charset="0"/>
              </a:rPr>
              <a:t>	Học thuộc ghi nhớ.</a:t>
            </a:r>
          </a:p>
          <a:p>
            <a:pPr marL="609402" indent="-609402" algn="just">
              <a:buFont typeface="Wingdings" panose="05000000000000000000" pitchFamily="2" charset="2"/>
              <a:buChar char="§"/>
            </a:pPr>
            <a:r>
              <a:rPr lang="en-US" sz="3732" b="1">
                <a:latin typeface="Times New Roman" pitchFamily="18" charset="0"/>
                <a:cs typeface="Times New Roman" pitchFamily="18" charset="0"/>
              </a:rPr>
              <a:t>	Chuẩn bị bài tiếp theo.</a:t>
            </a:r>
            <a:endParaRPr lang="en-US" sz="3732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147" y="563322"/>
            <a:ext cx="1469810" cy="1362894"/>
          </a:xfrm>
          <a:prstGeom prst="rect">
            <a:avLst/>
          </a:prstGeom>
        </p:spPr>
      </p:pic>
      <p:pic>
        <p:nvPicPr>
          <p:cNvPr id="16" name="图片 1">
            <a:extLst>
              <a:ext uri="{FF2B5EF4-FFF2-40B4-BE49-F238E27FC236}">
                <a16:creationId xmlns:a16="http://schemas.microsoft.com/office/drawing/2014/main" id="{92A7CCA0-A758-45EB-AA7E-0813B9A721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r="6732" b="25294"/>
          <a:stretch/>
        </p:blipFill>
        <p:spPr>
          <a:xfrm>
            <a:off x="307043" y="-122298"/>
            <a:ext cx="3917524" cy="22553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DA9DE7-856C-47BB-8710-FE0B103B5F76}"/>
              </a:ext>
            </a:extLst>
          </p:cNvPr>
          <p:cNvSpPr txBox="1"/>
          <p:nvPr/>
        </p:nvSpPr>
        <p:spPr>
          <a:xfrm>
            <a:off x="1009005" y="985516"/>
            <a:ext cx="2081019" cy="8306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798" b="1">
                <a:ln w="11430"/>
                <a:solidFill>
                  <a:srgbClr val="FFC400"/>
                </a:solidFill>
                <a:effectLst>
                  <a:glow rad="63500">
                    <a:schemeClr val="accent4">
                      <a:satMod val="175000"/>
                      <a:alpha val="27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Dặn dò</a:t>
            </a:r>
            <a:endParaRPr lang="en-US" sz="4798" b="1" dirty="0">
              <a:ln w="11430"/>
              <a:solidFill>
                <a:srgbClr val="FFC400"/>
              </a:solidFill>
              <a:effectLst>
                <a:glow rad="63500">
                  <a:schemeClr val="accent4">
                    <a:satMod val="175000"/>
                    <a:alpha val="27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A picture containing shape&#10;&#10;Description automatically generated">
            <a:extLst>
              <a:ext uri="{FF2B5EF4-FFF2-40B4-BE49-F238E27FC236}">
                <a16:creationId xmlns:a16="http://schemas.microsoft.com/office/drawing/2014/main" id="{14A5327D-A366-4825-B2F4-B499FC29846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19" y="2277227"/>
            <a:ext cx="6725196" cy="510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71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ww.jp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ủ đề của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880</Words>
  <Application>Microsoft Office PowerPoint</Application>
  <PresentationFormat>Widescreen</PresentationFormat>
  <Paragraphs>89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微软雅黑</vt:lpstr>
      <vt:lpstr>Arial</vt:lpstr>
      <vt:lpstr>Times New Roman</vt:lpstr>
      <vt:lpstr>Wingdings</vt:lpstr>
      <vt:lpstr>1_Default Design</vt:lpstr>
      <vt:lpstr>www.jpppt.com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219 Tran Phu - TP.ha Tinh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Cong ty may Tinh Hong Ha</dc:creator>
  <cp:lastModifiedBy>Hien</cp:lastModifiedBy>
  <cp:revision>67</cp:revision>
  <dcterms:created xsi:type="dcterms:W3CDTF">2007-01-05T16:29:01Z</dcterms:created>
  <dcterms:modified xsi:type="dcterms:W3CDTF">2022-09-20T08:09:15Z</dcterms:modified>
</cp:coreProperties>
</file>