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26"/>
  </p:notesMasterIdLst>
  <p:handoutMasterIdLst>
    <p:handoutMasterId r:id="rId27"/>
  </p:handoutMasterIdLst>
  <p:sldIdLst>
    <p:sldId id="261" r:id="rId2"/>
    <p:sldId id="309" r:id="rId3"/>
    <p:sldId id="256" r:id="rId4"/>
    <p:sldId id="266" r:id="rId5"/>
    <p:sldId id="257" r:id="rId6"/>
    <p:sldId id="311" r:id="rId7"/>
    <p:sldId id="312" r:id="rId8"/>
    <p:sldId id="388" r:id="rId9"/>
    <p:sldId id="417" r:id="rId10"/>
    <p:sldId id="419" r:id="rId11"/>
    <p:sldId id="421" r:id="rId12"/>
    <p:sldId id="456" r:id="rId13"/>
    <p:sldId id="457" r:id="rId14"/>
    <p:sldId id="271" r:id="rId15"/>
    <p:sldId id="459" r:id="rId16"/>
    <p:sldId id="264" r:id="rId17"/>
    <p:sldId id="461" r:id="rId18"/>
    <p:sldId id="272" r:id="rId19"/>
    <p:sldId id="265" r:id="rId20"/>
    <p:sldId id="463" r:id="rId21"/>
    <p:sldId id="462" r:id="rId22"/>
    <p:sldId id="276" r:id="rId23"/>
    <p:sldId id="464" r:id="rId24"/>
    <p:sldId id="291" r:id="rId25"/>
  </p:sldIdLst>
  <p:sldSz cx="9144000" cy="5143500" type="screen16x9"/>
  <p:notesSz cx="6858000" cy="9144000"/>
  <p:embeddedFontLst>
    <p:embeddedFont>
      <p:font typeface="Abel" panose="020B0604020202020204" charset="0"/>
      <p:regular r:id="rId28"/>
    </p:embeddedFont>
    <p:embeddedFont>
      <p:font typeface="DM Serif Display" panose="020B0604020202020204" charset="0"/>
      <p:regular r:id="rId29"/>
      <p:italic r:id="rId30"/>
    </p:embeddedFont>
    <p:embeddedFont>
      <p:font typeface="Fira Sans Extra Condensed Medium" panose="020B0604020202020204" charset="0"/>
      <p:regular r:id="rId31"/>
      <p:bold r:id="rId32"/>
      <p:italic r:id="rId33"/>
      <p:boldItalic r:id="rId34"/>
    </p:embeddedFont>
    <p:embeddedFont>
      <p:font typeface="Fjalla One" panose="020B0604020202020204" charset="0"/>
      <p:regular r:id="rId35"/>
    </p:embeddedFont>
    <p:embeddedFont>
      <p:font typeface="Roboto Condensed Light" panose="02000000000000000000" pitchFamily="2" charset="0"/>
      <p:regular r:id="rId36"/>
      <p:italic r:id="rId37"/>
    </p:embeddedFont>
    <p:embeddedFont>
      <p:font typeface="SVN-Appleberry" panose="02040603050506020204" pitchFamily="18" charset="0"/>
      <p:regular r:id="rId38"/>
    </p:embeddedFont>
    <p:embeddedFont>
      <p:font typeface="Tahoma" panose="020B0604030504040204" pitchFamily="34" charset="0"/>
      <p:regular r:id="rId39"/>
      <p:bold r:id="rId40"/>
    </p:embeddedFont>
    <p:embeddedFont>
      <p:font typeface="UVN Bach Dang Nang" panose="02070803090706020303" pitchFamily="18" charset="0"/>
      <p:regular r:id="rId41"/>
      <p: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DB3350-FE70-4169-9BDA-9819937BCC12}">
  <a:tblStyle styleId="{54DB3350-FE70-4169-9BDA-9819937BCC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741" autoAdjust="0"/>
  </p:normalViewPr>
  <p:slideViewPr>
    <p:cSldViewPr snapToGrid="0">
      <p:cViewPr varScale="1">
        <p:scale>
          <a:sx n="96" d="100"/>
          <a:sy n="96" d="100"/>
        </p:scale>
        <p:origin x="3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684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78A5D2-1506-440C-92E8-C7D96B6292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5303FB-E612-4578-BB2C-3237CDE57D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8136F-16A8-485C-BB0A-FA92B19DF6FB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7E5A6D-77D3-4891-9927-763C5E5B44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8C5065-00B5-4606-AD85-CF33C06F57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24A3B-908B-449B-8E65-339957998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45caf3b9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45caf3b9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4dfce81f19_0_1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4dfce81f19_0_1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1018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5522eb7919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5522eb7919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8d6be397bc_4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8d6be397bc_4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8d6be397bc_4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8d6be397bc_4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7221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8d6be397bc_4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8d6be397bc_4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4001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5f24f68604_0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5f24f68604_0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5f24f68604_0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5f24f68604_0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0027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5465e7bc0b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5465e7bc0b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5f24f68604_0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5f24f68604_0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3359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5522eb7919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5522eb7919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54713f6f7e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54713f6f7e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5465e7bc0b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5465e7bc0b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9267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5522eb7919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5522eb7919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7337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5522eb7919_1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5522eb7919_1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5522eb7919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5522eb7919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0115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5a257a00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5a257a00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14;p2">
            <a:extLst>
              <a:ext uri="{FF2B5EF4-FFF2-40B4-BE49-F238E27FC236}">
                <a16:creationId xmlns:a16="http://schemas.microsoft.com/office/drawing/2014/main" id="{DB402B7C-6A5B-4336-A1E9-BC0BC7F19945}"/>
              </a:ext>
            </a:extLst>
          </p:cNvPr>
          <p:cNvSpPr/>
          <p:nvPr userDrawn="1"/>
        </p:nvSpPr>
        <p:spPr>
          <a:xfrm>
            <a:off x="5254125" y="-6955"/>
            <a:ext cx="4130501" cy="5338994"/>
          </a:xfrm>
          <a:custGeom>
            <a:avLst/>
            <a:gdLst/>
            <a:ahLst/>
            <a:cxnLst/>
            <a:rect l="l" t="t" r="r" b="b"/>
            <a:pathLst>
              <a:path w="126315" h="163272" extrusionOk="0">
                <a:moveTo>
                  <a:pt x="8406" y="1"/>
                </a:moveTo>
                <a:lnTo>
                  <a:pt x="8406" y="25"/>
                </a:lnTo>
                <a:cubicBezTo>
                  <a:pt x="4966" y="215"/>
                  <a:pt x="2227" y="3073"/>
                  <a:pt x="2227" y="6561"/>
                </a:cubicBezTo>
                <a:cubicBezTo>
                  <a:pt x="2227" y="8109"/>
                  <a:pt x="2763" y="9538"/>
                  <a:pt x="3668" y="10645"/>
                </a:cubicBezTo>
                <a:cubicBezTo>
                  <a:pt x="1441" y="12241"/>
                  <a:pt x="1" y="14848"/>
                  <a:pt x="1" y="17789"/>
                </a:cubicBezTo>
                <a:cubicBezTo>
                  <a:pt x="1" y="22242"/>
                  <a:pt x="3299" y="25909"/>
                  <a:pt x="7585" y="26504"/>
                </a:cubicBezTo>
                <a:cubicBezTo>
                  <a:pt x="6918" y="28016"/>
                  <a:pt x="6525" y="29695"/>
                  <a:pt x="6513" y="31469"/>
                </a:cubicBezTo>
                <a:cubicBezTo>
                  <a:pt x="6466" y="38208"/>
                  <a:pt x="11931" y="43864"/>
                  <a:pt x="18658" y="44066"/>
                </a:cubicBezTo>
                <a:cubicBezTo>
                  <a:pt x="18782" y="44070"/>
                  <a:pt x="18906" y="44071"/>
                  <a:pt x="19029" y="44071"/>
                </a:cubicBezTo>
                <a:cubicBezTo>
                  <a:pt x="21273" y="44071"/>
                  <a:pt x="23389" y="43461"/>
                  <a:pt x="25206" y="42423"/>
                </a:cubicBezTo>
                <a:cubicBezTo>
                  <a:pt x="25623" y="44542"/>
                  <a:pt x="27052" y="46280"/>
                  <a:pt x="28969" y="47126"/>
                </a:cubicBezTo>
                <a:cubicBezTo>
                  <a:pt x="27278" y="48531"/>
                  <a:pt x="26302" y="50757"/>
                  <a:pt x="26683" y="53198"/>
                </a:cubicBezTo>
                <a:cubicBezTo>
                  <a:pt x="27111" y="56032"/>
                  <a:pt x="29421" y="58294"/>
                  <a:pt x="32255" y="58675"/>
                </a:cubicBezTo>
                <a:cubicBezTo>
                  <a:pt x="32566" y="58716"/>
                  <a:pt x="32873" y="58736"/>
                  <a:pt x="33176" y="58736"/>
                </a:cubicBezTo>
                <a:cubicBezTo>
                  <a:pt x="33846" y="58736"/>
                  <a:pt x="34493" y="58637"/>
                  <a:pt x="35100" y="58449"/>
                </a:cubicBezTo>
                <a:lnTo>
                  <a:pt x="35100" y="58449"/>
                </a:lnTo>
                <a:cubicBezTo>
                  <a:pt x="35100" y="58544"/>
                  <a:pt x="35088" y="58651"/>
                  <a:pt x="35088" y="58746"/>
                </a:cubicBezTo>
                <a:cubicBezTo>
                  <a:pt x="35088" y="61306"/>
                  <a:pt x="37172" y="63390"/>
                  <a:pt x="39732" y="63390"/>
                </a:cubicBezTo>
                <a:cubicBezTo>
                  <a:pt x="39863" y="63390"/>
                  <a:pt x="40018" y="63378"/>
                  <a:pt x="40149" y="63378"/>
                </a:cubicBezTo>
                <a:lnTo>
                  <a:pt x="40149" y="163271"/>
                </a:lnTo>
                <a:lnTo>
                  <a:pt x="121528" y="163271"/>
                </a:lnTo>
                <a:cubicBezTo>
                  <a:pt x="124171" y="163271"/>
                  <a:pt x="126314" y="161128"/>
                  <a:pt x="126314" y="158485"/>
                </a:cubicBezTo>
                <a:lnTo>
                  <a:pt x="126314" y="4799"/>
                </a:lnTo>
                <a:cubicBezTo>
                  <a:pt x="126314" y="2144"/>
                  <a:pt x="124171" y="1"/>
                  <a:pt x="121528" y="1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2"/>
          <p:cNvSpPr/>
          <p:nvPr/>
        </p:nvSpPr>
        <p:spPr>
          <a:xfrm>
            <a:off x="-47875" y="4595949"/>
            <a:ext cx="9359100" cy="75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71700" y="819000"/>
            <a:ext cx="4000200" cy="24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5700"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800"/>
              <a:buFont typeface="DM Serif Display"/>
              <a:buNone/>
              <a:defRPr sz="4800">
                <a:solidFill>
                  <a:srgbClr val="CCCCCC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08700" y="3635375"/>
            <a:ext cx="3209100" cy="47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200"/>
              <a:buNone/>
              <a:defRPr sz="1600" b="0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800"/>
              <a:buNone/>
              <a:defRPr sz="2800">
                <a:solidFill>
                  <a:srgbClr val="CCCCCC"/>
                </a:solidFill>
              </a:defRPr>
            </a:lvl9pPr>
          </a:lstStyle>
          <a:p>
            <a:endParaRPr dirty="0"/>
          </a:p>
        </p:txBody>
      </p:sp>
      <p:sp>
        <p:nvSpPr>
          <p:cNvPr id="12" name="Google Shape;12;p2"/>
          <p:cNvSpPr/>
          <p:nvPr/>
        </p:nvSpPr>
        <p:spPr>
          <a:xfrm>
            <a:off x="3986975" y="4679947"/>
            <a:ext cx="2737448" cy="209747"/>
          </a:xfrm>
          <a:custGeom>
            <a:avLst/>
            <a:gdLst/>
            <a:ahLst/>
            <a:cxnLst/>
            <a:rect l="l" t="t" r="r" b="b"/>
            <a:pathLst>
              <a:path w="83714" h="5276" extrusionOk="0">
                <a:moveTo>
                  <a:pt x="2632" y="1"/>
                </a:moveTo>
                <a:cubicBezTo>
                  <a:pt x="1180" y="1"/>
                  <a:pt x="1" y="1179"/>
                  <a:pt x="1" y="2644"/>
                </a:cubicBezTo>
                <a:cubicBezTo>
                  <a:pt x="1" y="4096"/>
                  <a:pt x="1180" y="5275"/>
                  <a:pt x="2632" y="5275"/>
                </a:cubicBezTo>
                <a:lnTo>
                  <a:pt x="81082" y="5275"/>
                </a:lnTo>
                <a:cubicBezTo>
                  <a:pt x="82547" y="5275"/>
                  <a:pt x="83714" y="4096"/>
                  <a:pt x="83714" y="2644"/>
                </a:cubicBezTo>
                <a:cubicBezTo>
                  <a:pt x="83714" y="1179"/>
                  <a:pt x="82547" y="1"/>
                  <a:pt x="81082" y="1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4442135" y="4878231"/>
            <a:ext cx="2266731" cy="172100"/>
          </a:xfrm>
          <a:custGeom>
            <a:avLst/>
            <a:gdLst/>
            <a:ahLst/>
            <a:cxnLst/>
            <a:rect l="l" t="t" r="r" b="b"/>
            <a:pathLst>
              <a:path w="69319" h="5263" extrusionOk="0">
                <a:moveTo>
                  <a:pt x="0" y="0"/>
                </a:moveTo>
                <a:cubicBezTo>
                  <a:pt x="1453" y="0"/>
                  <a:pt x="2632" y="1179"/>
                  <a:pt x="2632" y="2631"/>
                </a:cubicBezTo>
                <a:cubicBezTo>
                  <a:pt x="2632" y="4084"/>
                  <a:pt x="1453" y="5263"/>
                  <a:pt x="0" y="5263"/>
                </a:cubicBezTo>
                <a:lnTo>
                  <a:pt x="66687" y="5263"/>
                </a:lnTo>
                <a:cubicBezTo>
                  <a:pt x="68152" y="5263"/>
                  <a:pt x="69318" y="4084"/>
                  <a:pt x="69318" y="2631"/>
                </a:cubicBezTo>
                <a:cubicBezTo>
                  <a:pt x="69318" y="1179"/>
                  <a:pt x="68152" y="0"/>
                  <a:pt x="66687" y="0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355699" y="-565"/>
            <a:ext cx="4130501" cy="5338994"/>
          </a:xfrm>
          <a:custGeom>
            <a:avLst/>
            <a:gdLst/>
            <a:ahLst/>
            <a:cxnLst/>
            <a:rect l="l" t="t" r="r" b="b"/>
            <a:pathLst>
              <a:path w="126315" h="163272" extrusionOk="0">
                <a:moveTo>
                  <a:pt x="8406" y="1"/>
                </a:moveTo>
                <a:lnTo>
                  <a:pt x="8406" y="25"/>
                </a:lnTo>
                <a:cubicBezTo>
                  <a:pt x="4966" y="215"/>
                  <a:pt x="2227" y="3073"/>
                  <a:pt x="2227" y="6561"/>
                </a:cubicBezTo>
                <a:cubicBezTo>
                  <a:pt x="2227" y="8109"/>
                  <a:pt x="2763" y="9538"/>
                  <a:pt x="3668" y="10645"/>
                </a:cubicBezTo>
                <a:cubicBezTo>
                  <a:pt x="1441" y="12241"/>
                  <a:pt x="1" y="14848"/>
                  <a:pt x="1" y="17789"/>
                </a:cubicBezTo>
                <a:cubicBezTo>
                  <a:pt x="1" y="22242"/>
                  <a:pt x="3299" y="25909"/>
                  <a:pt x="7585" y="26504"/>
                </a:cubicBezTo>
                <a:cubicBezTo>
                  <a:pt x="6918" y="28016"/>
                  <a:pt x="6525" y="29695"/>
                  <a:pt x="6513" y="31469"/>
                </a:cubicBezTo>
                <a:cubicBezTo>
                  <a:pt x="6466" y="38208"/>
                  <a:pt x="11931" y="43864"/>
                  <a:pt x="18658" y="44066"/>
                </a:cubicBezTo>
                <a:cubicBezTo>
                  <a:pt x="18782" y="44070"/>
                  <a:pt x="18906" y="44071"/>
                  <a:pt x="19029" y="44071"/>
                </a:cubicBezTo>
                <a:cubicBezTo>
                  <a:pt x="21273" y="44071"/>
                  <a:pt x="23389" y="43461"/>
                  <a:pt x="25206" y="42423"/>
                </a:cubicBezTo>
                <a:cubicBezTo>
                  <a:pt x="25623" y="44542"/>
                  <a:pt x="27052" y="46280"/>
                  <a:pt x="28969" y="47126"/>
                </a:cubicBezTo>
                <a:cubicBezTo>
                  <a:pt x="27278" y="48531"/>
                  <a:pt x="26302" y="50757"/>
                  <a:pt x="26683" y="53198"/>
                </a:cubicBezTo>
                <a:cubicBezTo>
                  <a:pt x="27111" y="56032"/>
                  <a:pt x="29421" y="58294"/>
                  <a:pt x="32255" y="58675"/>
                </a:cubicBezTo>
                <a:cubicBezTo>
                  <a:pt x="32566" y="58716"/>
                  <a:pt x="32873" y="58736"/>
                  <a:pt x="33176" y="58736"/>
                </a:cubicBezTo>
                <a:cubicBezTo>
                  <a:pt x="33846" y="58736"/>
                  <a:pt x="34493" y="58637"/>
                  <a:pt x="35100" y="58449"/>
                </a:cubicBezTo>
                <a:lnTo>
                  <a:pt x="35100" y="58449"/>
                </a:lnTo>
                <a:cubicBezTo>
                  <a:pt x="35100" y="58544"/>
                  <a:pt x="35088" y="58651"/>
                  <a:pt x="35088" y="58746"/>
                </a:cubicBezTo>
                <a:cubicBezTo>
                  <a:pt x="35088" y="61306"/>
                  <a:pt x="37172" y="63390"/>
                  <a:pt x="39732" y="63390"/>
                </a:cubicBezTo>
                <a:cubicBezTo>
                  <a:pt x="39863" y="63390"/>
                  <a:pt x="40018" y="63378"/>
                  <a:pt x="40149" y="63378"/>
                </a:cubicBezTo>
                <a:lnTo>
                  <a:pt x="40149" y="163271"/>
                </a:lnTo>
                <a:lnTo>
                  <a:pt x="121528" y="163271"/>
                </a:lnTo>
                <a:cubicBezTo>
                  <a:pt x="124171" y="163271"/>
                  <a:pt x="126314" y="161128"/>
                  <a:pt x="126314" y="158485"/>
                </a:cubicBezTo>
                <a:lnTo>
                  <a:pt x="126314" y="4799"/>
                </a:lnTo>
                <a:cubicBezTo>
                  <a:pt x="126314" y="2144"/>
                  <a:pt x="124171" y="1"/>
                  <a:pt x="121528" y="1"/>
                </a:cubicBez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4900965" y="3509433"/>
            <a:ext cx="605048" cy="1312480"/>
          </a:xfrm>
          <a:custGeom>
            <a:avLst/>
            <a:gdLst/>
            <a:ahLst/>
            <a:cxnLst/>
            <a:rect l="l" t="t" r="r" b="b"/>
            <a:pathLst>
              <a:path w="18503" h="40137" extrusionOk="0">
                <a:moveTo>
                  <a:pt x="18503" y="1"/>
                </a:moveTo>
                <a:lnTo>
                  <a:pt x="0" y="10038"/>
                </a:lnTo>
                <a:lnTo>
                  <a:pt x="0" y="40137"/>
                </a:lnTo>
                <a:lnTo>
                  <a:pt x="18503" y="40137"/>
                </a:lnTo>
                <a:lnTo>
                  <a:pt x="18503" y="1"/>
                </a:lnTo>
                <a:close/>
              </a:path>
            </a:pathLst>
          </a:custGeom>
          <a:solidFill>
            <a:srgbClr val="EE2A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5505980" y="3509433"/>
            <a:ext cx="382361" cy="1312088"/>
          </a:xfrm>
          <a:custGeom>
            <a:avLst/>
            <a:gdLst/>
            <a:ahLst/>
            <a:cxnLst/>
            <a:rect l="l" t="t" r="r" b="b"/>
            <a:pathLst>
              <a:path w="11693" h="40125" extrusionOk="0">
                <a:moveTo>
                  <a:pt x="1" y="1"/>
                </a:moveTo>
                <a:lnTo>
                  <a:pt x="1" y="40125"/>
                </a:lnTo>
                <a:lnTo>
                  <a:pt x="11693" y="40125"/>
                </a:lnTo>
                <a:lnTo>
                  <a:pt x="11693" y="1"/>
                </a:ln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712709" y="3800267"/>
            <a:ext cx="1075372" cy="1021646"/>
          </a:xfrm>
          <a:custGeom>
            <a:avLst/>
            <a:gdLst/>
            <a:ahLst/>
            <a:cxnLst/>
            <a:rect l="l" t="t" r="r" b="b"/>
            <a:pathLst>
              <a:path w="32886" h="31243" extrusionOk="0">
                <a:moveTo>
                  <a:pt x="1" y="1"/>
                </a:moveTo>
                <a:lnTo>
                  <a:pt x="1" y="31243"/>
                </a:lnTo>
                <a:lnTo>
                  <a:pt x="32886" y="31243"/>
                </a:lnTo>
                <a:lnTo>
                  <a:pt x="32886" y="1"/>
                </a:lnTo>
                <a:close/>
              </a:path>
            </a:pathLst>
          </a:custGeom>
          <a:solidFill>
            <a:srgbClr val="EE2A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6788080" y="3800267"/>
            <a:ext cx="584807" cy="1021646"/>
          </a:xfrm>
          <a:custGeom>
            <a:avLst/>
            <a:gdLst/>
            <a:ahLst/>
            <a:cxnLst/>
            <a:rect l="l" t="t" r="r" b="b"/>
            <a:pathLst>
              <a:path w="17884" h="31243" extrusionOk="0">
                <a:moveTo>
                  <a:pt x="0" y="1"/>
                </a:moveTo>
                <a:lnTo>
                  <a:pt x="0" y="31243"/>
                </a:lnTo>
                <a:lnTo>
                  <a:pt x="17883" y="31243"/>
                </a:lnTo>
                <a:lnTo>
                  <a:pt x="178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6250787" y="2235538"/>
            <a:ext cx="703541" cy="1564368"/>
          </a:xfrm>
          <a:custGeom>
            <a:avLst/>
            <a:gdLst/>
            <a:ahLst/>
            <a:cxnLst/>
            <a:rect l="l" t="t" r="r" b="b"/>
            <a:pathLst>
              <a:path w="21515" h="47840" extrusionOk="0">
                <a:moveTo>
                  <a:pt x="3763" y="1"/>
                </a:moveTo>
                <a:cubicBezTo>
                  <a:pt x="3691" y="143"/>
                  <a:pt x="3656" y="298"/>
                  <a:pt x="3656" y="441"/>
                </a:cubicBezTo>
                <a:lnTo>
                  <a:pt x="0" y="47840"/>
                </a:lnTo>
                <a:lnTo>
                  <a:pt x="21515" y="47840"/>
                </a:lnTo>
                <a:lnTo>
                  <a:pt x="17860" y="441"/>
                </a:lnTo>
                <a:cubicBezTo>
                  <a:pt x="17848" y="298"/>
                  <a:pt x="17800" y="143"/>
                  <a:pt x="17741" y="1"/>
                </a:cubicBezTo>
                <a:close/>
              </a:path>
            </a:pathLst>
          </a:custGeom>
          <a:solidFill>
            <a:srgbClr val="EE2A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6257000" y="2337170"/>
            <a:ext cx="690330" cy="1375133"/>
          </a:xfrm>
          <a:custGeom>
            <a:avLst/>
            <a:gdLst/>
            <a:ahLst/>
            <a:cxnLst/>
            <a:rect l="l" t="t" r="r" b="b"/>
            <a:pathLst>
              <a:path w="21111" h="42053" extrusionOk="0">
                <a:moveTo>
                  <a:pt x="3251" y="0"/>
                </a:moveTo>
                <a:lnTo>
                  <a:pt x="2585" y="8692"/>
                </a:lnTo>
                <a:lnTo>
                  <a:pt x="18539" y="8692"/>
                </a:lnTo>
                <a:lnTo>
                  <a:pt x="17860" y="0"/>
                </a:lnTo>
                <a:close/>
                <a:moveTo>
                  <a:pt x="1954" y="16681"/>
                </a:moveTo>
                <a:lnTo>
                  <a:pt x="1287" y="25372"/>
                </a:lnTo>
                <a:lnTo>
                  <a:pt x="19813" y="25372"/>
                </a:lnTo>
                <a:lnTo>
                  <a:pt x="19146" y="16681"/>
                </a:lnTo>
                <a:close/>
                <a:moveTo>
                  <a:pt x="680" y="33361"/>
                </a:moveTo>
                <a:lnTo>
                  <a:pt x="1" y="42053"/>
                </a:lnTo>
                <a:lnTo>
                  <a:pt x="21111" y="42053"/>
                </a:lnTo>
                <a:lnTo>
                  <a:pt x="20444" y="33361"/>
                </a:lnTo>
                <a:close/>
              </a:path>
            </a:pathLst>
          </a:custGeom>
          <a:solidFill>
            <a:srgbClr val="2B3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5854431" y="3922140"/>
            <a:ext cx="114908" cy="243353"/>
          </a:xfrm>
          <a:custGeom>
            <a:avLst/>
            <a:gdLst/>
            <a:ahLst/>
            <a:cxnLst/>
            <a:rect l="l" t="t" r="r" b="b"/>
            <a:pathLst>
              <a:path w="3514" h="7442" extrusionOk="0">
                <a:moveTo>
                  <a:pt x="1" y="0"/>
                </a:moveTo>
                <a:lnTo>
                  <a:pt x="1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6060800" y="3922140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0"/>
                </a:moveTo>
                <a:lnTo>
                  <a:pt x="0" y="7442"/>
                </a:lnTo>
                <a:lnTo>
                  <a:pt x="3512" y="7442"/>
                </a:lnTo>
                <a:lnTo>
                  <a:pt x="3512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6267530" y="3922140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0"/>
                </a:moveTo>
                <a:lnTo>
                  <a:pt x="0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6473866" y="3922140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1" y="0"/>
                </a:moveTo>
                <a:lnTo>
                  <a:pt x="1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5854431" y="4274091"/>
            <a:ext cx="114908" cy="243353"/>
          </a:xfrm>
          <a:custGeom>
            <a:avLst/>
            <a:gdLst/>
            <a:ahLst/>
            <a:cxnLst/>
            <a:rect l="l" t="t" r="r" b="b"/>
            <a:pathLst>
              <a:path w="3514" h="7442" extrusionOk="0">
                <a:moveTo>
                  <a:pt x="1" y="1"/>
                </a:moveTo>
                <a:lnTo>
                  <a:pt x="1" y="7442"/>
                </a:lnTo>
                <a:lnTo>
                  <a:pt x="3513" y="7442"/>
                </a:lnTo>
                <a:lnTo>
                  <a:pt x="3513" y="1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6060800" y="4274091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1"/>
                </a:moveTo>
                <a:lnTo>
                  <a:pt x="0" y="7442"/>
                </a:lnTo>
                <a:lnTo>
                  <a:pt x="3512" y="7442"/>
                </a:lnTo>
                <a:lnTo>
                  <a:pt x="3512" y="1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6267530" y="4274091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1"/>
                </a:moveTo>
                <a:lnTo>
                  <a:pt x="0" y="7442"/>
                </a:lnTo>
                <a:lnTo>
                  <a:pt x="3513" y="7442"/>
                </a:lnTo>
                <a:lnTo>
                  <a:pt x="3513" y="1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6473866" y="4274091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1" y="1"/>
                </a:moveTo>
                <a:lnTo>
                  <a:pt x="1" y="7442"/>
                </a:lnTo>
                <a:lnTo>
                  <a:pt x="3513" y="7442"/>
                </a:lnTo>
                <a:lnTo>
                  <a:pt x="3513" y="1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4968327" y="3939275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0"/>
                </a:moveTo>
                <a:lnTo>
                  <a:pt x="0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5139250" y="3939275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0"/>
                </a:moveTo>
                <a:lnTo>
                  <a:pt x="0" y="7442"/>
                </a:lnTo>
                <a:lnTo>
                  <a:pt x="3512" y="7442"/>
                </a:lnTo>
                <a:lnTo>
                  <a:pt x="3512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5310140" y="3939275"/>
            <a:ext cx="114908" cy="243353"/>
          </a:xfrm>
          <a:custGeom>
            <a:avLst/>
            <a:gdLst/>
            <a:ahLst/>
            <a:cxnLst/>
            <a:rect l="l" t="t" r="r" b="b"/>
            <a:pathLst>
              <a:path w="3514" h="7442" extrusionOk="0">
                <a:moveTo>
                  <a:pt x="1" y="0"/>
                </a:moveTo>
                <a:lnTo>
                  <a:pt x="1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4968327" y="4274091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1"/>
                </a:moveTo>
                <a:lnTo>
                  <a:pt x="0" y="7442"/>
                </a:lnTo>
                <a:lnTo>
                  <a:pt x="3513" y="7442"/>
                </a:lnTo>
                <a:lnTo>
                  <a:pt x="3513" y="1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5139250" y="4274091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1"/>
                </a:moveTo>
                <a:lnTo>
                  <a:pt x="0" y="7442"/>
                </a:lnTo>
                <a:lnTo>
                  <a:pt x="3512" y="7442"/>
                </a:lnTo>
                <a:lnTo>
                  <a:pt x="3512" y="1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5310140" y="4274091"/>
            <a:ext cx="114908" cy="243353"/>
          </a:xfrm>
          <a:custGeom>
            <a:avLst/>
            <a:gdLst/>
            <a:ahLst/>
            <a:cxnLst/>
            <a:rect l="l" t="t" r="r" b="b"/>
            <a:pathLst>
              <a:path w="3514" h="7442" extrusionOk="0">
                <a:moveTo>
                  <a:pt x="1" y="1"/>
                </a:moveTo>
                <a:lnTo>
                  <a:pt x="1" y="7442"/>
                </a:lnTo>
                <a:lnTo>
                  <a:pt x="3513" y="7442"/>
                </a:lnTo>
                <a:lnTo>
                  <a:pt x="3513" y="1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7284073" y="3428075"/>
            <a:ext cx="1220593" cy="1393445"/>
          </a:xfrm>
          <a:custGeom>
            <a:avLst/>
            <a:gdLst/>
            <a:ahLst/>
            <a:cxnLst/>
            <a:rect l="l" t="t" r="r" b="b"/>
            <a:pathLst>
              <a:path w="37327" h="42613" extrusionOk="0">
                <a:moveTo>
                  <a:pt x="2370" y="0"/>
                </a:moveTo>
                <a:cubicBezTo>
                  <a:pt x="1060" y="0"/>
                  <a:pt x="1" y="1060"/>
                  <a:pt x="1" y="2370"/>
                </a:cubicBezTo>
                <a:lnTo>
                  <a:pt x="1" y="42613"/>
                </a:lnTo>
                <a:lnTo>
                  <a:pt x="37327" y="42613"/>
                </a:lnTo>
                <a:lnTo>
                  <a:pt x="37327" y="2382"/>
                </a:lnTo>
                <a:cubicBezTo>
                  <a:pt x="37315" y="1072"/>
                  <a:pt x="36255" y="0"/>
                  <a:pt x="34945" y="0"/>
                </a:cubicBezTo>
                <a:close/>
              </a:path>
            </a:pathLst>
          </a:custGeom>
          <a:solidFill>
            <a:srgbClr val="2B3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7924927" y="3428075"/>
            <a:ext cx="579738" cy="1393445"/>
          </a:xfrm>
          <a:custGeom>
            <a:avLst/>
            <a:gdLst/>
            <a:ahLst/>
            <a:cxnLst/>
            <a:rect l="l" t="t" r="r" b="b"/>
            <a:pathLst>
              <a:path w="17729" h="42613" extrusionOk="0">
                <a:moveTo>
                  <a:pt x="2370" y="0"/>
                </a:moveTo>
                <a:cubicBezTo>
                  <a:pt x="1060" y="0"/>
                  <a:pt x="0" y="1060"/>
                  <a:pt x="0" y="2370"/>
                </a:cubicBezTo>
                <a:lnTo>
                  <a:pt x="0" y="42613"/>
                </a:lnTo>
                <a:lnTo>
                  <a:pt x="17729" y="42613"/>
                </a:lnTo>
                <a:lnTo>
                  <a:pt x="17729" y="2382"/>
                </a:lnTo>
                <a:cubicBezTo>
                  <a:pt x="17717" y="1072"/>
                  <a:pt x="16657" y="0"/>
                  <a:pt x="15347" y="0"/>
                </a:cubicBezTo>
                <a:close/>
              </a:path>
            </a:pathLst>
          </a:custGeom>
          <a:solidFill>
            <a:srgbClr val="EE2A7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7283681" y="4412706"/>
            <a:ext cx="640887" cy="125012"/>
          </a:xfrm>
          <a:custGeom>
            <a:avLst/>
            <a:gdLst/>
            <a:ahLst/>
            <a:cxnLst/>
            <a:rect l="l" t="t" r="r" b="b"/>
            <a:pathLst>
              <a:path w="19599" h="3823" extrusionOk="0">
                <a:moveTo>
                  <a:pt x="1" y="0"/>
                </a:moveTo>
                <a:lnTo>
                  <a:pt x="1" y="3822"/>
                </a:lnTo>
                <a:lnTo>
                  <a:pt x="19598" y="3822"/>
                </a:lnTo>
                <a:lnTo>
                  <a:pt x="19598" y="0"/>
                </a:lnTo>
                <a:close/>
              </a:path>
            </a:pathLst>
          </a:custGeom>
          <a:solidFill>
            <a:srgbClr val="00AE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7924535" y="4412706"/>
            <a:ext cx="579346" cy="125012"/>
          </a:xfrm>
          <a:custGeom>
            <a:avLst/>
            <a:gdLst/>
            <a:ahLst/>
            <a:cxnLst/>
            <a:rect l="l" t="t" r="r" b="b"/>
            <a:pathLst>
              <a:path w="17717" h="3823" extrusionOk="0">
                <a:moveTo>
                  <a:pt x="0" y="0"/>
                </a:moveTo>
                <a:lnTo>
                  <a:pt x="0" y="3822"/>
                </a:lnTo>
                <a:lnTo>
                  <a:pt x="17717" y="3822"/>
                </a:lnTo>
                <a:lnTo>
                  <a:pt x="17717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7157165" y="3599391"/>
            <a:ext cx="1787055" cy="1085477"/>
          </a:xfrm>
          <a:custGeom>
            <a:avLst/>
            <a:gdLst/>
            <a:ahLst/>
            <a:cxnLst/>
            <a:rect l="l" t="t" r="r" b="b"/>
            <a:pathLst>
              <a:path w="54650" h="33195" extrusionOk="0">
                <a:moveTo>
                  <a:pt x="32338" y="0"/>
                </a:moveTo>
                <a:lnTo>
                  <a:pt x="32338" y="2072"/>
                </a:lnTo>
                <a:lnTo>
                  <a:pt x="45137" y="2072"/>
                </a:lnTo>
                <a:cubicBezTo>
                  <a:pt x="49244" y="2072"/>
                  <a:pt x="52578" y="5406"/>
                  <a:pt x="52578" y="9513"/>
                </a:cubicBezTo>
                <a:lnTo>
                  <a:pt x="52578" y="23682"/>
                </a:lnTo>
                <a:cubicBezTo>
                  <a:pt x="52578" y="27789"/>
                  <a:pt x="49244" y="31123"/>
                  <a:pt x="45137" y="31123"/>
                </a:cubicBezTo>
                <a:lnTo>
                  <a:pt x="0" y="31123"/>
                </a:lnTo>
                <a:lnTo>
                  <a:pt x="0" y="33195"/>
                </a:lnTo>
                <a:lnTo>
                  <a:pt x="45137" y="33195"/>
                </a:lnTo>
                <a:cubicBezTo>
                  <a:pt x="50375" y="33195"/>
                  <a:pt x="54650" y="28920"/>
                  <a:pt x="54650" y="23682"/>
                </a:cubicBezTo>
                <a:lnTo>
                  <a:pt x="54650" y="9513"/>
                </a:lnTo>
                <a:cubicBezTo>
                  <a:pt x="54650" y="4274"/>
                  <a:pt x="50375" y="0"/>
                  <a:pt x="45137" y="0"/>
                </a:cubicBez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6878790" y="4573885"/>
            <a:ext cx="346914" cy="154606"/>
          </a:xfrm>
          <a:custGeom>
            <a:avLst/>
            <a:gdLst/>
            <a:ahLst/>
            <a:cxnLst/>
            <a:rect l="l" t="t" r="r" b="b"/>
            <a:pathLst>
              <a:path w="10609" h="4728" extrusionOk="0">
                <a:moveTo>
                  <a:pt x="846" y="0"/>
                </a:moveTo>
                <a:cubicBezTo>
                  <a:pt x="369" y="0"/>
                  <a:pt x="0" y="1060"/>
                  <a:pt x="0" y="2370"/>
                </a:cubicBezTo>
                <a:cubicBezTo>
                  <a:pt x="0" y="3679"/>
                  <a:pt x="381" y="4727"/>
                  <a:pt x="846" y="4727"/>
                </a:cubicBezTo>
                <a:lnTo>
                  <a:pt x="8239" y="4727"/>
                </a:lnTo>
                <a:cubicBezTo>
                  <a:pt x="9549" y="4727"/>
                  <a:pt x="10609" y="3679"/>
                  <a:pt x="10609" y="2370"/>
                </a:cubicBezTo>
                <a:cubicBezTo>
                  <a:pt x="10609" y="1060"/>
                  <a:pt x="9549" y="0"/>
                  <a:pt x="8239" y="0"/>
                </a:cubicBezTo>
                <a:close/>
              </a:path>
            </a:pathLst>
          </a:custGeom>
          <a:solidFill>
            <a:srgbClr val="2B3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8089604" y="3556161"/>
            <a:ext cx="346947" cy="154998"/>
          </a:xfrm>
          <a:custGeom>
            <a:avLst/>
            <a:gdLst/>
            <a:ahLst/>
            <a:cxnLst/>
            <a:rect l="l" t="t" r="r" b="b"/>
            <a:pathLst>
              <a:path w="10610" h="4740" extrusionOk="0">
                <a:moveTo>
                  <a:pt x="846" y="1"/>
                </a:moveTo>
                <a:cubicBezTo>
                  <a:pt x="370" y="1"/>
                  <a:pt x="1" y="1060"/>
                  <a:pt x="1" y="2370"/>
                </a:cubicBezTo>
                <a:cubicBezTo>
                  <a:pt x="1" y="3680"/>
                  <a:pt x="382" y="4739"/>
                  <a:pt x="846" y="4739"/>
                </a:cubicBezTo>
                <a:lnTo>
                  <a:pt x="8240" y="4739"/>
                </a:lnTo>
                <a:cubicBezTo>
                  <a:pt x="9549" y="4739"/>
                  <a:pt x="10609" y="3680"/>
                  <a:pt x="10609" y="2370"/>
                </a:cubicBezTo>
                <a:cubicBezTo>
                  <a:pt x="10609" y="1060"/>
                  <a:pt x="9549" y="1"/>
                  <a:pt x="8240" y="1"/>
                </a:cubicBezTo>
                <a:close/>
              </a:path>
            </a:pathLst>
          </a:custGeom>
          <a:solidFill>
            <a:srgbClr val="2B39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7360003" y="3822863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0"/>
                </a:moveTo>
                <a:lnTo>
                  <a:pt x="0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7546883" y="3822863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0"/>
                </a:moveTo>
                <a:lnTo>
                  <a:pt x="0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7733763" y="3822863"/>
            <a:ext cx="114875" cy="243353"/>
          </a:xfrm>
          <a:custGeom>
            <a:avLst/>
            <a:gdLst/>
            <a:ahLst/>
            <a:cxnLst/>
            <a:rect l="l" t="t" r="r" b="b"/>
            <a:pathLst>
              <a:path w="3513" h="7442" extrusionOk="0">
                <a:moveTo>
                  <a:pt x="0" y="0"/>
                </a:moveTo>
                <a:lnTo>
                  <a:pt x="0" y="7442"/>
                </a:lnTo>
                <a:lnTo>
                  <a:pt x="3513" y="7442"/>
                </a:lnTo>
                <a:lnTo>
                  <a:pt x="3513" y="0"/>
                </a:lnTo>
                <a:close/>
              </a:path>
            </a:pathLst>
          </a:custGeom>
          <a:solidFill>
            <a:srgbClr val="FFF2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mph" presetSubtype="2" repeatCount="indefinite" decel="2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repeatCount="indefinite" decel="2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repeatCount="indefinite" decel="25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repeatCount="indefinite" decel="25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repeatCount="indefinite" decel="25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repeatCount="indefinite" decel="25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repeatCount="indefinite" decel="25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repeatCount="indefinite" decel="25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repeatCount="indefinite" decel="25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mph" presetSubtype="2" repeatCount="indefinite" decel="25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repeatCount="indefinite" decel="25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repeatCount="indefinite" decel="25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repeatCount="indefinite" decel="25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repeatCount="indefinite" decel="25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repeatCount="indefinite" decel="2500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repeatCount="indefinite" decel="2500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mph" presetSubtype="2" repeatCount="indefinite" decel="2500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2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ctrTitle"/>
          </p:nvPr>
        </p:nvSpPr>
        <p:spPr>
          <a:xfrm flipH="1">
            <a:off x="713100" y="1321725"/>
            <a:ext cx="2980500" cy="2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7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 dirty="0"/>
          </a:p>
        </p:txBody>
      </p:sp>
      <p:sp>
        <p:nvSpPr>
          <p:cNvPr id="47" name="Google Shape;47;p3"/>
          <p:cNvSpPr txBox="1">
            <a:spLocks noGrp="1"/>
          </p:cNvSpPr>
          <p:nvPr>
            <p:ph type="subTitle" idx="1"/>
          </p:nvPr>
        </p:nvSpPr>
        <p:spPr>
          <a:xfrm flipH="1">
            <a:off x="1124390" y="1634950"/>
            <a:ext cx="2569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500" b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48" name="Google Shape;48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3670234" y="1545182"/>
            <a:ext cx="7926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9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49" name="Google Shape;49;p3"/>
          <p:cNvSpPr txBox="1">
            <a:spLocks noGrp="1"/>
          </p:cNvSpPr>
          <p:nvPr>
            <p:ph type="ctrTitle" idx="3"/>
          </p:nvPr>
        </p:nvSpPr>
        <p:spPr>
          <a:xfrm>
            <a:off x="1620600" y="341126"/>
            <a:ext cx="59028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31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50" name="Google Shape;50;p3"/>
          <p:cNvSpPr txBox="1">
            <a:spLocks noGrp="1"/>
          </p:cNvSpPr>
          <p:nvPr>
            <p:ph type="ctrTitle" idx="4"/>
          </p:nvPr>
        </p:nvSpPr>
        <p:spPr>
          <a:xfrm flipH="1">
            <a:off x="717300" y="2469043"/>
            <a:ext cx="2976300" cy="2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7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 dirty="0"/>
          </a:p>
        </p:txBody>
      </p:sp>
      <p:sp>
        <p:nvSpPr>
          <p:cNvPr id="51" name="Google Shape;51;p3"/>
          <p:cNvSpPr txBox="1">
            <a:spLocks noGrp="1"/>
          </p:cNvSpPr>
          <p:nvPr>
            <p:ph type="subTitle" idx="5"/>
          </p:nvPr>
        </p:nvSpPr>
        <p:spPr>
          <a:xfrm flipH="1">
            <a:off x="1124090" y="2782282"/>
            <a:ext cx="2569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500" b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2" name="Google Shape;52;p3"/>
          <p:cNvSpPr txBox="1">
            <a:spLocks noGrp="1"/>
          </p:cNvSpPr>
          <p:nvPr>
            <p:ph type="title" idx="6" hasCustomPrompt="1"/>
          </p:nvPr>
        </p:nvSpPr>
        <p:spPr>
          <a:xfrm flipH="1">
            <a:off x="3670234" y="2692507"/>
            <a:ext cx="7926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9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53" name="Google Shape;53;p3"/>
          <p:cNvSpPr txBox="1">
            <a:spLocks noGrp="1"/>
          </p:cNvSpPr>
          <p:nvPr>
            <p:ph type="ctrTitle" idx="7"/>
          </p:nvPr>
        </p:nvSpPr>
        <p:spPr>
          <a:xfrm flipH="1">
            <a:off x="713100" y="3636300"/>
            <a:ext cx="2980500" cy="2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7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 dirty="0"/>
          </a:p>
        </p:txBody>
      </p:sp>
      <p:sp>
        <p:nvSpPr>
          <p:cNvPr id="54" name="Google Shape;54;p3"/>
          <p:cNvSpPr txBox="1">
            <a:spLocks noGrp="1"/>
          </p:cNvSpPr>
          <p:nvPr>
            <p:ph type="subTitle" idx="8"/>
          </p:nvPr>
        </p:nvSpPr>
        <p:spPr>
          <a:xfrm flipH="1">
            <a:off x="1124090" y="3949532"/>
            <a:ext cx="2569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500" b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5" name="Google Shape;55;p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3670234" y="3859757"/>
            <a:ext cx="7926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9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56" name="Google Shape;56;p3"/>
          <p:cNvSpPr txBox="1">
            <a:spLocks noGrp="1"/>
          </p:cNvSpPr>
          <p:nvPr>
            <p:ph type="ctrTitle" idx="13"/>
          </p:nvPr>
        </p:nvSpPr>
        <p:spPr>
          <a:xfrm>
            <a:off x="5498575" y="1321725"/>
            <a:ext cx="2980500" cy="2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7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 dirty="0"/>
          </a:p>
        </p:txBody>
      </p:sp>
      <p:sp>
        <p:nvSpPr>
          <p:cNvPr id="57" name="Google Shape;57;p3"/>
          <p:cNvSpPr txBox="1">
            <a:spLocks noGrp="1"/>
          </p:cNvSpPr>
          <p:nvPr>
            <p:ph type="subTitle" idx="14"/>
          </p:nvPr>
        </p:nvSpPr>
        <p:spPr>
          <a:xfrm>
            <a:off x="5498581" y="1634957"/>
            <a:ext cx="2569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500" b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3"/>
          <p:cNvSpPr txBox="1">
            <a:spLocks noGrp="1"/>
          </p:cNvSpPr>
          <p:nvPr>
            <p:ph type="title" idx="15" hasCustomPrompt="1"/>
          </p:nvPr>
        </p:nvSpPr>
        <p:spPr>
          <a:xfrm>
            <a:off x="4729239" y="1545182"/>
            <a:ext cx="7926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9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59" name="Google Shape;59;p3"/>
          <p:cNvSpPr txBox="1">
            <a:spLocks noGrp="1"/>
          </p:cNvSpPr>
          <p:nvPr>
            <p:ph type="ctrTitle" idx="16"/>
          </p:nvPr>
        </p:nvSpPr>
        <p:spPr>
          <a:xfrm>
            <a:off x="5498575" y="2469050"/>
            <a:ext cx="2980500" cy="2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7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 dirty="0"/>
          </a:p>
        </p:txBody>
      </p:sp>
      <p:sp>
        <p:nvSpPr>
          <p:cNvPr id="60" name="Google Shape;60;p3"/>
          <p:cNvSpPr txBox="1">
            <a:spLocks noGrp="1"/>
          </p:cNvSpPr>
          <p:nvPr>
            <p:ph type="subTitle" idx="17"/>
          </p:nvPr>
        </p:nvSpPr>
        <p:spPr>
          <a:xfrm>
            <a:off x="5498581" y="2782282"/>
            <a:ext cx="2569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500" b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1" name="Google Shape;61;p3"/>
          <p:cNvSpPr txBox="1">
            <a:spLocks noGrp="1"/>
          </p:cNvSpPr>
          <p:nvPr>
            <p:ph type="title" idx="18" hasCustomPrompt="1"/>
          </p:nvPr>
        </p:nvSpPr>
        <p:spPr>
          <a:xfrm>
            <a:off x="4729239" y="2692507"/>
            <a:ext cx="7926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9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2" name="Google Shape;62;p3"/>
          <p:cNvSpPr txBox="1">
            <a:spLocks noGrp="1"/>
          </p:cNvSpPr>
          <p:nvPr>
            <p:ph type="ctrTitle" idx="19"/>
          </p:nvPr>
        </p:nvSpPr>
        <p:spPr>
          <a:xfrm>
            <a:off x="5498575" y="3636300"/>
            <a:ext cx="2980500" cy="2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200"/>
              <a:buNone/>
              <a:defRPr sz="17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 dirty="0"/>
          </a:p>
        </p:txBody>
      </p:sp>
      <p:sp>
        <p:nvSpPr>
          <p:cNvPr id="63" name="Google Shape;63;p3"/>
          <p:cNvSpPr txBox="1">
            <a:spLocks noGrp="1"/>
          </p:cNvSpPr>
          <p:nvPr>
            <p:ph type="subTitle" idx="20"/>
          </p:nvPr>
        </p:nvSpPr>
        <p:spPr>
          <a:xfrm>
            <a:off x="5498581" y="3949532"/>
            <a:ext cx="2569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500" b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4" name="Google Shape;64;p3"/>
          <p:cNvSpPr txBox="1">
            <a:spLocks noGrp="1"/>
          </p:cNvSpPr>
          <p:nvPr>
            <p:ph type="title" idx="21" hasCustomPrompt="1"/>
          </p:nvPr>
        </p:nvSpPr>
        <p:spPr>
          <a:xfrm>
            <a:off x="4729239" y="3859757"/>
            <a:ext cx="792600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29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Font typeface="Fira Sans Extra Condensed Medium"/>
              <a:buNone/>
              <a:defRPr sz="5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65" name="Google Shape;65;p3"/>
          <p:cNvSpPr/>
          <p:nvPr/>
        </p:nvSpPr>
        <p:spPr>
          <a:xfrm>
            <a:off x="7427925" y="3224713"/>
            <a:ext cx="6651092" cy="2139699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"/>
          <p:cNvSpPr/>
          <p:nvPr/>
        </p:nvSpPr>
        <p:spPr>
          <a:xfrm rot="9900013">
            <a:off x="-3971089" y="308813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3"/>
          <p:cNvSpPr/>
          <p:nvPr/>
        </p:nvSpPr>
        <p:spPr>
          <a:xfrm rot="-857527">
            <a:off x="-4571857" y="-104294"/>
            <a:ext cx="8129924" cy="4135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design 1">
  <p:cSld name="CUSTOM_7_2">
    <p:bg>
      <p:bgPr>
        <a:solidFill>
          <a:schemeClr val="dk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/>
          <p:nvPr/>
        </p:nvSpPr>
        <p:spPr>
          <a:xfrm>
            <a:off x="3814575" y="1226425"/>
            <a:ext cx="4045200" cy="2523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"/>
          <p:cNvSpPr txBox="1">
            <a:spLocks noGrp="1"/>
          </p:cNvSpPr>
          <p:nvPr>
            <p:ph type="ctrTitle"/>
          </p:nvPr>
        </p:nvSpPr>
        <p:spPr>
          <a:xfrm flipH="1">
            <a:off x="4211125" y="1227675"/>
            <a:ext cx="3185700" cy="2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9pPr>
          </a:lstStyle>
          <a:p>
            <a:endParaRPr dirty="0"/>
          </a:p>
        </p:txBody>
      </p:sp>
      <p:sp>
        <p:nvSpPr>
          <p:cNvPr id="116" name="Google Shape;116;p6"/>
          <p:cNvSpPr/>
          <p:nvPr/>
        </p:nvSpPr>
        <p:spPr>
          <a:xfrm>
            <a:off x="7308013" y="488000"/>
            <a:ext cx="1072400" cy="386075"/>
          </a:xfrm>
          <a:custGeom>
            <a:avLst/>
            <a:gdLst/>
            <a:ahLst/>
            <a:cxnLst/>
            <a:rect l="l" t="t" r="r" b="b"/>
            <a:pathLst>
              <a:path w="42896" h="15443" extrusionOk="0">
                <a:moveTo>
                  <a:pt x="21405" y="1"/>
                </a:moveTo>
                <a:cubicBezTo>
                  <a:pt x="17035" y="1"/>
                  <a:pt x="13177" y="2202"/>
                  <a:pt x="10890" y="5568"/>
                </a:cubicBezTo>
                <a:cubicBezTo>
                  <a:pt x="10569" y="5536"/>
                  <a:pt x="10249" y="5515"/>
                  <a:pt x="9928" y="5515"/>
                </a:cubicBezTo>
                <a:cubicBezTo>
                  <a:pt x="4435" y="5515"/>
                  <a:pt x="1" y="9960"/>
                  <a:pt x="1" y="15442"/>
                </a:cubicBezTo>
                <a:lnTo>
                  <a:pt x="42895" y="15442"/>
                </a:lnTo>
                <a:cubicBezTo>
                  <a:pt x="42040" y="12002"/>
                  <a:pt x="38931" y="9458"/>
                  <a:pt x="35212" y="9458"/>
                </a:cubicBezTo>
                <a:cubicBezTo>
                  <a:pt x="34710" y="9458"/>
                  <a:pt x="34218" y="9512"/>
                  <a:pt x="33716" y="9597"/>
                </a:cubicBezTo>
                <a:cubicBezTo>
                  <a:pt x="32348" y="4083"/>
                  <a:pt x="27347" y="1"/>
                  <a:pt x="2140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610388" y="3876125"/>
            <a:ext cx="1072400" cy="386075"/>
          </a:xfrm>
          <a:custGeom>
            <a:avLst/>
            <a:gdLst/>
            <a:ahLst/>
            <a:cxnLst/>
            <a:rect l="l" t="t" r="r" b="b"/>
            <a:pathLst>
              <a:path w="42896" h="15443" extrusionOk="0">
                <a:moveTo>
                  <a:pt x="21405" y="1"/>
                </a:moveTo>
                <a:cubicBezTo>
                  <a:pt x="17035" y="1"/>
                  <a:pt x="13177" y="2202"/>
                  <a:pt x="10890" y="5568"/>
                </a:cubicBezTo>
                <a:cubicBezTo>
                  <a:pt x="10569" y="5536"/>
                  <a:pt x="10249" y="5515"/>
                  <a:pt x="9928" y="5515"/>
                </a:cubicBezTo>
                <a:cubicBezTo>
                  <a:pt x="4435" y="5515"/>
                  <a:pt x="1" y="9960"/>
                  <a:pt x="1" y="15442"/>
                </a:cubicBezTo>
                <a:lnTo>
                  <a:pt x="42895" y="15442"/>
                </a:lnTo>
                <a:cubicBezTo>
                  <a:pt x="42040" y="12002"/>
                  <a:pt x="38931" y="9458"/>
                  <a:pt x="35212" y="9458"/>
                </a:cubicBezTo>
                <a:cubicBezTo>
                  <a:pt x="34710" y="9458"/>
                  <a:pt x="34218" y="9512"/>
                  <a:pt x="33716" y="9597"/>
                </a:cubicBezTo>
                <a:cubicBezTo>
                  <a:pt x="32348" y="4083"/>
                  <a:pt x="27347" y="1"/>
                  <a:pt x="2140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"/>
          <p:cNvSpPr/>
          <p:nvPr/>
        </p:nvSpPr>
        <p:spPr>
          <a:xfrm rot="9900013">
            <a:off x="-3571989" y="-250849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"/>
          <p:cNvSpPr/>
          <p:nvPr/>
        </p:nvSpPr>
        <p:spPr>
          <a:xfrm rot="-3600023">
            <a:off x="6124530" y="1980032"/>
            <a:ext cx="6651169" cy="218316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1978400" y="1226425"/>
            <a:ext cx="2040000" cy="25233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2052200" y="1760550"/>
            <a:ext cx="18924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None/>
              <a:defRPr sz="96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design 1 1">
  <p:cSld name="CUSTOM_7_2_1"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/>
          <p:nvPr/>
        </p:nvSpPr>
        <p:spPr>
          <a:xfrm>
            <a:off x="3814575" y="1226425"/>
            <a:ext cx="4045200" cy="2523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"/>
          <p:cNvSpPr/>
          <p:nvPr/>
        </p:nvSpPr>
        <p:spPr>
          <a:xfrm>
            <a:off x="1978400" y="1226425"/>
            <a:ext cx="2040000" cy="25233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"/>
          <p:cNvSpPr/>
          <p:nvPr/>
        </p:nvSpPr>
        <p:spPr>
          <a:xfrm>
            <a:off x="7308013" y="488000"/>
            <a:ext cx="1072400" cy="386075"/>
          </a:xfrm>
          <a:custGeom>
            <a:avLst/>
            <a:gdLst/>
            <a:ahLst/>
            <a:cxnLst/>
            <a:rect l="l" t="t" r="r" b="b"/>
            <a:pathLst>
              <a:path w="42896" h="15443" extrusionOk="0">
                <a:moveTo>
                  <a:pt x="21405" y="1"/>
                </a:moveTo>
                <a:cubicBezTo>
                  <a:pt x="17035" y="1"/>
                  <a:pt x="13177" y="2202"/>
                  <a:pt x="10890" y="5568"/>
                </a:cubicBezTo>
                <a:cubicBezTo>
                  <a:pt x="10569" y="5536"/>
                  <a:pt x="10249" y="5515"/>
                  <a:pt x="9928" y="5515"/>
                </a:cubicBezTo>
                <a:cubicBezTo>
                  <a:pt x="4435" y="5515"/>
                  <a:pt x="1" y="9960"/>
                  <a:pt x="1" y="15442"/>
                </a:cubicBezTo>
                <a:lnTo>
                  <a:pt x="42895" y="15442"/>
                </a:lnTo>
                <a:cubicBezTo>
                  <a:pt x="42040" y="12002"/>
                  <a:pt x="38931" y="9458"/>
                  <a:pt x="35212" y="9458"/>
                </a:cubicBezTo>
                <a:cubicBezTo>
                  <a:pt x="34710" y="9458"/>
                  <a:pt x="34218" y="9512"/>
                  <a:pt x="33716" y="9597"/>
                </a:cubicBezTo>
                <a:cubicBezTo>
                  <a:pt x="32348" y="4083"/>
                  <a:pt x="27347" y="1"/>
                  <a:pt x="214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610388" y="3876125"/>
            <a:ext cx="1072400" cy="386075"/>
          </a:xfrm>
          <a:custGeom>
            <a:avLst/>
            <a:gdLst/>
            <a:ahLst/>
            <a:cxnLst/>
            <a:rect l="l" t="t" r="r" b="b"/>
            <a:pathLst>
              <a:path w="42896" h="15443" extrusionOk="0">
                <a:moveTo>
                  <a:pt x="21405" y="1"/>
                </a:moveTo>
                <a:cubicBezTo>
                  <a:pt x="17035" y="1"/>
                  <a:pt x="13177" y="2202"/>
                  <a:pt x="10890" y="5568"/>
                </a:cubicBezTo>
                <a:cubicBezTo>
                  <a:pt x="10569" y="5536"/>
                  <a:pt x="10249" y="5515"/>
                  <a:pt x="9928" y="5515"/>
                </a:cubicBezTo>
                <a:cubicBezTo>
                  <a:pt x="4435" y="5515"/>
                  <a:pt x="1" y="9960"/>
                  <a:pt x="1" y="15442"/>
                </a:cubicBezTo>
                <a:lnTo>
                  <a:pt x="42895" y="15442"/>
                </a:lnTo>
                <a:cubicBezTo>
                  <a:pt x="42040" y="12002"/>
                  <a:pt x="38931" y="9458"/>
                  <a:pt x="35212" y="9458"/>
                </a:cubicBezTo>
                <a:cubicBezTo>
                  <a:pt x="34710" y="9458"/>
                  <a:pt x="34218" y="9512"/>
                  <a:pt x="33716" y="9597"/>
                </a:cubicBezTo>
                <a:cubicBezTo>
                  <a:pt x="32348" y="4083"/>
                  <a:pt x="27347" y="1"/>
                  <a:pt x="2140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"/>
          <p:cNvSpPr/>
          <p:nvPr/>
        </p:nvSpPr>
        <p:spPr>
          <a:xfrm rot="9900013">
            <a:off x="-3490039" y="-2737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"/>
          <p:cNvSpPr txBox="1">
            <a:spLocks noGrp="1"/>
          </p:cNvSpPr>
          <p:nvPr>
            <p:ph type="ctrTitle"/>
          </p:nvPr>
        </p:nvSpPr>
        <p:spPr>
          <a:xfrm flipH="1">
            <a:off x="4211125" y="1227675"/>
            <a:ext cx="3185700" cy="2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4000"/>
              <a:buNone/>
              <a:defRPr sz="4000">
                <a:solidFill>
                  <a:srgbClr val="CCCCCC"/>
                </a:solidFill>
              </a:defRPr>
            </a:lvl9pPr>
          </a:lstStyle>
          <a:p>
            <a:endParaRPr dirty="0"/>
          </a:p>
        </p:txBody>
      </p:sp>
      <p:sp>
        <p:nvSpPr>
          <p:cNvPr id="129" name="Google Shape;129;p7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2052200" y="1760550"/>
            <a:ext cx="18924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None/>
              <a:defRPr sz="9600"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9600"/>
              <a:buFont typeface="Fira Sans Extra Condensed Medium"/>
              <a:buNone/>
              <a:defRPr sz="96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30" name="Google Shape;130;p7"/>
          <p:cNvSpPr/>
          <p:nvPr/>
        </p:nvSpPr>
        <p:spPr>
          <a:xfrm rot="-3600023">
            <a:off x="5514330" y="2517357"/>
            <a:ext cx="6651169" cy="218316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 1">
  <p:cSld name="CUSTOM_17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 txBox="1">
            <a:spLocks noGrp="1"/>
          </p:cNvSpPr>
          <p:nvPr>
            <p:ph type="ctrTitle"/>
          </p:nvPr>
        </p:nvSpPr>
        <p:spPr>
          <a:xfrm>
            <a:off x="5317988" y="1592799"/>
            <a:ext cx="1881300" cy="467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148" name="Google Shape;148;p10"/>
          <p:cNvSpPr txBox="1">
            <a:spLocks noGrp="1"/>
          </p:cNvSpPr>
          <p:nvPr>
            <p:ph type="subTitle" idx="1"/>
          </p:nvPr>
        </p:nvSpPr>
        <p:spPr>
          <a:xfrm>
            <a:off x="5317988" y="2024006"/>
            <a:ext cx="21579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9" name="Google Shape;149;p10"/>
          <p:cNvSpPr txBox="1">
            <a:spLocks noGrp="1"/>
          </p:cNvSpPr>
          <p:nvPr>
            <p:ph type="ctrTitle" idx="2"/>
          </p:nvPr>
        </p:nvSpPr>
        <p:spPr>
          <a:xfrm>
            <a:off x="5317988" y="3292848"/>
            <a:ext cx="1881300" cy="41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150" name="Google Shape;150;p10"/>
          <p:cNvSpPr txBox="1">
            <a:spLocks noGrp="1"/>
          </p:cNvSpPr>
          <p:nvPr>
            <p:ph type="subTitle" idx="3"/>
          </p:nvPr>
        </p:nvSpPr>
        <p:spPr>
          <a:xfrm>
            <a:off x="5317988" y="3635141"/>
            <a:ext cx="21579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51" name="Google Shape;151;p10"/>
          <p:cNvSpPr txBox="1">
            <a:spLocks noGrp="1"/>
          </p:cNvSpPr>
          <p:nvPr>
            <p:ph type="ctrTitle" idx="4"/>
          </p:nvPr>
        </p:nvSpPr>
        <p:spPr>
          <a:xfrm>
            <a:off x="723600" y="470625"/>
            <a:ext cx="25932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152" name="Google Shape;152;p10"/>
          <p:cNvSpPr txBox="1">
            <a:spLocks noGrp="1"/>
          </p:cNvSpPr>
          <p:nvPr>
            <p:ph type="ctrTitle" idx="5"/>
          </p:nvPr>
        </p:nvSpPr>
        <p:spPr>
          <a:xfrm>
            <a:off x="1116400" y="1476137"/>
            <a:ext cx="1881300" cy="41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153" name="Google Shape;153;p10"/>
          <p:cNvSpPr txBox="1">
            <a:spLocks noGrp="1"/>
          </p:cNvSpPr>
          <p:nvPr>
            <p:ph type="subTitle" idx="6"/>
          </p:nvPr>
        </p:nvSpPr>
        <p:spPr>
          <a:xfrm>
            <a:off x="1116400" y="1828688"/>
            <a:ext cx="21576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54" name="Google Shape;154;p10"/>
          <p:cNvSpPr txBox="1">
            <a:spLocks noGrp="1"/>
          </p:cNvSpPr>
          <p:nvPr>
            <p:ph type="ctrTitle" idx="7"/>
          </p:nvPr>
        </p:nvSpPr>
        <p:spPr>
          <a:xfrm>
            <a:off x="1116400" y="3175774"/>
            <a:ext cx="1881300" cy="418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155" name="Google Shape;155;p10"/>
          <p:cNvSpPr txBox="1">
            <a:spLocks noGrp="1"/>
          </p:cNvSpPr>
          <p:nvPr>
            <p:ph type="subTitle" idx="8"/>
          </p:nvPr>
        </p:nvSpPr>
        <p:spPr>
          <a:xfrm>
            <a:off x="1116400" y="3635144"/>
            <a:ext cx="2157900" cy="8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s 2">
  <p:cSld name="TITLE_ONLY_3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/>
          <p:nvPr/>
        </p:nvSpPr>
        <p:spPr>
          <a:xfrm rot="-499690">
            <a:off x="-1047690" y="816746"/>
            <a:ext cx="6479466" cy="2708952"/>
          </a:xfrm>
          <a:custGeom>
            <a:avLst/>
            <a:gdLst/>
            <a:ahLst/>
            <a:cxnLst/>
            <a:rect l="l" t="t" r="r" b="b"/>
            <a:pathLst>
              <a:path w="143010" h="66905" extrusionOk="0">
                <a:moveTo>
                  <a:pt x="38969" y="1"/>
                </a:moveTo>
                <a:cubicBezTo>
                  <a:pt x="22964" y="1"/>
                  <a:pt x="9880" y="12456"/>
                  <a:pt x="8855" y="28205"/>
                </a:cubicBezTo>
                <a:cubicBezTo>
                  <a:pt x="5075" y="29858"/>
                  <a:pt x="1948" y="32754"/>
                  <a:pt x="0" y="36368"/>
                </a:cubicBezTo>
                <a:lnTo>
                  <a:pt x="0" y="66905"/>
                </a:lnTo>
                <a:lnTo>
                  <a:pt x="141754" y="66905"/>
                </a:lnTo>
                <a:cubicBezTo>
                  <a:pt x="141754" y="66892"/>
                  <a:pt x="143010" y="60805"/>
                  <a:pt x="141741" y="56743"/>
                </a:cubicBezTo>
                <a:cubicBezTo>
                  <a:pt x="141485" y="50297"/>
                  <a:pt x="136167" y="45133"/>
                  <a:pt x="129670" y="45133"/>
                </a:cubicBezTo>
                <a:cubicBezTo>
                  <a:pt x="124775" y="45133"/>
                  <a:pt x="120572" y="48029"/>
                  <a:pt x="118662" y="52219"/>
                </a:cubicBezTo>
                <a:cubicBezTo>
                  <a:pt x="117406" y="51425"/>
                  <a:pt x="115920" y="50976"/>
                  <a:pt x="114331" y="50976"/>
                </a:cubicBezTo>
                <a:cubicBezTo>
                  <a:pt x="112793" y="50976"/>
                  <a:pt x="111371" y="51399"/>
                  <a:pt x="110141" y="52142"/>
                </a:cubicBezTo>
                <a:cubicBezTo>
                  <a:pt x="109513" y="43903"/>
                  <a:pt x="102619" y="37419"/>
                  <a:pt x="94225" y="37419"/>
                </a:cubicBezTo>
                <a:cubicBezTo>
                  <a:pt x="88292" y="37419"/>
                  <a:pt x="83115" y="40674"/>
                  <a:pt x="80373" y="45479"/>
                </a:cubicBezTo>
                <a:cubicBezTo>
                  <a:pt x="80373" y="45364"/>
                  <a:pt x="80385" y="45248"/>
                  <a:pt x="80385" y="45133"/>
                </a:cubicBezTo>
                <a:cubicBezTo>
                  <a:pt x="80385" y="37560"/>
                  <a:pt x="75824" y="31063"/>
                  <a:pt x="69314" y="28205"/>
                </a:cubicBezTo>
                <a:cubicBezTo>
                  <a:pt x="68301" y="12456"/>
                  <a:pt x="55218" y="1"/>
                  <a:pt x="3918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"/>
          <p:cNvSpPr/>
          <p:nvPr/>
        </p:nvSpPr>
        <p:spPr>
          <a:xfrm rot="-1365347">
            <a:off x="4970899" y="1478302"/>
            <a:ext cx="4950580" cy="2206983"/>
          </a:xfrm>
          <a:custGeom>
            <a:avLst/>
            <a:gdLst/>
            <a:ahLst/>
            <a:cxnLst/>
            <a:rect l="l" t="t" r="r" b="b"/>
            <a:pathLst>
              <a:path w="143010" h="66905" extrusionOk="0">
                <a:moveTo>
                  <a:pt x="38969" y="1"/>
                </a:moveTo>
                <a:cubicBezTo>
                  <a:pt x="22964" y="1"/>
                  <a:pt x="9880" y="12456"/>
                  <a:pt x="8855" y="28205"/>
                </a:cubicBezTo>
                <a:cubicBezTo>
                  <a:pt x="5075" y="29858"/>
                  <a:pt x="1948" y="32754"/>
                  <a:pt x="0" y="36368"/>
                </a:cubicBezTo>
                <a:lnTo>
                  <a:pt x="0" y="66905"/>
                </a:lnTo>
                <a:lnTo>
                  <a:pt x="141754" y="66905"/>
                </a:lnTo>
                <a:cubicBezTo>
                  <a:pt x="141754" y="66892"/>
                  <a:pt x="143010" y="60805"/>
                  <a:pt x="141741" y="56743"/>
                </a:cubicBezTo>
                <a:cubicBezTo>
                  <a:pt x="141485" y="50297"/>
                  <a:pt x="136167" y="45133"/>
                  <a:pt x="129670" y="45133"/>
                </a:cubicBezTo>
                <a:cubicBezTo>
                  <a:pt x="124775" y="45133"/>
                  <a:pt x="120572" y="48029"/>
                  <a:pt x="118662" y="52219"/>
                </a:cubicBezTo>
                <a:cubicBezTo>
                  <a:pt x="117406" y="51425"/>
                  <a:pt x="115920" y="50976"/>
                  <a:pt x="114331" y="50976"/>
                </a:cubicBezTo>
                <a:cubicBezTo>
                  <a:pt x="112793" y="50976"/>
                  <a:pt x="111371" y="51399"/>
                  <a:pt x="110141" y="52142"/>
                </a:cubicBezTo>
                <a:cubicBezTo>
                  <a:pt x="109513" y="43903"/>
                  <a:pt x="102619" y="37419"/>
                  <a:pt x="94225" y="37419"/>
                </a:cubicBezTo>
                <a:cubicBezTo>
                  <a:pt x="88292" y="37419"/>
                  <a:pt x="83115" y="40674"/>
                  <a:pt x="80373" y="45479"/>
                </a:cubicBezTo>
                <a:cubicBezTo>
                  <a:pt x="80373" y="45364"/>
                  <a:pt x="80385" y="45248"/>
                  <a:pt x="80385" y="45133"/>
                </a:cubicBezTo>
                <a:cubicBezTo>
                  <a:pt x="80385" y="37560"/>
                  <a:pt x="75824" y="31063"/>
                  <a:pt x="69314" y="28205"/>
                </a:cubicBezTo>
                <a:cubicBezTo>
                  <a:pt x="68301" y="12456"/>
                  <a:pt x="55218" y="1"/>
                  <a:pt x="3918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1"/>
          <p:cNvSpPr/>
          <p:nvPr/>
        </p:nvSpPr>
        <p:spPr>
          <a:xfrm rot="-5400000">
            <a:off x="3290550" y="-1553475"/>
            <a:ext cx="2579700" cy="11027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"/>
          <p:cNvSpPr txBox="1">
            <a:spLocks noGrp="1"/>
          </p:cNvSpPr>
          <p:nvPr>
            <p:ph type="ctrTitle"/>
          </p:nvPr>
        </p:nvSpPr>
        <p:spPr>
          <a:xfrm>
            <a:off x="729875" y="361825"/>
            <a:ext cx="7701000" cy="62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161" name="Google Shape;161;p11"/>
          <p:cNvSpPr txBox="1">
            <a:spLocks noGrp="1"/>
          </p:cNvSpPr>
          <p:nvPr>
            <p:ph type="subTitle" idx="1"/>
          </p:nvPr>
        </p:nvSpPr>
        <p:spPr>
          <a:xfrm>
            <a:off x="3386175" y="1020825"/>
            <a:ext cx="23883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"/>
              <a:buNone/>
              <a:defRPr sz="15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62" name="Google Shape;162;p11"/>
          <p:cNvSpPr txBox="1">
            <a:spLocks noGrp="1"/>
          </p:cNvSpPr>
          <p:nvPr>
            <p:ph type="subTitle" idx="2"/>
          </p:nvPr>
        </p:nvSpPr>
        <p:spPr>
          <a:xfrm>
            <a:off x="3386175" y="3800100"/>
            <a:ext cx="23883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500">
                <a:solidFill>
                  <a:schemeClr val="l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63" name="Google Shape;163;p11"/>
          <p:cNvSpPr txBox="1">
            <a:spLocks noGrp="1"/>
          </p:cNvSpPr>
          <p:nvPr>
            <p:ph type="ctrTitle" idx="3"/>
          </p:nvPr>
        </p:nvSpPr>
        <p:spPr>
          <a:xfrm>
            <a:off x="3260925" y="3024875"/>
            <a:ext cx="2638800" cy="62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accent5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CUSTOM_6_1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"/>
          <p:cNvSpPr txBox="1">
            <a:spLocks noGrp="1"/>
          </p:cNvSpPr>
          <p:nvPr>
            <p:ph type="ctrTitle"/>
          </p:nvPr>
        </p:nvSpPr>
        <p:spPr>
          <a:xfrm>
            <a:off x="723600" y="475250"/>
            <a:ext cx="7707300" cy="4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 2">
  <p:cSld name="CUSTOM_6_1_1_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"/>
          <p:cNvSpPr txBox="1">
            <a:spLocks noGrp="1"/>
          </p:cNvSpPr>
          <p:nvPr>
            <p:ph type="ctrTitle"/>
          </p:nvPr>
        </p:nvSpPr>
        <p:spPr>
          <a:xfrm>
            <a:off x="2120944" y="1395950"/>
            <a:ext cx="24294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20" name="Google Shape;220;p16"/>
          <p:cNvSpPr txBox="1">
            <a:spLocks noGrp="1"/>
          </p:cNvSpPr>
          <p:nvPr>
            <p:ph type="subTitle" idx="1"/>
          </p:nvPr>
        </p:nvSpPr>
        <p:spPr>
          <a:xfrm>
            <a:off x="2120944" y="1857424"/>
            <a:ext cx="18264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221" name="Google Shape;221;p16"/>
          <p:cNvSpPr txBox="1">
            <a:spLocks noGrp="1"/>
          </p:cNvSpPr>
          <p:nvPr>
            <p:ph type="ctrTitle" idx="2"/>
          </p:nvPr>
        </p:nvSpPr>
        <p:spPr>
          <a:xfrm>
            <a:off x="4593656" y="1392550"/>
            <a:ext cx="24294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22" name="Google Shape;222;p16"/>
          <p:cNvSpPr txBox="1">
            <a:spLocks noGrp="1"/>
          </p:cNvSpPr>
          <p:nvPr>
            <p:ph type="subTitle" idx="3"/>
          </p:nvPr>
        </p:nvSpPr>
        <p:spPr>
          <a:xfrm>
            <a:off x="5196656" y="1854021"/>
            <a:ext cx="18264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223" name="Google Shape;223;p16"/>
          <p:cNvSpPr txBox="1">
            <a:spLocks noGrp="1"/>
          </p:cNvSpPr>
          <p:nvPr>
            <p:ph type="ctrTitle" idx="4"/>
          </p:nvPr>
        </p:nvSpPr>
        <p:spPr>
          <a:xfrm>
            <a:off x="2120944" y="2921676"/>
            <a:ext cx="24294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24" name="Google Shape;224;p16"/>
          <p:cNvSpPr txBox="1">
            <a:spLocks noGrp="1"/>
          </p:cNvSpPr>
          <p:nvPr>
            <p:ph type="subTitle" idx="5"/>
          </p:nvPr>
        </p:nvSpPr>
        <p:spPr>
          <a:xfrm>
            <a:off x="2120944" y="3383150"/>
            <a:ext cx="18264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225" name="Google Shape;225;p16"/>
          <p:cNvSpPr txBox="1">
            <a:spLocks noGrp="1"/>
          </p:cNvSpPr>
          <p:nvPr>
            <p:ph type="ctrTitle" idx="6"/>
          </p:nvPr>
        </p:nvSpPr>
        <p:spPr>
          <a:xfrm>
            <a:off x="4593656" y="2918279"/>
            <a:ext cx="24294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SVN-Appleberry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26" name="Google Shape;226;p16"/>
          <p:cNvSpPr txBox="1">
            <a:spLocks noGrp="1"/>
          </p:cNvSpPr>
          <p:nvPr>
            <p:ph type="subTitle" idx="7"/>
          </p:nvPr>
        </p:nvSpPr>
        <p:spPr>
          <a:xfrm>
            <a:off x="5196656" y="3379749"/>
            <a:ext cx="18264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227" name="Google Shape;227;p16"/>
          <p:cNvSpPr txBox="1">
            <a:spLocks noGrp="1"/>
          </p:cNvSpPr>
          <p:nvPr>
            <p:ph type="ctrTitle" idx="8"/>
          </p:nvPr>
        </p:nvSpPr>
        <p:spPr>
          <a:xfrm>
            <a:off x="723600" y="470625"/>
            <a:ext cx="7707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design 5">
  <p:cSld name="CUSTOM_23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9"/>
          <p:cNvSpPr txBox="1">
            <a:spLocks noGrp="1"/>
          </p:cNvSpPr>
          <p:nvPr>
            <p:ph type="ctrTitle"/>
          </p:nvPr>
        </p:nvSpPr>
        <p:spPr>
          <a:xfrm flipH="1">
            <a:off x="4101725" y="2243225"/>
            <a:ext cx="2755800" cy="192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3600"/>
              <a:buNone/>
              <a:defRPr sz="3600">
                <a:solidFill>
                  <a:srgbClr val="CCCCCC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6500"/>
              <a:buNone/>
              <a:defRPr sz="6500">
                <a:solidFill>
                  <a:srgbClr val="CCCCCC"/>
                </a:solidFill>
              </a:defRPr>
            </a:lvl9pPr>
          </a:lstStyle>
          <a:p>
            <a:endParaRPr dirty="0"/>
          </a:p>
        </p:txBody>
      </p:sp>
      <p:sp>
        <p:nvSpPr>
          <p:cNvPr id="255" name="Google Shape;255;p1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-517450" y="2419325"/>
            <a:ext cx="44883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0"/>
              <a:buNone/>
              <a:defRPr sz="16000">
                <a:solidFill>
                  <a:srgbClr val="CCCCCC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0"/>
              <a:buFont typeface="Fira Sans Extra Condensed Medium"/>
              <a:buNone/>
              <a:defRPr sz="1400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56" name="Google Shape;256;p19"/>
          <p:cNvSpPr/>
          <p:nvPr/>
        </p:nvSpPr>
        <p:spPr>
          <a:xfrm>
            <a:off x="2609300" y="753125"/>
            <a:ext cx="4099200" cy="3583200"/>
          </a:xfrm>
          <a:prstGeom prst="rect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CCCC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e ">
  <p:cSld name="CUSTOM_10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"/>
          <p:cNvSpPr txBox="1">
            <a:spLocks noGrp="1"/>
          </p:cNvSpPr>
          <p:nvPr>
            <p:ph type="body" idx="1"/>
          </p:nvPr>
        </p:nvSpPr>
        <p:spPr>
          <a:xfrm>
            <a:off x="612606" y="1043575"/>
            <a:ext cx="7963200" cy="36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 dirty="0"/>
          </a:p>
        </p:txBody>
      </p:sp>
      <p:sp>
        <p:nvSpPr>
          <p:cNvPr id="279" name="Google Shape;279;p22"/>
          <p:cNvSpPr txBox="1">
            <a:spLocks noGrp="1"/>
          </p:cNvSpPr>
          <p:nvPr>
            <p:ph type="ctrTitle"/>
          </p:nvPr>
        </p:nvSpPr>
        <p:spPr>
          <a:xfrm>
            <a:off x="723600" y="461812"/>
            <a:ext cx="7707300" cy="47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280" name="Google Shape;280;p22"/>
          <p:cNvSpPr/>
          <p:nvPr/>
        </p:nvSpPr>
        <p:spPr>
          <a:xfrm flipH="1">
            <a:off x="-4497045" y="3436963"/>
            <a:ext cx="6651092" cy="2139699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2"/>
          <p:cNvSpPr/>
          <p:nvPr/>
        </p:nvSpPr>
        <p:spPr>
          <a:xfrm rot="-9900013" flipH="1">
            <a:off x="6901919" y="308813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1">
  <p:cSld name="CUSTOM_6_1_1_2">
    <p:bg>
      <p:bgPr>
        <a:solidFill>
          <a:schemeClr val="dk1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3"/>
          <p:cNvSpPr txBox="1">
            <a:spLocks noGrp="1"/>
          </p:cNvSpPr>
          <p:nvPr>
            <p:ph type="ctrTitle"/>
          </p:nvPr>
        </p:nvSpPr>
        <p:spPr>
          <a:xfrm>
            <a:off x="723600" y="475250"/>
            <a:ext cx="7707300" cy="4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SVN-Appleberry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6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27">
    <p:bg>
      <p:bgPr>
        <a:solidFill>
          <a:srgbClr val="FFFFFF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VN-Appleberry" panose="0204060305050602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2977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583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hyperlink" Target="https://www.facebook.com/teamKTUTS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387599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jalla One"/>
              <a:buNone/>
              <a:defRPr sz="2800">
                <a:solidFill>
                  <a:schemeClr val="dk1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M Serif Display"/>
              <a:buNone/>
              <a:defRPr sz="28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●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○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■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●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○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■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●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bel"/>
              <a:buChar char="○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bel"/>
              <a:buChar char="■"/>
              <a:defRPr sz="12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 dirty="0"/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F22553F3-B50E-4D48-B342-D3164D12B4F8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160" y="13451987"/>
            <a:ext cx="1881378" cy="1625303"/>
          </a:xfrm>
          <a:prstGeom prst="rect">
            <a:avLst/>
          </a:prstGeom>
        </p:spPr>
      </p:pic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08F104-D57D-4DD9-A79F-ED2BE193C980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9008" y="12822214"/>
            <a:ext cx="1881378" cy="1625303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72C639A0-E4FE-4801-9233-0610582EFCDE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160" y="-12334095"/>
            <a:ext cx="1881378" cy="1625303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16916B-379E-4FFB-B214-B65015AF1FF7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08439" y="-12151217"/>
            <a:ext cx="1881378" cy="16253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8276D7-6E19-4871-91E6-375E8959FE3E}"/>
              </a:ext>
            </a:extLst>
          </p:cNvPr>
          <p:cNvSpPr txBox="1"/>
          <p:nvPr userDrawn="1"/>
        </p:nvSpPr>
        <p:spPr>
          <a:xfrm>
            <a:off x="4488390" y="10832753"/>
            <a:ext cx="93112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Liên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hệ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page:</a:t>
            </a:r>
          </a:p>
          <a:p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https://www.facebook.com/teamKTUTS</a:t>
            </a:r>
            <a:endParaRPr lang="en-US" dirty="0">
              <a:solidFill>
                <a:schemeClr val="tx1">
                  <a:lumMod val="20000"/>
                  <a:lumOff val="8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Đây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sản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phẩm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nhóm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KTUTS.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Mọi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chi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tiết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vui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lòng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liên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hệ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page </a:t>
            </a:r>
            <a:r>
              <a:rPr lang="en-US" dirty="0" err="1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hoặc</a:t>
            </a: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SĐT: 0922 645 654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8ED409-4AF1-4498-8AE7-091C45A70503}"/>
              </a:ext>
            </a:extLst>
          </p:cNvPr>
          <p:cNvSpPr txBox="1"/>
          <p:nvPr userDrawn="1"/>
        </p:nvSpPr>
        <p:spPr>
          <a:xfrm>
            <a:off x="19050" y="-39409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en-US" sz="1400" b="1" spc="50" dirty="0">
                <a:ln w="0"/>
                <a:solidFill>
                  <a:schemeClr val="tx1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UVN Bach Dang Nang" panose="02070803090706020303" pitchFamily="18" charset="0"/>
              </a:rPr>
              <a:t>KTUTS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62" r:id="rId8"/>
    <p:sldLayoutId id="2147483665" r:id="rId9"/>
    <p:sldLayoutId id="2147483668" r:id="rId10"/>
    <p:sldLayoutId id="2147483669" r:id="rId11"/>
    <p:sldLayoutId id="2147483670" r:id="rId12"/>
    <p:sldLayoutId id="2147483672" r:id="rId13"/>
    <p:sldLayoutId id="2147483676" r:id="rId14"/>
    <p:sldLayoutId id="2147483677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SVN-Appleberry" panose="02040603050506020204" pitchFamily="18" charset="0"/>
          <a:ea typeface="SVN-Appleberry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>
          <p15:clr>
            <a:srgbClr val="EA4335"/>
          </p15:clr>
        </p15:guide>
        <p15:guide id="3" pos="5760">
          <p15:clr>
            <a:srgbClr val="EA4335"/>
          </p15:clr>
        </p15:guide>
        <p15:guide id="4" pos="5311">
          <p15:clr>
            <a:srgbClr val="EA4335"/>
          </p15:clr>
        </p15:guide>
        <p15:guide id="5" pos="449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orient="horz" pos="340">
          <p15:clr>
            <a:srgbClr val="EA4335"/>
          </p15:clr>
        </p15:guide>
        <p15:guide id="8" orient="horz" pos="2903">
          <p15:clr>
            <a:srgbClr val="EA4335"/>
          </p15:clr>
        </p15:guide>
        <p15:guide id="9" orient="horz" pos="516">
          <p15:clr>
            <a:srgbClr val="9900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slide" Target="slide23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"/>
          <p:cNvSpPr/>
          <p:nvPr/>
        </p:nvSpPr>
        <p:spPr>
          <a:xfrm>
            <a:off x="4114775" y="1591150"/>
            <a:ext cx="3049200" cy="1865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4"/>
          <p:cNvSpPr txBox="1">
            <a:spLocks noGrp="1"/>
          </p:cNvSpPr>
          <p:nvPr>
            <p:ph type="ctrTitle"/>
          </p:nvPr>
        </p:nvSpPr>
        <p:spPr>
          <a:xfrm flipH="1">
            <a:off x="4211125" y="1227675"/>
            <a:ext cx="3468142" cy="2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dirty="0"/>
              <a:t>K</a:t>
            </a:r>
            <a:r>
              <a:rPr lang="en" sz="6600" dirty="0"/>
              <a:t>hởi động</a:t>
            </a:r>
            <a:endParaRPr sz="6600" dirty="0"/>
          </a:p>
        </p:txBody>
      </p:sp>
      <p:sp>
        <p:nvSpPr>
          <p:cNvPr id="360" name="Google Shape;360;p34"/>
          <p:cNvSpPr txBox="1">
            <a:spLocks noGrp="1"/>
          </p:cNvSpPr>
          <p:nvPr>
            <p:ph type="title" idx="2"/>
          </p:nvPr>
        </p:nvSpPr>
        <p:spPr>
          <a:xfrm flipH="1">
            <a:off x="2052200" y="1760550"/>
            <a:ext cx="18924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" grpId="0"/>
      <p:bldP spid="3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"/>
          <p:cNvSpPr/>
          <p:nvPr/>
        </p:nvSpPr>
        <p:spPr>
          <a:xfrm>
            <a:off x="321934" y="997147"/>
            <a:ext cx="8500131" cy="3788206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1"/>
          <p:cNvSpPr/>
          <p:nvPr/>
        </p:nvSpPr>
        <p:spPr>
          <a:xfrm flipH="1">
            <a:off x="1756546" y="306066"/>
            <a:ext cx="6126137" cy="639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1"/>
          <p:cNvSpPr txBox="1">
            <a:spLocks noGrp="1"/>
          </p:cNvSpPr>
          <p:nvPr>
            <p:ph type="title" idx="2"/>
          </p:nvPr>
        </p:nvSpPr>
        <p:spPr>
          <a:xfrm flipH="1">
            <a:off x="1612969" y="358147"/>
            <a:ext cx="6549032" cy="4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Điền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từ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thích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hợp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vào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chỗ</a:t>
            </a:r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chấm</a:t>
            </a:r>
            <a:endParaRPr lang="en-US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31" name="Google Shape;331;p31"/>
          <p:cNvSpPr txBox="1">
            <a:spLocks noGrp="1"/>
          </p:cNvSpPr>
          <p:nvPr>
            <p:ph type="title" idx="18"/>
          </p:nvPr>
        </p:nvSpPr>
        <p:spPr>
          <a:xfrm>
            <a:off x="637418" y="1165266"/>
            <a:ext cx="7973182" cy="3253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vi-VN" sz="4000" dirty="0"/>
              <a:t>Nhờ có thiên nhiên ưu đãi, người dân cần cù lao động, đồng bằng Nam Bộ đã trở thành vùng sản xuất lúa gạo, </a:t>
            </a:r>
            <a:br>
              <a:rPr lang="en-US" sz="4000" dirty="0"/>
            </a:br>
            <a:r>
              <a:rPr lang="vi-VN" sz="4000" dirty="0"/>
              <a:t>trái cây, thuỷ sản lớn nhất cả nước. Các sản phẩm đó được đưa đi tiêu thụ ở nhiều nơi trong nước và xuất khẩu.</a:t>
            </a:r>
            <a:endParaRPr lang="en-US" sz="400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86F5E6B-D275-413B-9F19-CDB0D7B2F2EA}"/>
              </a:ext>
            </a:extLst>
          </p:cNvPr>
          <p:cNvSpPr/>
          <p:nvPr/>
        </p:nvSpPr>
        <p:spPr>
          <a:xfrm>
            <a:off x="6251631" y="2332450"/>
            <a:ext cx="1520770" cy="47425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SVN-Appleberry" panose="02040603050506020204" pitchFamily="18" charset="0"/>
              </a:rPr>
              <a:t>……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03D5724-1711-49BA-B609-C77B71BB7C5E}"/>
              </a:ext>
            </a:extLst>
          </p:cNvPr>
          <p:cNvSpPr/>
          <p:nvPr/>
        </p:nvSpPr>
        <p:spPr>
          <a:xfrm>
            <a:off x="926805" y="2910563"/>
            <a:ext cx="1710281" cy="504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SVN-Appleberry" panose="02040603050506020204" pitchFamily="18" charset="0"/>
              </a:rPr>
              <a:t>……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2726AF1-5342-4413-8505-36E14C71A8F3}"/>
              </a:ext>
            </a:extLst>
          </p:cNvPr>
          <p:cNvSpPr/>
          <p:nvPr/>
        </p:nvSpPr>
        <p:spPr>
          <a:xfrm>
            <a:off x="2764504" y="2917868"/>
            <a:ext cx="1859505" cy="504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SVN-Appleberry" panose="02040603050506020204" pitchFamily="18" charset="0"/>
              </a:rPr>
              <a:t>……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248E0E1-5A98-49B0-A96D-4EB04A2D4933}"/>
              </a:ext>
            </a:extLst>
          </p:cNvPr>
          <p:cNvSpPr/>
          <p:nvPr/>
        </p:nvSpPr>
        <p:spPr>
          <a:xfrm>
            <a:off x="3269690" y="4180615"/>
            <a:ext cx="2238093" cy="504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SVN-Appleberry" panose="02040603050506020204" pitchFamily="18" charset="0"/>
              </a:rPr>
              <a:t>……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9A11380-4A47-434B-BFDB-7A9522686326}"/>
              </a:ext>
            </a:extLst>
          </p:cNvPr>
          <p:cNvSpPr/>
          <p:nvPr/>
        </p:nvSpPr>
        <p:spPr>
          <a:xfrm>
            <a:off x="6217447" y="4097994"/>
            <a:ext cx="2062954" cy="54084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SVN-Appleberry" panose="02040603050506020204" pitchFamily="18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892283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1" animBg="1"/>
      <p:bldP spid="63" grpId="1" animBg="1"/>
      <p:bldP spid="64" grpId="1" animBg="1"/>
      <p:bldP spid="65" grpId="1" animBg="1"/>
      <p:bldP spid="6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9"/>
          <p:cNvSpPr txBox="1">
            <a:spLocks noGrp="1"/>
          </p:cNvSpPr>
          <p:nvPr>
            <p:ph type="subTitle" idx="1"/>
          </p:nvPr>
        </p:nvSpPr>
        <p:spPr>
          <a:xfrm>
            <a:off x="2494648" y="247196"/>
            <a:ext cx="1481357" cy="6672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Địa lý</a:t>
            </a:r>
            <a:endParaRPr sz="3600" dirty="0"/>
          </a:p>
        </p:txBody>
      </p:sp>
      <p:sp>
        <p:nvSpPr>
          <p:cNvPr id="298" name="Google Shape;298;p29"/>
          <p:cNvSpPr txBox="1">
            <a:spLocks noGrp="1"/>
          </p:cNvSpPr>
          <p:nvPr>
            <p:ph type="ctrTitle"/>
          </p:nvPr>
        </p:nvSpPr>
        <p:spPr>
          <a:xfrm>
            <a:off x="71766" y="745522"/>
            <a:ext cx="6049536" cy="24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HOẠT ĐỘNG SẢN XUẤT CỦA NGƯỜI DÂN </a:t>
            </a:r>
            <a:br>
              <a:rPr lang="en-US" dirty="0"/>
            </a:br>
            <a:r>
              <a:rPr lang="en-US" dirty="0"/>
              <a:t>Ở ĐỒNG BẰNG NAM BỘ</a:t>
            </a:r>
            <a:br>
              <a:rPr lang="en-US" dirty="0"/>
            </a:br>
            <a:r>
              <a:rPr lang="en-US" dirty="0"/>
              <a:t> (</a:t>
            </a:r>
            <a:r>
              <a:rPr lang="en-US" dirty="0" err="1"/>
              <a:t>tt</a:t>
            </a:r>
            <a:r>
              <a:rPr lang="en-US" dirty="0"/>
              <a:t>)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 build="p"/>
      <p:bldP spid="2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59;p34">
            <a:extLst>
              <a:ext uri="{FF2B5EF4-FFF2-40B4-BE49-F238E27FC236}">
                <a16:creationId xmlns:a16="http://schemas.microsoft.com/office/drawing/2014/main" id="{0D5D5870-CE17-4D54-B5C8-962A4E2FE78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4211125" y="1227675"/>
            <a:ext cx="3468142" cy="2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dirty="0" err="1"/>
              <a:t>Khám</a:t>
            </a:r>
            <a:r>
              <a:rPr lang="en-US" sz="6600" dirty="0"/>
              <a:t> </a:t>
            </a:r>
            <a:r>
              <a:rPr lang="en-US" sz="6600" dirty="0" err="1"/>
              <a:t>phá</a:t>
            </a:r>
            <a:endParaRPr sz="6600" dirty="0"/>
          </a:p>
        </p:txBody>
      </p:sp>
      <p:sp>
        <p:nvSpPr>
          <p:cNvPr id="9" name="Google Shape;360;p34">
            <a:extLst>
              <a:ext uri="{FF2B5EF4-FFF2-40B4-BE49-F238E27FC236}">
                <a16:creationId xmlns:a16="http://schemas.microsoft.com/office/drawing/2014/main" id="{BFBAA00E-8CBC-41A8-9C5E-7D2A6812F4D7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2052200" y="1760550"/>
            <a:ext cx="18924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!!Picture 6">
            <a:extLst>
              <a:ext uri="{FF2B5EF4-FFF2-40B4-BE49-F238E27FC236}">
                <a16:creationId xmlns:a16="http://schemas.microsoft.com/office/drawing/2014/main" id="{6CEBD778-B5FE-4670-8561-A4F16298C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471" y="0"/>
            <a:ext cx="3618392" cy="5143500"/>
          </a:xfrm>
          <a:prstGeom prst="rect">
            <a:avLst/>
          </a:prstGeom>
        </p:spPr>
      </p:pic>
      <p:sp>
        <p:nvSpPr>
          <p:cNvPr id="10" name="Freeform 11">
            <a:extLst>
              <a:ext uri="{FF2B5EF4-FFF2-40B4-BE49-F238E27FC236}">
                <a16:creationId xmlns:a16="http://schemas.microsoft.com/office/drawing/2014/main" id="{F3AD15FD-17AA-4E35-8069-AED1CB677642}"/>
              </a:ext>
            </a:extLst>
          </p:cNvPr>
          <p:cNvSpPr>
            <a:spLocks/>
          </p:cNvSpPr>
          <p:nvPr/>
        </p:nvSpPr>
        <p:spPr bwMode="auto">
          <a:xfrm>
            <a:off x="6113559" y="3851275"/>
            <a:ext cx="1010031" cy="1028465"/>
          </a:xfrm>
          <a:custGeom>
            <a:avLst/>
            <a:gdLst>
              <a:gd name="T0" fmla="*/ 2147483647 w 3369"/>
              <a:gd name="T1" fmla="*/ 2147483647 h 3045"/>
              <a:gd name="T2" fmla="*/ 2147483647 w 3369"/>
              <a:gd name="T3" fmla="*/ 2147483647 h 3045"/>
              <a:gd name="T4" fmla="*/ 2147483647 w 3369"/>
              <a:gd name="T5" fmla="*/ 2147483647 h 3045"/>
              <a:gd name="T6" fmla="*/ 2147483647 w 3369"/>
              <a:gd name="T7" fmla="*/ 2147483647 h 3045"/>
              <a:gd name="T8" fmla="*/ 2147483647 w 3369"/>
              <a:gd name="T9" fmla="*/ 2147483647 h 3045"/>
              <a:gd name="T10" fmla="*/ 2147483647 w 3369"/>
              <a:gd name="T11" fmla="*/ 2147483647 h 3045"/>
              <a:gd name="T12" fmla="*/ 2147483647 w 3369"/>
              <a:gd name="T13" fmla="*/ 2147483647 h 3045"/>
              <a:gd name="T14" fmla="*/ 2147483647 w 3369"/>
              <a:gd name="T15" fmla="*/ 2147483647 h 3045"/>
              <a:gd name="T16" fmla="*/ 2147483647 w 3369"/>
              <a:gd name="T17" fmla="*/ 2147483647 h 3045"/>
              <a:gd name="T18" fmla="*/ 2147483647 w 3369"/>
              <a:gd name="T19" fmla="*/ 2147483647 h 3045"/>
              <a:gd name="T20" fmla="*/ 2147483647 w 3369"/>
              <a:gd name="T21" fmla="*/ 2147483647 h 3045"/>
              <a:gd name="T22" fmla="*/ 2147483647 w 3369"/>
              <a:gd name="T23" fmla="*/ 2147483647 h 3045"/>
              <a:gd name="T24" fmla="*/ 2147483647 w 3369"/>
              <a:gd name="T25" fmla="*/ 2147483647 h 3045"/>
              <a:gd name="T26" fmla="*/ 2147483647 w 3369"/>
              <a:gd name="T27" fmla="*/ 2147483647 h 3045"/>
              <a:gd name="T28" fmla="*/ 2147483647 w 3369"/>
              <a:gd name="T29" fmla="*/ 2147483647 h 3045"/>
              <a:gd name="T30" fmla="*/ 2147483647 w 3369"/>
              <a:gd name="T31" fmla="*/ 2147483647 h 3045"/>
              <a:gd name="T32" fmla="*/ 2147483647 w 3369"/>
              <a:gd name="T33" fmla="*/ 2147483647 h 3045"/>
              <a:gd name="T34" fmla="*/ 2147483647 w 3369"/>
              <a:gd name="T35" fmla="*/ 2147483647 h 3045"/>
              <a:gd name="T36" fmla="*/ 2147483647 w 3369"/>
              <a:gd name="T37" fmla="*/ 2147483647 h 3045"/>
              <a:gd name="T38" fmla="*/ 2147483647 w 3369"/>
              <a:gd name="T39" fmla="*/ 2147483647 h 3045"/>
              <a:gd name="T40" fmla="*/ 2147483647 w 3369"/>
              <a:gd name="T41" fmla="*/ 2147483647 h 3045"/>
              <a:gd name="T42" fmla="*/ 2147483647 w 3369"/>
              <a:gd name="T43" fmla="*/ 2147483647 h 3045"/>
              <a:gd name="T44" fmla="*/ 2147483647 w 3369"/>
              <a:gd name="T45" fmla="*/ 2147483647 h 3045"/>
              <a:gd name="T46" fmla="*/ 2147483647 w 3369"/>
              <a:gd name="T47" fmla="*/ 2147483647 h 3045"/>
              <a:gd name="T48" fmla="*/ 2147483647 w 3369"/>
              <a:gd name="T49" fmla="*/ 2147483647 h 3045"/>
              <a:gd name="T50" fmla="*/ 2147483647 w 3369"/>
              <a:gd name="T51" fmla="*/ 2147483647 h 3045"/>
              <a:gd name="T52" fmla="*/ 2147483647 w 3369"/>
              <a:gd name="T53" fmla="*/ 2147483647 h 3045"/>
              <a:gd name="T54" fmla="*/ 2147483647 w 3369"/>
              <a:gd name="T55" fmla="*/ 2147483647 h 3045"/>
              <a:gd name="T56" fmla="*/ 2147483647 w 3369"/>
              <a:gd name="T57" fmla="*/ 2147483647 h 3045"/>
              <a:gd name="T58" fmla="*/ 2147483647 w 3369"/>
              <a:gd name="T59" fmla="*/ 2147483647 h 3045"/>
              <a:gd name="T60" fmla="*/ 2147483647 w 3369"/>
              <a:gd name="T61" fmla="*/ 2147483647 h 3045"/>
              <a:gd name="T62" fmla="*/ 2147483647 w 3369"/>
              <a:gd name="T63" fmla="*/ 2147483647 h 3045"/>
              <a:gd name="T64" fmla="*/ 2147483647 w 3369"/>
              <a:gd name="T65" fmla="*/ 2147483647 h 3045"/>
              <a:gd name="T66" fmla="*/ 2147483647 w 3369"/>
              <a:gd name="T67" fmla="*/ 2147483647 h 3045"/>
              <a:gd name="T68" fmla="*/ 2147483647 w 3369"/>
              <a:gd name="T69" fmla="*/ 2147483647 h 3045"/>
              <a:gd name="T70" fmla="*/ 2147483647 w 3369"/>
              <a:gd name="T71" fmla="*/ 2147483647 h 3045"/>
              <a:gd name="T72" fmla="*/ 2147483647 w 3369"/>
              <a:gd name="T73" fmla="*/ 2147483647 h 3045"/>
              <a:gd name="T74" fmla="*/ 2147483647 w 3369"/>
              <a:gd name="T75" fmla="*/ 2147483647 h 3045"/>
              <a:gd name="T76" fmla="*/ 2147483647 w 3369"/>
              <a:gd name="T77" fmla="*/ 2147483647 h 3045"/>
              <a:gd name="T78" fmla="*/ 2147483647 w 3369"/>
              <a:gd name="T79" fmla="*/ 2147483647 h 3045"/>
              <a:gd name="T80" fmla="*/ 2147483647 w 3369"/>
              <a:gd name="T81" fmla="*/ 2147483647 h 3045"/>
              <a:gd name="T82" fmla="*/ 2147483647 w 3369"/>
              <a:gd name="T83" fmla="*/ 2147483647 h 3045"/>
              <a:gd name="T84" fmla="*/ 2147483647 w 3369"/>
              <a:gd name="T85" fmla="*/ 2147483647 h 3045"/>
              <a:gd name="T86" fmla="*/ 2147483647 w 3369"/>
              <a:gd name="T87" fmla="*/ 2147483647 h 3045"/>
              <a:gd name="T88" fmla="*/ 2147483647 w 3369"/>
              <a:gd name="T89" fmla="*/ 2147483647 h 3045"/>
              <a:gd name="T90" fmla="*/ 2147483647 w 3369"/>
              <a:gd name="T91" fmla="*/ 2147483647 h 3045"/>
              <a:gd name="T92" fmla="*/ 2147483647 w 3369"/>
              <a:gd name="T93" fmla="*/ 2147483647 h 3045"/>
              <a:gd name="T94" fmla="*/ 2147483647 w 3369"/>
              <a:gd name="T95" fmla="*/ 2147483647 h 3045"/>
              <a:gd name="T96" fmla="*/ 2147483647 w 3369"/>
              <a:gd name="T97" fmla="*/ 2147483647 h 3045"/>
              <a:gd name="T98" fmla="*/ 2147483647 w 3369"/>
              <a:gd name="T99" fmla="*/ 2147483647 h 3045"/>
              <a:gd name="T100" fmla="*/ 2147483647 w 3369"/>
              <a:gd name="T101" fmla="*/ 2147483647 h 3045"/>
              <a:gd name="T102" fmla="*/ 2147483647 w 3369"/>
              <a:gd name="T103" fmla="*/ 2147483647 h 3045"/>
              <a:gd name="T104" fmla="*/ 2147483647 w 3369"/>
              <a:gd name="T105" fmla="*/ 2147483647 h 3045"/>
              <a:gd name="T106" fmla="*/ 2147483647 w 3369"/>
              <a:gd name="T107" fmla="*/ 2147483647 h 3045"/>
              <a:gd name="T108" fmla="*/ 2147483647 w 3369"/>
              <a:gd name="T109" fmla="*/ 2147483647 h 3045"/>
              <a:gd name="T110" fmla="*/ 2147483647 w 3369"/>
              <a:gd name="T111" fmla="*/ 2147483647 h 3045"/>
              <a:gd name="T112" fmla="*/ 2147483647 w 3369"/>
              <a:gd name="T113" fmla="*/ 2147483647 h 3045"/>
              <a:gd name="T114" fmla="*/ 2147483647 w 3369"/>
              <a:gd name="T115" fmla="*/ 2147483647 h 3045"/>
              <a:gd name="T116" fmla="*/ 2147483647 w 3369"/>
              <a:gd name="T117" fmla="*/ 2147483647 h 304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connsiteX0" fmla="*/ 9194 w 9953"/>
              <a:gd name="connsiteY0" fmla="*/ 2167 h 9905"/>
              <a:gd name="connsiteX1" fmla="*/ 8803 w 9953"/>
              <a:gd name="connsiteY1" fmla="*/ 1695 h 9905"/>
              <a:gd name="connsiteX2" fmla="*/ 8233 w 9953"/>
              <a:gd name="connsiteY2" fmla="*/ 1576 h 9905"/>
              <a:gd name="connsiteX3" fmla="*/ 8019 w 9953"/>
              <a:gd name="connsiteY3" fmla="*/ 1458 h 9905"/>
              <a:gd name="connsiteX4" fmla="*/ 8325 w 9953"/>
              <a:gd name="connsiteY4" fmla="*/ 1268 h 9905"/>
              <a:gd name="connsiteX5" fmla="*/ 7734 w 9953"/>
              <a:gd name="connsiteY5" fmla="*/ 1103 h 9905"/>
              <a:gd name="connsiteX6" fmla="*/ 7520 w 9953"/>
              <a:gd name="connsiteY6" fmla="*/ 946 h 9905"/>
              <a:gd name="connsiteX7" fmla="*/ 7413 w 9953"/>
              <a:gd name="connsiteY7" fmla="*/ 867 h 9905"/>
              <a:gd name="connsiteX8" fmla="*/ 7342 w 9953"/>
              <a:gd name="connsiteY8" fmla="*/ 749 h 9905"/>
              <a:gd name="connsiteX9" fmla="*/ 7129 w 9953"/>
              <a:gd name="connsiteY9" fmla="*/ 512 h 9905"/>
              <a:gd name="connsiteX10" fmla="*/ 6879 w 9953"/>
              <a:gd name="connsiteY10" fmla="*/ 197 h 9905"/>
              <a:gd name="connsiteX11" fmla="*/ 6772 w 9953"/>
              <a:gd name="connsiteY11" fmla="*/ 276 h 9905"/>
              <a:gd name="connsiteX12" fmla="*/ 6559 w 9953"/>
              <a:gd name="connsiteY12" fmla="*/ 197 h 9905"/>
              <a:gd name="connsiteX13" fmla="*/ 6309 w 9953"/>
              <a:gd name="connsiteY13" fmla="*/ 158 h 9905"/>
              <a:gd name="connsiteX14" fmla="*/ 5739 w 9953"/>
              <a:gd name="connsiteY14" fmla="*/ 0 h 9905"/>
              <a:gd name="connsiteX15" fmla="*/ 5454 w 9953"/>
              <a:gd name="connsiteY15" fmla="*/ 236 h 9905"/>
              <a:gd name="connsiteX16" fmla="*/ 5419 w 9953"/>
              <a:gd name="connsiteY16" fmla="*/ 355 h 9905"/>
              <a:gd name="connsiteX17" fmla="*/ 5169 w 9953"/>
              <a:gd name="connsiteY17" fmla="*/ 276 h 9905"/>
              <a:gd name="connsiteX18" fmla="*/ 5134 w 9953"/>
              <a:gd name="connsiteY18" fmla="*/ 1222 h 9905"/>
              <a:gd name="connsiteX19" fmla="*/ 5241 w 9953"/>
              <a:gd name="connsiteY19" fmla="*/ 1498 h 9905"/>
              <a:gd name="connsiteX20" fmla="*/ 5348 w 9953"/>
              <a:gd name="connsiteY20" fmla="*/ 1537 h 9905"/>
              <a:gd name="connsiteX21" fmla="*/ 5454 w 9953"/>
              <a:gd name="connsiteY21" fmla="*/ 1616 h 9905"/>
              <a:gd name="connsiteX22" fmla="*/ 5668 w 9953"/>
              <a:gd name="connsiteY22" fmla="*/ 1695 h 9905"/>
              <a:gd name="connsiteX23" fmla="*/ 6060 w 9953"/>
              <a:gd name="connsiteY23" fmla="*/ 1931 h 9905"/>
              <a:gd name="connsiteX24" fmla="*/ 6274 w 9953"/>
              <a:gd name="connsiteY24" fmla="*/ 2286 h 9905"/>
              <a:gd name="connsiteX25" fmla="*/ 6238 w 9953"/>
              <a:gd name="connsiteY25" fmla="*/ 2798 h 9905"/>
              <a:gd name="connsiteX26" fmla="*/ 6096 w 9953"/>
              <a:gd name="connsiteY26" fmla="*/ 2759 h 9905"/>
              <a:gd name="connsiteX27" fmla="*/ 5989 w 9953"/>
              <a:gd name="connsiteY27" fmla="*/ 2640 h 9905"/>
              <a:gd name="connsiteX28" fmla="*/ 5561 w 9953"/>
              <a:gd name="connsiteY28" fmla="*/ 2562 h 9905"/>
              <a:gd name="connsiteX29" fmla="*/ 5454 w 9953"/>
              <a:gd name="connsiteY29" fmla="*/ 2601 h 9905"/>
              <a:gd name="connsiteX30" fmla="*/ 5348 w 9953"/>
              <a:gd name="connsiteY30" fmla="*/ 2719 h 9905"/>
              <a:gd name="connsiteX31" fmla="*/ 5134 w 9953"/>
              <a:gd name="connsiteY31" fmla="*/ 2601 h 9905"/>
              <a:gd name="connsiteX32" fmla="*/ 4635 w 9953"/>
              <a:gd name="connsiteY32" fmla="*/ 2128 h 9905"/>
              <a:gd name="connsiteX33" fmla="*/ 3923 w 9953"/>
              <a:gd name="connsiteY33" fmla="*/ 2207 h 9905"/>
              <a:gd name="connsiteX34" fmla="*/ 3709 w 9953"/>
              <a:gd name="connsiteY34" fmla="*/ 2365 h 9905"/>
              <a:gd name="connsiteX35" fmla="*/ 3068 w 9953"/>
              <a:gd name="connsiteY35" fmla="*/ 2443 h 9905"/>
              <a:gd name="connsiteX36" fmla="*/ 2213 w 9953"/>
              <a:gd name="connsiteY36" fmla="*/ 2128 h 9905"/>
              <a:gd name="connsiteX37" fmla="*/ 2035 w 9953"/>
              <a:gd name="connsiteY37" fmla="*/ 2601 h 9905"/>
              <a:gd name="connsiteX38" fmla="*/ 2106 w 9953"/>
              <a:gd name="connsiteY38" fmla="*/ 2877 h 9905"/>
              <a:gd name="connsiteX39" fmla="*/ 1964 w 9953"/>
              <a:gd name="connsiteY39" fmla="*/ 3113 h 9905"/>
              <a:gd name="connsiteX40" fmla="*/ 1786 w 9953"/>
              <a:gd name="connsiteY40" fmla="*/ 3350 h 9905"/>
              <a:gd name="connsiteX41" fmla="*/ 1572 w 9953"/>
              <a:gd name="connsiteY41" fmla="*/ 3468 h 9905"/>
              <a:gd name="connsiteX42" fmla="*/ 1394 w 9953"/>
              <a:gd name="connsiteY42" fmla="*/ 3665 h 9905"/>
              <a:gd name="connsiteX43" fmla="*/ 432 w 9953"/>
              <a:gd name="connsiteY43" fmla="*/ 3468 h 9905"/>
              <a:gd name="connsiteX44" fmla="*/ 325 w 9953"/>
              <a:gd name="connsiteY44" fmla="*/ 3507 h 9905"/>
              <a:gd name="connsiteX45" fmla="*/ 76 w 9953"/>
              <a:gd name="connsiteY45" fmla="*/ 3862 h 9905"/>
              <a:gd name="connsiteX46" fmla="*/ 5 w 9953"/>
              <a:gd name="connsiteY46" fmla="*/ 4099 h 9905"/>
              <a:gd name="connsiteX47" fmla="*/ 290 w 9953"/>
              <a:gd name="connsiteY47" fmla="*/ 4571 h 9905"/>
              <a:gd name="connsiteX48" fmla="*/ 468 w 9953"/>
              <a:gd name="connsiteY48" fmla="*/ 4926 h 9905"/>
              <a:gd name="connsiteX49" fmla="*/ 682 w 9953"/>
              <a:gd name="connsiteY49" fmla="*/ 4768 h 9905"/>
              <a:gd name="connsiteX50" fmla="*/ 895 w 9953"/>
              <a:gd name="connsiteY50" fmla="*/ 4690 h 9905"/>
              <a:gd name="connsiteX51" fmla="*/ 1180 w 9953"/>
              <a:gd name="connsiteY51" fmla="*/ 4729 h 9905"/>
              <a:gd name="connsiteX52" fmla="*/ 1394 w 9953"/>
              <a:gd name="connsiteY52" fmla="*/ 4887 h 9905"/>
              <a:gd name="connsiteX53" fmla="*/ 1430 w 9953"/>
              <a:gd name="connsiteY53" fmla="*/ 5005 h 9905"/>
              <a:gd name="connsiteX54" fmla="*/ 2035 w 9953"/>
              <a:gd name="connsiteY54" fmla="*/ 5123 h 9905"/>
              <a:gd name="connsiteX55" fmla="*/ 1964 w 9953"/>
              <a:gd name="connsiteY55" fmla="*/ 5517 h 9905"/>
              <a:gd name="connsiteX56" fmla="*/ 1857 w 9953"/>
              <a:gd name="connsiteY56" fmla="*/ 5596 h 9905"/>
              <a:gd name="connsiteX57" fmla="*/ 1643 w 9953"/>
              <a:gd name="connsiteY57" fmla="*/ 5675 h 9905"/>
              <a:gd name="connsiteX58" fmla="*/ 1572 w 9953"/>
              <a:gd name="connsiteY58" fmla="*/ 5793 h 9905"/>
              <a:gd name="connsiteX59" fmla="*/ 1465 w 9953"/>
              <a:gd name="connsiteY59" fmla="*/ 5872 h 9905"/>
              <a:gd name="connsiteX60" fmla="*/ 1180 w 9953"/>
              <a:gd name="connsiteY60" fmla="*/ 6660 h 9905"/>
              <a:gd name="connsiteX61" fmla="*/ 1038 w 9953"/>
              <a:gd name="connsiteY61" fmla="*/ 7685 h 9905"/>
              <a:gd name="connsiteX62" fmla="*/ 1073 w 9953"/>
              <a:gd name="connsiteY62" fmla="*/ 9300 h 9905"/>
              <a:gd name="connsiteX63" fmla="*/ 1287 w 9953"/>
              <a:gd name="connsiteY63" fmla="*/ 9222 h 9905"/>
              <a:gd name="connsiteX64" fmla="*/ 1358 w 9953"/>
              <a:gd name="connsiteY64" fmla="*/ 9340 h 9905"/>
              <a:gd name="connsiteX65" fmla="*/ 1251 w 9953"/>
              <a:gd name="connsiteY65" fmla="*/ 9419 h 9905"/>
              <a:gd name="connsiteX66" fmla="*/ 966 w 9953"/>
              <a:gd name="connsiteY66" fmla="*/ 9734 h 9905"/>
              <a:gd name="connsiteX67" fmla="*/ 753 w 9953"/>
              <a:gd name="connsiteY67" fmla="*/ 9773 h 9905"/>
              <a:gd name="connsiteX68" fmla="*/ 1786 w 9953"/>
              <a:gd name="connsiteY68" fmla="*/ 9852 h 9905"/>
              <a:gd name="connsiteX69" fmla="*/ 2035 w 9953"/>
              <a:gd name="connsiteY69" fmla="*/ 9813 h 9905"/>
              <a:gd name="connsiteX70" fmla="*/ 2142 w 9953"/>
              <a:gd name="connsiteY70" fmla="*/ 9734 h 9905"/>
              <a:gd name="connsiteX71" fmla="*/ 2783 w 9953"/>
              <a:gd name="connsiteY71" fmla="*/ 9458 h 9905"/>
              <a:gd name="connsiteX72" fmla="*/ 3104 w 9953"/>
              <a:gd name="connsiteY72" fmla="*/ 9182 h 9905"/>
              <a:gd name="connsiteX73" fmla="*/ 3282 w 9953"/>
              <a:gd name="connsiteY73" fmla="*/ 8985 h 9905"/>
              <a:gd name="connsiteX74" fmla="*/ 3460 w 9953"/>
              <a:gd name="connsiteY74" fmla="*/ 8788 h 9905"/>
              <a:gd name="connsiteX75" fmla="*/ 3602 w 9953"/>
              <a:gd name="connsiteY75" fmla="*/ 8236 h 9905"/>
              <a:gd name="connsiteX76" fmla="*/ 3852 w 9953"/>
              <a:gd name="connsiteY76" fmla="*/ 8158 h 9905"/>
              <a:gd name="connsiteX77" fmla="*/ 4172 w 9953"/>
              <a:gd name="connsiteY77" fmla="*/ 8118 h 9905"/>
              <a:gd name="connsiteX78" fmla="*/ 4885 w 9953"/>
              <a:gd name="connsiteY78" fmla="*/ 7921 h 9905"/>
              <a:gd name="connsiteX79" fmla="*/ 5276 w 9953"/>
              <a:gd name="connsiteY79" fmla="*/ 7803 h 9905"/>
              <a:gd name="connsiteX80" fmla="*/ 5811 w 9953"/>
              <a:gd name="connsiteY80" fmla="*/ 7527 h 9905"/>
              <a:gd name="connsiteX81" fmla="*/ 5917 w 9953"/>
              <a:gd name="connsiteY81" fmla="*/ 7448 h 9905"/>
              <a:gd name="connsiteX82" fmla="*/ 6274 w 9953"/>
              <a:gd name="connsiteY82" fmla="*/ 7291 h 9905"/>
              <a:gd name="connsiteX83" fmla="*/ 6345 w 9953"/>
              <a:gd name="connsiteY83" fmla="*/ 7172 h 9905"/>
              <a:gd name="connsiteX84" fmla="*/ 6452 w 9953"/>
              <a:gd name="connsiteY84" fmla="*/ 7094 h 9905"/>
              <a:gd name="connsiteX85" fmla="*/ 6559 w 9953"/>
              <a:gd name="connsiteY85" fmla="*/ 6857 h 9905"/>
              <a:gd name="connsiteX86" fmla="*/ 6665 w 9953"/>
              <a:gd name="connsiteY86" fmla="*/ 6818 h 9905"/>
              <a:gd name="connsiteX87" fmla="*/ 6844 w 9953"/>
              <a:gd name="connsiteY87" fmla="*/ 6700 h 9905"/>
              <a:gd name="connsiteX88" fmla="*/ 6915 w 9953"/>
              <a:gd name="connsiteY88" fmla="*/ 6818 h 9905"/>
              <a:gd name="connsiteX89" fmla="*/ 7520 w 9953"/>
              <a:gd name="connsiteY89" fmla="*/ 6739 h 9905"/>
              <a:gd name="connsiteX90" fmla="*/ 7734 w 9953"/>
              <a:gd name="connsiteY90" fmla="*/ 6581 h 9905"/>
              <a:gd name="connsiteX91" fmla="*/ 7805 w 9953"/>
              <a:gd name="connsiteY91" fmla="*/ 6463 h 9905"/>
              <a:gd name="connsiteX92" fmla="*/ 7877 w 9953"/>
              <a:gd name="connsiteY92" fmla="*/ 5951 h 9905"/>
              <a:gd name="connsiteX93" fmla="*/ 7983 w 9953"/>
              <a:gd name="connsiteY93" fmla="*/ 5911 h 9905"/>
              <a:gd name="connsiteX94" fmla="*/ 8197 w 9953"/>
              <a:gd name="connsiteY94" fmla="*/ 5754 h 9905"/>
              <a:gd name="connsiteX95" fmla="*/ 7983 w 9953"/>
              <a:gd name="connsiteY95" fmla="*/ 5478 h 9905"/>
              <a:gd name="connsiteX96" fmla="*/ 7912 w 9953"/>
              <a:gd name="connsiteY96" fmla="*/ 5360 h 9905"/>
              <a:gd name="connsiteX97" fmla="*/ 8446 w 9953"/>
              <a:gd name="connsiteY97" fmla="*/ 5123 h 9905"/>
              <a:gd name="connsiteX98" fmla="*/ 8553 w 9953"/>
              <a:gd name="connsiteY98" fmla="*/ 5044 h 9905"/>
              <a:gd name="connsiteX99" fmla="*/ 8518 w 9953"/>
              <a:gd name="connsiteY99" fmla="*/ 4847 h 9905"/>
              <a:gd name="connsiteX100" fmla="*/ 8482 w 9953"/>
              <a:gd name="connsiteY100" fmla="*/ 4020 h 9905"/>
              <a:gd name="connsiteX101" fmla="*/ 8518 w 9953"/>
              <a:gd name="connsiteY101" fmla="*/ 4138 h 9905"/>
              <a:gd name="connsiteX102" fmla="*/ 8625 w 9953"/>
              <a:gd name="connsiteY102" fmla="*/ 4217 h 9905"/>
              <a:gd name="connsiteX103" fmla="*/ 8767 w 9953"/>
              <a:gd name="connsiteY103" fmla="*/ 4374 h 9905"/>
              <a:gd name="connsiteX104" fmla="*/ 8874 w 9953"/>
              <a:gd name="connsiteY104" fmla="*/ 4335 h 9905"/>
              <a:gd name="connsiteX105" fmla="*/ 8945 w 9953"/>
              <a:gd name="connsiteY105" fmla="*/ 4217 h 9905"/>
              <a:gd name="connsiteX106" fmla="*/ 9052 w 9953"/>
              <a:gd name="connsiteY106" fmla="*/ 4138 h 9905"/>
              <a:gd name="connsiteX107" fmla="*/ 9194 w 9953"/>
              <a:gd name="connsiteY107" fmla="*/ 3823 h 9905"/>
              <a:gd name="connsiteX108" fmla="*/ 9408 w 9953"/>
              <a:gd name="connsiteY108" fmla="*/ 3901 h 9905"/>
              <a:gd name="connsiteX109" fmla="*/ 9836 w 9953"/>
              <a:gd name="connsiteY109" fmla="*/ 4217 h 9905"/>
              <a:gd name="connsiteX110" fmla="*/ 9942 w 9953"/>
              <a:gd name="connsiteY110" fmla="*/ 4138 h 9905"/>
              <a:gd name="connsiteX111" fmla="*/ 9836 w 9953"/>
              <a:gd name="connsiteY111" fmla="*/ 3744 h 9905"/>
              <a:gd name="connsiteX112" fmla="*/ 9551 w 9953"/>
              <a:gd name="connsiteY112" fmla="*/ 3232 h 9905"/>
              <a:gd name="connsiteX113" fmla="*/ 9337 w 9953"/>
              <a:gd name="connsiteY113" fmla="*/ 2916 h 9905"/>
              <a:gd name="connsiteX114" fmla="*/ 9088 w 9953"/>
              <a:gd name="connsiteY114" fmla="*/ 2640 h 9905"/>
              <a:gd name="connsiteX115" fmla="*/ 8874 w 9953"/>
              <a:gd name="connsiteY115" fmla="*/ 2483 h 9905"/>
              <a:gd name="connsiteX116" fmla="*/ 9016 w 9953"/>
              <a:gd name="connsiteY116" fmla="*/ 2443 h 9905"/>
              <a:gd name="connsiteX117" fmla="*/ 9123 w 9953"/>
              <a:gd name="connsiteY117" fmla="*/ 2404 h 9905"/>
              <a:gd name="connsiteX118" fmla="*/ 9194 w 9953"/>
              <a:gd name="connsiteY118" fmla="*/ 2167 h 9905"/>
              <a:gd name="connsiteX0" fmla="*/ 9237 w 10000"/>
              <a:gd name="connsiteY0" fmla="*/ 2188 h 10001"/>
              <a:gd name="connsiteX1" fmla="*/ 8845 w 10000"/>
              <a:gd name="connsiteY1" fmla="*/ 1711 h 10001"/>
              <a:gd name="connsiteX2" fmla="*/ 8272 w 10000"/>
              <a:gd name="connsiteY2" fmla="*/ 1591 h 10001"/>
              <a:gd name="connsiteX3" fmla="*/ 9101 w 10000"/>
              <a:gd name="connsiteY3" fmla="*/ 1395 h 10001"/>
              <a:gd name="connsiteX4" fmla="*/ 8364 w 10000"/>
              <a:gd name="connsiteY4" fmla="*/ 1280 h 10001"/>
              <a:gd name="connsiteX5" fmla="*/ 7771 w 10000"/>
              <a:gd name="connsiteY5" fmla="*/ 1114 h 10001"/>
              <a:gd name="connsiteX6" fmla="*/ 7556 w 10000"/>
              <a:gd name="connsiteY6" fmla="*/ 955 h 10001"/>
              <a:gd name="connsiteX7" fmla="*/ 7448 w 10000"/>
              <a:gd name="connsiteY7" fmla="*/ 875 h 10001"/>
              <a:gd name="connsiteX8" fmla="*/ 7377 w 10000"/>
              <a:gd name="connsiteY8" fmla="*/ 756 h 10001"/>
              <a:gd name="connsiteX9" fmla="*/ 7163 w 10000"/>
              <a:gd name="connsiteY9" fmla="*/ 517 h 10001"/>
              <a:gd name="connsiteX10" fmla="*/ 6911 w 10000"/>
              <a:gd name="connsiteY10" fmla="*/ 199 h 10001"/>
              <a:gd name="connsiteX11" fmla="*/ 6804 w 10000"/>
              <a:gd name="connsiteY11" fmla="*/ 279 h 10001"/>
              <a:gd name="connsiteX12" fmla="*/ 6590 w 10000"/>
              <a:gd name="connsiteY12" fmla="*/ 199 h 10001"/>
              <a:gd name="connsiteX13" fmla="*/ 6339 w 10000"/>
              <a:gd name="connsiteY13" fmla="*/ 160 h 10001"/>
              <a:gd name="connsiteX14" fmla="*/ 5766 w 10000"/>
              <a:gd name="connsiteY14" fmla="*/ 0 h 10001"/>
              <a:gd name="connsiteX15" fmla="*/ 5480 w 10000"/>
              <a:gd name="connsiteY15" fmla="*/ 238 h 10001"/>
              <a:gd name="connsiteX16" fmla="*/ 5445 w 10000"/>
              <a:gd name="connsiteY16" fmla="*/ 358 h 10001"/>
              <a:gd name="connsiteX17" fmla="*/ 5193 w 10000"/>
              <a:gd name="connsiteY17" fmla="*/ 279 h 10001"/>
              <a:gd name="connsiteX18" fmla="*/ 5158 w 10000"/>
              <a:gd name="connsiteY18" fmla="*/ 1234 h 10001"/>
              <a:gd name="connsiteX19" fmla="*/ 5266 w 10000"/>
              <a:gd name="connsiteY19" fmla="*/ 1512 h 10001"/>
              <a:gd name="connsiteX20" fmla="*/ 5373 w 10000"/>
              <a:gd name="connsiteY20" fmla="*/ 1552 h 10001"/>
              <a:gd name="connsiteX21" fmla="*/ 5480 w 10000"/>
              <a:gd name="connsiteY21" fmla="*/ 1631 h 10001"/>
              <a:gd name="connsiteX22" fmla="*/ 5695 w 10000"/>
              <a:gd name="connsiteY22" fmla="*/ 1711 h 10001"/>
              <a:gd name="connsiteX23" fmla="*/ 6089 w 10000"/>
              <a:gd name="connsiteY23" fmla="*/ 1950 h 10001"/>
              <a:gd name="connsiteX24" fmla="*/ 6304 w 10000"/>
              <a:gd name="connsiteY24" fmla="*/ 2308 h 10001"/>
              <a:gd name="connsiteX25" fmla="*/ 6267 w 10000"/>
              <a:gd name="connsiteY25" fmla="*/ 2825 h 10001"/>
              <a:gd name="connsiteX26" fmla="*/ 6125 w 10000"/>
              <a:gd name="connsiteY26" fmla="*/ 2785 h 10001"/>
              <a:gd name="connsiteX27" fmla="*/ 6017 w 10000"/>
              <a:gd name="connsiteY27" fmla="*/ 2665 h 10001"/>
              <a:gd name="connsiteX28" fmla="*/ 5587 w 10000"/>
              <a:gd name="connsiteY28" fmla="*/ 2587 h 10001"/>
              <a:gd name="connsiteX29" fmla="*/ 5480 w 10000"/>
              <a:gd name="connsiteY29" fmla="*/ 2626 h 10001"/>
              <a:gd name="connsiteX30" fmla="*/ 5373 w 10000"/>
              <a:gd name="connsiteY30" fmla="*/ 2745 h 10001"/>
              <a:gd name="connsiteX31" fmla="*/ 5158 w 10000"/>
              <a:gd name="connsiteY31" fmla="*/ 2626 h 10001"/>
              <a:gd name="connsiteX32" fmla="*/ 4657 w 10000"/>
              <a:gd name="connsiteY32" fmla="*/ 2148 h 10001"/>
              <a:gd name="connsiteX33" fmla="*/ 3942 w 10000"/>
              <a:gd name="connsiteY33" fmla="*/ 2228 h 10001"/>
              <a:gd name="connsiteX34" fmla="*/ 3727 w 10000"/>
              <a:gd name="connsiteY34" fmla="*/ 2388 h 10001"/>
              <a:gd name="connsiteX35" fmla="*/ 3082 w 10000"/>
              <a:gd name="connsiteY35" fmla="*/ 2466 h 10001"/>
              <a:gd name="connsiteX36" fmla="*/ 2223 w 10000"/>
              <a:gd name="connsiteY36" fmla="*/ 2148 h 10001"/>
              <a:gd name="connsiteX37" fmla="*/ 2045 w 10000"/>
              <a:gd name="connsiteY37" fmla="*/ 2626 h 10001"/>
              <a:gd name="connsiteX38" fmla="*/ 2116 w 10000"/>
              <a:gd name="connsiteY38" fmla="*/ 2905 h 10001"/>
              <a:gd name="connsiteX39" fmla="*/ 1973 w 10000"/>
              <a:gd name="connsiteY39" fmla="*/ 3143 h 10001"/>
              <a:gd name="connsiteX40" fmla="*/ 1794 w 10000"/>
              <a:gd name="connsiteY40" fmla="*/ 3382 h 10001"/>
              <a:gd name="connsiteX41" fmla="*/ 1579 w 10000"/>
              <a:gd name="connsiteY41" fmla="*/ 3501 h 10001"/>
              <a:gd name="connsiteX42" fmla="*/ 1401 w 10000"/>
              <a:gd name="connsiteY42" fmla="*/ 3700 h 10001"/>
              <a:gd name="connsiteX43" fmla="*/ 434 w 10000"/>
              <a:gd name="connsiteY43" fmla="*/ 3501 h 10001"/>
              <a:gd name="connsiteX44" fmla="*/ 327 w 10000"/>
              <a:gd name="connsiteY44" fmla="*/ 3541 h 10001"/>
              <a:gd name="connsiteX45" fmla="*/ 76 w 10000"/>
              <a:gd name="connsiteY45" fmla="*/ 3899 h 10001"/>
              <a:gd name="connsiteX46" fmla="*/ 5 w 10000"/>
              <a:gd name="connsiteY46" fmla="*/ 4138 h 10001"/>
              <a:gd name="connsiteX47" fmla="*/ 291 w 10000"/>
              <a:gd name="connsiteY47" fmla="*/ 4615 h 10001"/>
              <a:gd name="connsiteX48" fmla="*/ 470 w 10000"/>
              <a:gd name="connsiteY48" fmla="*/ 4973 h 10001"/>
              <a:gd name="connsiteX49" fmla="*/ 685 w 10000"/>
              <a:gd name="connsiteY49" fmla="*/ 4814 h 10001"/>
              <a:gd name="connsiteX50" fmla="*/ 899 w 10000"/>
              <a:gd name="connsiteY50" fmla="*/ 4735 h 10001"/>
              <a:gd name="connsiteX51" fmla="*/ 1186 w 10000"/>
              <a:gd name="connsiteY51" fmla="*/ 4774 h 10001"/>
              <a:gd name="connsiteX52" fmla="*/ 1401 w 10000"/>
              <a:gd name="connsiteY52" fmla="*/ 4934 h 10001"/>
              <a:gd name="connsiteX53" fmla="*/ 1437 w 10000"/>
              <a:gd name="connsiteY53" fmla="*/ 5053 h 10001"/>
              <a:gd name="connsiteX54" fmla="*/ 2045 w 10000"/>
              <a:gd name="connsiteY54" fmla="*/ 5172 h 10001"/>
              <a:gd name="connsiteX55" fmla="*/ 1973 w 10000"/>
              <a:gd name="connsiteY55" fmla="*/ 5570 h 10001"/>
              <a:gd name="connsiteX56" fmla="*/ 1866 w 10000"/>
              <a:gd name="connsiteY56" fmla="*/ 5650 h 10001"/>
              <a:gd name="connsiteX57" fmla="*/ 1651 w 10000"/>
              <a:gd name="connsiteY57" fmla="*/ 5729 h 10001"/>
              <a:gd name="connsiteX58" fmla="*/ 1579 w 10000"/>
              <a:gd name="connsiteY58" fmla="*/ 5849 h 10001"/>
              <a:gd name="connsiteX59" fmla="*/ 1472 w 10000"/>
              <a:gd name="connsiteY59" fmla="*/ 5928 h 10001"/>
              <a:gd name="connsiteX60" fmla="*/ 1186 w 10000"/>
              <a:gd name="connsiteY60" fmla="*/ 6724 h 10001"/>
              <a:gd name="connsiteX61" fmla="*/ 1043 w 10000"/>
              <a:gd name="connsiteY61" fmla="*/ 7759 h 10001"/>
              <a:gd name="connsiteX62" fmla="*/ 1078 w 10000"/>
              <a:gd name="connsiteY62" fmla="*/ 9389 h 10001"/>
              <a:gd name="connsiteX63" fmla="*/ 1293 w 10000"/>
              <a:gd name="connsiteY63" fmla="*/ 9310 h 10001"/>
              <a:gd name="connsiteX64" fmla="*/ 1364 w 10000"/>
              <a:gd name="connsiteY64" fmla="*/ 9430 h 10001"/>
              <a:gd name="connsiteX65" fmla="*/ 1257 w 10000"/>
              <a:gd name="connsiteY65" fmla="*/ 9509 h 10001"/>
              <a:gd name="connsiteX66" fmla="*/ 971 w 10000"/>
              <a:gd name="connsiteY66" fmla="*/ 9827 h 10001"/>
              <a:gd name="connsiteX67" fmla="*/ 757 w 10000"/>
              <a:gd name="connsiteY67" fmla="*/ 9867 h 10001"/>
              <a:gd name="connsiteX68" fmla="*/ 1794 w 10000"/>
              <a:gd name="connsiteY68" fmla="*/ 9946 h 10001"/>
              <a:gd name="connsiteX69" fmla="*/ 2045 w 10000"/>
              <a:gd name="connsiteY69" fmla="*/ 9907 h 10001"/>
              <a:gd name="connsiteX70" fmla="*/ 2152 w 10000"/>
              <a:gd name="connsiteY70" fmla="*/ 9827 h 10001"/>
              <a:gd name="connsiteX71" fmla="*/ 2796 w 10000"/>
              <a:gd name="connsiteY71" fmla="*/ 9549 h 10001"/>
              <a:gd name="connsiteX72" fmla="*/ 3119 w 10000"/>
              <a:gd name="connsiteY72" fmla="*/ 9270 h 10001"/>
              <a:gd name="connsiteX73" fmla="*/ 3297 w 10000"/>
              <a:gd name="connsiteY73" fmla="*/ 9071 h 10001"/>
              <a:gd name="connsiteX74" fmla="*/ 3476 w 10000"/>
              <a:gd name="connsiteY74" fmla="*/ 8872 h 10001"/>
              <a:gd name="connsiteX75" fmla="*/ 3619 w 10000"/>
              <a:gd name="connsiteY75" fmla="*/ 8315 h 10001"/>
              <a:gd name="connsiteX76" fmla="*/ 3870 w 10000"/>
              <a:gd name="connsiteY76" fmla="*/ 8236 h 10001"/>
              <a:gd name="connsiteX77" fmla="*/ 4192 w 10000"/>
              <a:gd name="connsiteY77" fmla="*/ 8196 h 10001"/>
              <a:gd name="connsiteX78" fmla="*/ 4908 w 10000"/>
              <a:gd name="connsiteY78" fmla="*/ 7997 h 10001"/>
              <a:gd name="connsiteX79" fmla="*/ 5301 w 10000"/>
              <a:gd name="connsiteY79" fmla="*/ 7878 h 10001"/>
              <a:gd name="connsiteX80" fmla="*/ 5838 w 10000"/>
              <a:gd name="connsiteY80" fmla="*/ 7599 h 10001"/>
              <a:gd name="connsiteX81" fmla="*/ 5945 w 10000"/>
              <a:gd name="connsiteY81" fmla="*/ 7519 h 10001"/>
              <a:gd name="connsiteX82" fmla="*/ 6304 w 10000"/>
              <a:gd name="connsiteY82" fmla="*/ 7361 h 10001"/>
              <a:gd name="connsiteX83" fmla="*/ 6375 w 10000"/>
              <a:gd name="connsiteY83" fmla="*/ 7241 h 10001"/>
              <a:gd name="connsiteX84" fmla="*/ 6482 w 10000"/>
              <a:gd name="connsiteY84" fmla="*/ 7162 h 10001"/>
              <a:gd name="connsiteX85" fmla="*/ 6590 w 10000"/>
              <a:gd name="connsiteY85" fmla="*/ 6923 h 10001"/>
              <a:gd name="connsiteX86" fmla="*/ 6696 w 10000"/>
              <a:gd name="connsiteY86" fmla="*/ 6883 h 10001"/>
              <a:gd name="connsiteX87" fmla="*/ 6876 w 10000"/>
              <a:gd name="connsiteY87" fmla="*/ 6764 h 10001"/>
              <a:gd name="connsiteX88" fmla="*/ 6948 w 10000"/>
              <a:gd name="connsiteY88" fmla="*/ 6883 h 10001"/>
              <a:gd name="connsiteX89" fmla="*/ 7556 w 10000"/>
              <a:gd name="connsiteY89" fmla="*/ 6804 h 10001"/>
              <a:gd name="connsiteX90" fmla="*/ 7771 w 10000"/>
              <a:gd name="connsiteY90" fmla="*/ 6644 h 10001"/>
              <a:gd name="connsiteX91" fmla="*/ 7842 w 10000"/>
              <a:gd name="connsiteY91" fmla="*/ 6525 h 10001"/>
              <a:gd name="connsiteX92" fmla="*/ 7914 w 10000"/>
              <a:gd name="connsiteY92" fmla="*/ 6008 h 10001"/>
              <a:gd name="connsiteX93" fmla="*/ 8021 w 10000"/>
              <a:gd name="connsiteY93" fmla="*/ 5968 h 10001"/>
              <a:gd name="connsiteX94" fmla="*/ 8236 w 10000"/>
              <a:gd name="connsiteY94" fmla="*/ 5809 h 10001"/>
              <a:gd name="connsiteX95" fmla="*/ 8021 w 10000"/>
              <a:gd name="connsiteY95" fmla="*/ 5531 h 10001"/>
              <a:gd name="connsiteX96" fmla="*/ 7949 w 10000"/>
              <a:gd name="connsiteY96" fmla="*/ 5411 h 10001"/>
              <a:gd name="connsiteX97" fmla="*/ 8486 w 10000"/>
              <a:gd name="connsiteY97" fmla="*/ 5172 h 10001"/>
              <a:gd name="connsiteX98" fmla="*/ 8593 w 10000"/>
              <a:gd name="connsiteY98" fmla="*/ 5092 h 10001"/>
              <a:gd name="connsiteX99" fmla="*/ 8558 w 10000"/>
              <a:gd name="connsiteY99" fmla="*/ 4893 h 10001"/>
              <a:gd name="connsiteX100" fmla="*/ 8522 w 10000"/>
              <a:gd name="connsiteY100" fmla="*/ 4059 h 10001"/>
              <a:gd name="connsiteX101" fmla="*/ 8558 w 10000"/>
              <a:gd name="connsiteY101" fmla="*/ 4178 h 10001"/>
              <a:gd name="connsiteX102" fmla="*/ 8666 w 10000"/>
              <a:gd name="connsiteY102" fmla="*/ 4257 h 10001"/>
              <a:gd name="connsiteX103" fmla="*/ 8808 w 10000"/>
              <a:gd name="connsiteY103" fmla="*/ 4416 h 10001"/>
              <a:gd name="connsiteX104" fmla="*/ 8916 w 10000"/>
              <a:gd name="connsiteY104" fmla="*/ 4377 h 10001"/>
              <a:gd name="connsiteX105" fmla="*/ 8987 w 10000"/>
              <a:gd name="connsiteY105" fmla="*/ 4257 h 10001"/>
              <a:gd name="connsiteX106" fmla="*/ 9095 w 10000"/>
              <a:gd name="connsiteY106" fmla="*/ 4178 h 10001"/>
              <a:gd name="connsiteX107" fmla="*/ 9237 w 10000"/>
              <a:gd name="connsiteY107" fmla="*/ 3860 h 10001"/>
              <a:gd name="connsiteX108" fmla="*/ 9452 w 10000"/>
              <a:gd name="connsiteY108" fmla="*/ 3938 h 10001"/>
              <a:gd name="connsiteX109" fmla="*/ 9882 w 10000"/>
              <a:gd name="connsiteY109" fmla="*/ 4257 h 10001"/>
              <a:gd name="connsiteX110" fmla="*/ 9989 w 10000"/>
              <a:gd name="connsiteY110" fmla="*/ 4178 h 10001"/>
              <a:gd name="connsiteX111" fmla="*/ 9882 w 10000"/>
              <a:gd name="connsiteY111" fmla="*/ 3780 h 10001"/>
              <a:gd name="connsiteX112" fmla="*/ 9596 w 10000"/>
              <a:gd name="connsiteY112" fmla="*/ 3263 h 10001"/>
              <a:gd name="connsiteX113" fmla="*/ 9381 w 10000"/>
              <a:gd name="connsiteY113" fmla="*/ 2944 h 10001"/>
              <a:gd name="connsiteX114" fmla="*/ 9131 w 10000"/>
              <a:gd name="connsiteY114" fmla="*/ 2665 h 10001"/>
              <a:gd name="connsiteX115" fmla="*/ 8916 w 10000"/>
              <a:gd name="connsiteY115" fmla="*/ 2507 h 10001"/>
              <a:gd name="connsiteX116" fmla="*/ 9059 w 10000"/>
              <a:gd name="connsiteY116" fmla="*/ 2466 h 10001"/>
              <a:gd name="connsiteX117" fmla="*/ 9166 w 10000"/>
              <a:gd name="connsiteY117" fmla="*/ 2427 h 10001"/>
              <a:gd name="connsiteX118" fmla="*/ 9237 w 10000"/>
              <a:gd name="connsiteY118" fmla="*/ 2188 h 10001"/>
              <a:gd name="connsiteX0" fmla="*/ 9237 w 10000"/>
              <a:gd name="connsiteY0" fmla="*/ 2188 h 10001"/>
              <a:gd name="connsiteX1" fmla="*/ 8845 w 10000"/>
              <a:gd name="connsiteY1" fmla="*/ 1711 h 10001"/>
              <a:gd name="connsiteX2" fmla="*/ 9550 w 10000"/>
              <a:gd name="connsiteY2" fmla="*/ 1020 h 10001"/>
              <a:gd name="connsiteX3" fmla="*/ 9101 w 10000"/>
              <a:gd name="connsiteY3" fmla="*/ 1395 h 10001"/>
              <a:gd name="connsiteX4" fmla="*/ 8364 w 10000"/>
              <a:gd name="connsiteY4" fmla="*/ 1280 h 10001"/>
              <a:gd name="connsiteX5" fmla="*/ 7771 w 10000"/>
              <a:gd name="connsiteY5" fmla="*/ 1114 h 10001"/>
              <a:gd name="connsiteX6" fmla="*/ 7556 w 10000"/>
              <a:gd name="connsiteY6" fmla="*/ 955 h 10001"/>
              <a:gd name="connsiteX7" fmla="*/ 7448 w 10000"/>
              <a:gd name="connsiteY7" fmla="*/ 875 h 10001"/>
              <a:gd name="connsiteX8" fmla="*/ 7377 w 10000"/>
              <a:gd name="connsiteY8" fmla="*/ 756 h 10001"/>
              <a:gd name="connsiteX9" fmla="*/ 7163 w 10000"/>
              <a:gd name="connsiteY9" fmla="*/ 517 h 10001"/>
              <a:gd name="connsiteX10" fmla="*/ 6911 w 10000"/>
              <a:gd name="connsiteY10" fmla="*/ 199 h 10001"/>
              <a:gd name="connsiteX11" fmla="*/ 6804 w 10000"/>
              <a:gd name="connsiteY11" fmla="*/ 279 h 10001"/>
              <a:gd name="connsiteX12" fmla="*/ 6590 w 10000"/>
              <a:gd name="connsiteY12" fmla="*/ 199 h 10001"/>
              <a:gd name="connsiteX13" fmla="*/ 6339 w 10000"/>
              <a:gd name="connsiteY13" fmla="*/ 160 h 10001"/>
              <a:gd name="connsiteX14" fmla="*/ 5766 w 10000"/>
              <a:gd name="connsiteY14" fmla="*/ 0 h 10001"/>
              <a:gd name="connsiteX15" fmla="*/ 5480 w 10000"/>
              <a:gd name="connsiteY15" fmla="*/ 238 h 10001"/>
              <a:gd name="connsiteX16" fmla="*/ 5445 w 10000"/>
              <a:gd name="connsiteY16" fmla="*/ 358 h 10001"/>
              <a:gd name="connsiteX17" fmla="*/ 5193 w 10000"/>
              <a:gd name="connsiteY17" fmla="*/ 279 h 10001"/>
              <a:gd name="connsiteX18" fmla="*/ 5158 w 10000"/>
              <a:gd name="connsiteY18" fmla="*/ 1234 h 10001"/>
              <a:gd name="connsiteX19" fmla="*/ 5266 w 10000"/>
              <a:gd name="connsiteY19" fmla="*/ 1512 h 10001"/>
              <a:gd name="connsiteX20" fmla="*/ 5373 w 10000"/>
              <a:gd name="connsiteY20" fmla="*/ 1552 h 10001"/>
              <a:gd name="connsiteX21" fmla="*/ 5480 w 10000"/>
              <a:gd name="connsiteY21" fmla="*/ 1631 h 10001"/>
              <a:gd name="connsiteX22" fmla="*/ 5695 w 10000"/>
              <a:gd name="connsiteY22" fmla="*/ 1711 h 10001"/>
              <a:gd name="connsiteX23" fmla="*/ 6089 w 10000"/>
              <a:gd name="connsiteY23" fmla="*/ 1950 h 10001"/>
              <a:gd name="connsiteX24" fmla="*/ 6304 w 10000"/>
              <a:gd name="connsiteY24" fmla="*/ 2308 h 10001"/>
              <a:gd name="connsiteX25" fmla="*/ 6267 w 10000"/>
              <a:gd name="connsiteY25" fmla="*/ 2825 h 10001"/>
              <a:gd name="connsiteX26" fmla="*/ 6125 w 10000"/>
              <a:gd name="connsiteY26" fmla="*/ 2785 h 10001"/>
              <a:gd name="connsiteX27" fmla="*/ 6017 w 10000"/>
              <a:gd name="connsiteY27" fmla="*/ 2665 h 10001"/>
              <a:gd name="connsiteX28" fmla="*/ 5587 w 10000"/>
              <a:gd name="connsiteY28" fmla="*/ 2587 h 10001"/>
              <a:gd name="connsiteX29" fmla="*/ 5480 w 10000"/>
              <a:gd name="connsiteY29" fmla="*/ 2626 h 10001"/>
              <a:gd name="connsiteX30" fmla="*/ 5373 w 10000"/>
              <a:gd name="connsiteY30" fmla="*/ 2745 h 10001"/>
              <a:gd name="connsiteX31" fmla="*/ 5158 w 10000"/>
              <a:gd name="connsiteY31" fmla="*/ 2626 h 10001"/>
              <a:gd name="connsiteX32" fmla="*/ 4657 w 10000"/>
              <a:gd name="connsiteY32" fmla="*/ 2148 h 10001"/>
              <a:gd name="connsiteX33" fmla="*/ 3942 w 10000"/>
              <a:gd name="connsiteY33" fmla="*/ 2228 h 10001"/>
              <a:gd name="connsiteX34" fmla="*/ 3727 w 10000"/>
              <a:gd name="connsiteY34" fmla="*/ 2388 h 10001"/>
              <a:gd name="connsiteX35" fmla="*/ 3082 w 10000"/>
              <a:gd name="connsiteY35" fmla="*/ 2466 h 10001"/>
              <a:gd name="connsiteX36" fmla="*/ 2223 w 10000"/>
              <a:gd name="connsiteY36" fmla="*/ 2148 h 10001"/>
              <a:gd name="connsiteX37" fmla="*/ 2045 w 10000"/>
              <a:gd name="connsiteY37" fmla="*/ 2626 h 10001"/>
              <a:gd name="connsiteX38" fmla="*/ 2116 w 10000"/>
              <a:gd name="connsiteY38" fmla="*/ 2905 h 10001"/>
              <a:gd name="connsiteX39" fmla="*/ 1973 w 10000"/>
              <a:gd name="connsiteY39" fmla="*/ 3143 h 10001"/>
              <a:gd name="connsiteX40" fmla="*/ 1794 w 10000"/>
              <a:gd name="connsiteY40" fmla="*/ 3382 h 10001"/>
              <a:gd name="connsiteX41" fmla="*/ 1579 w 10000"/>
              <a:gd name="connsiteY41" fmla="*/ 3501 h 10001"/>
              <a:gd name="connsiteX42" fmla="*/ 1401 w 10000"/>
              <a:gd name="connsiteY42" fmla="*/ 3700 h 10001"/>
              <a:gd name="connsiteX43" fmla="*/ 434 w 10000"/>
              <a:gd name="connsiteY43" fmla="*/ 3501 h 10001"/>
              <a:gd name="connsiteX44" fmla="*/ 327 w 10000"/>
              <a:gd name="connsiteY44" fmla="*/ 3541 h 10001"/>
              <a:gd name="connsiteX45" fmla="*/ 76 w 10000"/>
              <a:gd name="connsiteY45" fmla="*/ 3899 h 10001"/>
              <a:gd name="connsiteX46" fmla="*/ 5 w 10000"/>
              <a:gd name="connsiteY46" fmla="*/ 4138 h 10001"/>
              <a:gd name="connsiteX47" fmla="*/ 291 w 10000"/>
              <a:gd name="connsiteY47" fmla="*/ 4615 h 10001"/>
              <a:gd name="connsiteX48" fmla="*/ 470 w 10000"/>
              <a:gd name="connsiteY48" fmla="*/ 4973 h 10001"/>
              <a:gd name="connsiteX49" fmla="*/ 685 w 10000"/>
              <a:gd name="connsiteY49" fmla="*/ 4814 h 10001"/>
              <a:gd name="connsiteX50" fmla="*/ 899 w 10000"/>
              <a:gd name="connsiteY50" fmla="*/ 4735 h 10001"/>
              <a:gd name="connsiteX51" fmla="*/ 1186 w 10000"/>
              <a:gd name="connsiteY51" fmla="*/ 4774 h 10001"/>
              <a:gd name="connsiteX52" fmla="*/ 1401 w 10000"/>
              <a:gd name="connsiteY52" fmla="*/ 4934 h 10001"/>
              <a:gd name="connsiteX53" fmla="*/ 1437 w 10000"/>
              <a:gd name="connsiteY53" fmla="*/ 5053 h 10001"/>
              <a:gd name="connsiteX54" fmla="*/ 2045 w 10000"/>
              <a:gd name="connsiteY54" fmla="*/ 5172 h 10001"/>
              <a:gd name="connsiteX55" fmla="*/ 1973 w 10000"/>
              <a:gd name="connsiteY55" fmla="*/ 5570 h 10001"/>
              <a:gd name="connsiteX56" fmla="*/ 1866 w 10000"/>
              <a:gd name="connsiteY56" fmla="*/ 5650 h 10001"/>
              <a:gd name="connsiteX57" fmla="*/ 1651 w 10000"/>
              <a:gd name="connsiteY57" fmla="*/ 5729 h 10001"/>
              <a:gd name="connsiteX58" fmla="*/ 1579 w 10000"/>
              <a:gd name="connsiteY58" fmla="*/ 5849 h 10001"/>
              <a:gd name="connsiteX59" fmla="*/ 1472 w 10000"/>
              <a:gd name="connsiteY59" fmla="*/ 5928 h 10001"/>
              <a:gd name="connsiteX60" fmla="*/ 1186 w 10000"/>
              <a:gd name="connsiteY60" fmla="*/ 6724 h 10001"/>
              <a:gd name="connsiteX61" fmla="*/ 1043 w 10000"/>
              <a:gd name="connsiteY61" fmla="*/ 7759 h 10001"/>
              <a:gd name="connsiteX62" fmla="*/ 1078 w 10000"/>
              <a:gd name="connsiteY62" fmla="*/ 9389 h 10001"/>
              <a:gd name="connsiteX63" fmla="*/ 1293 w 10000"/>
              <a:gd name="connsiteY63" fmla="*/ 9310 h 10001"/>
              <a:gd name="connsiteX64" fmla="*/ 1364 w 10000"/>
              <a:gd name="connsiteY64" fmla="*/ 9430 h 10001"/>
              <a:gd name="connsiteX65" fmla="*/ 1257 w 10000"/>
              <a:gd name="connsiteY65" fmla="*/ 9509 h 10001"/>
              <a:gd name="connsiteX66" fmla="*/ 971 w 10000"/>
              <a:gd name="connsiteY66" fmla="*/ 9827 h 10001"/>
              <a:gd name="connsiteX67" fmla="*/ 757 w 10000"/>
              <a:gd name="connsiteY67" fmla="*/ 9867 h 10001"/>
              <a:gd name="connsiteX68" fmla="*/ 1794 w 10000"/>
              <a:gd name="connsiteY68" fmla="*/ 9946 h 10001"/>
              <a:gd name="connsiteX69" fmla="*/ 2045 w 10000"/>
              <a:gd name="connsiteY69" fmla="*/ 9907 h 10001"/>
              <a:gd name="connsiteX70" fmla="*/ 2152 w 10000"/>
              <a:gd name="connsiteY70" fmla="*/ 9827 h 10001"/>
              <a:gd name="connsiteX71" fmla="*/ 2796 w 10000"/>
              <a:gd name="connsiteY71" fmla="*/ 9549 h 10001"/>
              <a:gd name="connsiteX72" fmla="*/ 3119 w 10000"/>
              <a:gd name="connsiteY72" fmla="*/ 9270 h 10001"/>
              <a:gd name="connsiteX73" fmla="*/ 3297 w 10000"/>
              <a:gd name="connsiteY73" fmla="*/ 9071 h 10001"/>
              <a:gd name="connsiteX74" fmla="*/ 3476 w 10000"/>
              <a:gd name="connsiteY74" fmla="*/ 8872 h 10001"/>
              <a:gd name="connsiteX75" fmla="*/ 3619 w 10000"/>
              <a:gd name="connsiteY75" fmla="*/ 8315 h 10001"/>
              <a:gd name="connsiteX76" fmla="*/ 3870 w 10000"/>
              <a:gd name="connsiteY76" fmla="*/ 8236 h 10001"/>
              <a:gd name="connsiteX77" fmla="*/ 4192 w 10000"/>
              <a:gd name="connsiteY77" fmla="*/ 8196 h 10001"/>
              <a:gd name="connsiteX78" fmla="*/ 4908 w 10000"/>
              <a:gd name="connsiteY78" fmla="*/ 7997 h 10001"/>
              <a:gd name="connsiteX79" fmla="*/ 5301 w 10000"/>
              <a:gd name="connsiteY79" fmla="*/ 7878 h 10001"/>
              <a:gd name="connsiteX80" fmla="*/ 5838 w 10000"/>
              <a:gd name="connsiteY80" fmla="*/ 7599 h 10001"/>
              <a:gd name="connsiteX81" fmla="*/ 5945 w 10000"/>
              <a:gd name="connsiteY81" fmla="*/ 7519 h 10001"/>
              <a:gd name="connsiteX82" fmla="*/ 6304 w 10000"/>
              <a:gd name="connsiteY82" fmla="*/ 7361 h 10001"/>
              <a:gd name="connsiteX83" fmla="*/ 6375 w 10000"/>
              <a:gd name="connsiteY83" fmla="*/ 7241 h 10001"/>
              <a:gd name="connsiteX84" fmla="*/ 6482 w 10000"/>
              <a:gd name="connsiteY84" fmla="*/ 7162 h 10001"/>
              <a:gd name="connsiteX85" fmla="*/ 6590 w 10000"/>
              <a:gd name="connsiteY85" fmla="*/ 6923 h 10001"/>
              <a:gd name="connsiteX86" fmla="*/ 6696 w 10000"/>
              <a:gd name="connsiteY86" fmla="*/ 6883 h 10001"/>
              <a:gd name="connsiteX87" fmla="*/ 6876 w 10000"/>
              <a:gd name="connsiteY87" fmla="*/ 6764 h 10001"/>
              <a:gd name="connsiteX88" fmla="*/ 6948 w 10000"/>
              <a:gd name="connsiteY88" fmla="*/ 6883 h 10001"/>
              <a:gd name="connsiteX89" fmla="*/ 7556 w 10000"/>
              <a:gd name="connsiteY89" fmla="*/ 6804 h 10001"/>
              <a:gd name="connsiteX90" fmla="*/ 7771 w 10000"/>
              <a:gd name="connsiteY90" fmla="*/ 6644 h 10001"/>
              <a:gd name="connsiteX91" fmla="*/ 7842 w 10000"/>
              <a:gd name="connsiteY91" fmla="*/ 6525 h 10001"/>
              <a:gd name="connsiteX92" fmla="*/ 7914 w 10000"/>
              <a:gd name="connsiteY92" fmla="*/ 6008 h 10001"/>
              <a:gd name="connsiteX93" fmla="*/ 8021 w 10000"/>
              <a:gd name="connsiteY93" fmla="*/ 5968 h 10001"/>
              <a:gd name="connsiteX94" fmla="*/ 8236 w 10000"/>
              <a:gd name="connsiteY94" fmla="*/ 5809 h 10001"/>
              <a:gd name="connsiteX95" fmla="*/ 8021 w 10000"/>
              <a:gd name="connsiteY95" fmla="*/ 5531 h 10001"/>
              <a:gd name="connsiteX96" fmla="*/ 7949 w 10000"/>
              <a:gd name="connsiteY96" fmla="*/ 5411 h 10001"/>
              <a:gd name="connsiteX97" fmla="*/ 8486 w 10000"/>
              <a:gd name="connsiteY97" fmla="*/ 5172 h 10001"/>
              <a:gd name="connsiteX98" fmla="*/ 8593 w 10000"/>
              <a:gd name="connsiteY98" fmla="*/ 5092 h 10001"/>
              <a:gd name="connsiteX99" fmla="*/ 8558 w 10000"/>
              <a:gd name="connsiteY99" fmla="*/ 4893 h 10001"/>
              <a:gd name="connsiteX100" fmla="*/ 8522 w 10000"/>
              <a:gd name="connsiteY100" fmla="*/ 4059 h 10001"/>
              <a:gd name="connsiteX101" fmla="*/ 8558 w 10000"/>
              <a:gd name="connsiteY101" fmla="*/ 4178 h 10001"/>
              <a:gd name="connsiteX102" fmla="*/ 8666 w 10000"/>
              <a:gd name="connsiteY102" fmla="*/ 4257 h 10001"/>
              <a:gd name="connsiteX103" fmla="*/ 8808 w 10000"/>
              <a:gd name="connsiteY103" fmla="*/ 4416 h 10001"/>
              <a:gd name="connsiteX104" fmla="*/ 8916 w 10000"/>
              <a:gd name="connsiteY104" fmla="*/ 4377 h 10001"/>
              <a:gd name="connsiteX105" fmla="*/ 8987 w 10000"/>
              <a:gd name="connsiteY105" fmla="*/ 4257 h 10001"/>
              <a:gd name="connsiteX106" fmla="*/ 9095 w 10000"/>
              <a:gd name="connsiteY106" fmla="*/ 4178 h 10001"/>
              <a:gd name="connsiteX107" fmla="*/ 9237 w 10000"/>
              <a:gd name="connsiteY107" fmla="*/ 3860 h 10001"/>
              <a:gd name="connsiteX108" fmla="*/ 9452 w 10000"/>
              <a:gd name="connsiteY108" fmla="*/ 3938 h 10001"/>
              <a:gd name="connsiteX109" fmla="*/ 9882 w 10000"/>
              <a:gd name="connsiteY109" fmla="*/ 4257 h 10001"/>
              <a:gd name="connsiteX110" fmla="*/ 9989 w 10000"/>
              <a:gd name="connsiteY110" fmla="*/ 4178 h 10001"/>
              <a:gd name="connsiteX111" fmla="*/ 9882 w 10000"/>
              <a:gd name="connsiteY111" fmla="*/ 3780 h 10001"/>
              <a:gd name="connsiteX112" fmla="*/ 9596 w 10000"/>
              <a:gd name="connsiteY112" fmla="*/ 3263 h 10001"/>
              <a:gd name="connsiteX113" fmla="*/ 9381 w 10000"/>
              <a:gd name="connsiteY113" fmla="*/ 2944 h 10001"/>
              <a:gd name="connsiteX114" fmla="*/ 9131 w 10000"/>
              <a:gd name="connsiteY114" fmla="*/ 2665 h 10001"/>
              <a:gd name="connsiteX115" fmla="*/ 8916 w 10000"/>
              <a:gd name="connsiteY115" fmla="*/ 2507 h 10001"/>
              <a:gd name="connsiteX116" fmla="*/ 9059 w 10000"/>
              <a:gd name="connsiteY116" fmla="*/ 2466 h 10001"/>
              <a:gd name="connsiteX117" fmla="*/ 9166 w 10000"/>
              <a:gd name="connsiteY117" fmla="*/ 2427 h 10001"/>
              <a:gd name="connsiteX118" fmla="*/ 9237 w 10000"/>
              <a:gd name="connsiteY118" fmla="*/ 2188 h 10001"/>
              <a:gd name="connsiteX0" fmla="*/ 9237 w 10324"/>
              <a:gd name="connsiteY0" fmla="*/ 2188 h 10001"/>
              <a:gd name="connsiteX1" fmla="*/ 10321 w 10324"/>
              <a:gd name="connsiteY1" fmla="*/ 692 h 10001"/>
              <a:gd name="connsiteX2" fmla="*/ 9550 w 10324"/>
              <a:gd name="connsiteY2" fmla="*/ 1020 h 10001"/>
              <a:gd name="connsiteX3" fmla="*/ 9101 w 10324"/>
              <a:gd name="connsiteY3" fmla="*/ 1395 h 10001"/>
              <a:gd name="connsiteX4" fmla="*/ 8364 w 10324"/>
              <a:gd name="connsiteY4" fmla="*/ 1280 h 10001"/>
              <a:gd name="connsiteX5" fmla="*/ 7771 w 10324"/>
              <a:gd name="connsiteY5" fmla="*/ 1114 h 10001"/>
              <a:gd name="connsiteX6" fmla="*/ 7556 w 10324"/>
              <a:gd name="connsiteY6" fmla="*/ 955 h 10001"/>
              <a:gd name="connsiteX7" fmla="*/ 7448 w 10324"/>
              <a:gd name="connsiteY7" fmla="*/ 875 h 10001"/>
              <a:gd name="connsiteX8" fmla="*/ 7377 w 10324"/>
              <a:gd name="connsiteY8" fmla="*/ 756 h 10001"/>
              <a:gd name="connsiteX9" fmla="*/ 7163 w 10324"/>
              <a:gd name="connsiteY9" fmla="*/ 517 h 10001"/>
              <a:gd name="connsiteX10" fmla="*/ 6911 w 10324"/>
              <a:gd name="connsiteY10" fmla="*/ 199 h 10001"/>
              <a:gd name="connsiteX11" fmla="*/ 6804 w 10324"/>
              <a:gd name="connsiteY11" fmla="*/ 279 h 10001"/>
              <a:gd name="connsiteX12" fmla="*/ 6590 w 10324"/>
              <a:gd name="connsiteY12" fmla="*/ 199 h 10001"/>
              <a:gd name="connsiteX13" fmla="*/ 6339 w 10324"/>
              <a:gd name="connsiteY13" fmla="*/ 160 h 10001"/>
              <a:gd name="connsiteX14" fmla="*/ 5766 w 10324"/>
              <a:gd name="connsiteY14" fmla="*/ 0 h 10001"/>
              <a:gd name="connsiteX15" fmla="*/ 5480 w 10324"/>
              <a:gd name="connsiteY15" fmla="*/ 238 h 10001"/>
              <a:gd name="connsiteX16" fmla="*/ 5445 w 10324"/>
              <a:gd name="connsiteY16" fmla="*/ 358 h 10001"/>
              <a:gd name="connsiteX17" fmla="*/ 5193 w 10324"/>
              <a:gd name="connsiteY17" fmla="*/ 279 h 10001"/>
              <a:gd name="connsiteX18" fmla="*/ 5158 w 10324"/>
              <a:gd name="connsiteY18" fmla="*/ 1234 h 10001"/>
              <a:gd name="connsiteX19" fmla="*/ 5266 w 10324"/>
              <a:gd name="connsiteY19" fmla="*/ 1512 h 10001"/>
              <a:gd name="connsiteX20" fmla="*/ 5373 w 10324"/>
              <a:gd name="connsiteY20" fmla="*/ 1552 h 10001"/>
              <a:gd name="connsiteX21" fmla="*/ 5480 w 10324"/>
              <a:gd name="connsiteY21" fmla="*/ 1631 h 10001"/>
              <a:gd name="connsiteX22" fmla="*/ 5695 w 10324"/>
              <a:gd name="connsiteY22" fmla="*/ 1711 h 10001"/>
              <a:gd name="connsiteX23" fmla="*/ 6089 w 10324"/>
              <a:gd name="connsiteY23" fmla="*/ 1950 h 10001"/>
              <a:gd name="connsiteX24" fmla="*/ 6304 w 10324"/>
              <a:gd name="connsiteY24" fmla="*/ 2308 h 10001"/>
              <a:gd name="connsiteX25" fmla="*/ 6267 w 10324"/>
              <a:gd name="connsiteY25" fmla="*/ 2825 h 10001"/>
              <a:gd name="connsiteX26" fmla="*/ 6125 w 10324"/>
              <a:gd name="connsiteY26" fmla="*/ 2785 h 10001"/>
              <a:gd name="connsiteX27" fmla="*/ 6017 w 10324"/>
              <a:gd name="connsiteY27" fmla="*/ 2665 h 10001"/>
              <a:gd name="connsiteX28" fmla="*/ 5587 w 10324"/>
              <a:gd name="connsiteY28" fmla="*/ 2587 h 10001"/>
              <a:gd name="connsiteX29" fmla="*/ 5480 w 10324"/>
              <a:gd name="connsiteY29" fmla="*/ 2626 h 10001"/>
              <a:gd name="connsiteX30" fmla="*/ 5373 w 10324"/>
              <a:gd name="connsiteY30" fmla="*/ 2745 h 10001"/>
              <a:gd name="connsiteX31" fmla="*/ 5158 w 10324"/>
              <a:gd name="connsiteY31" fmla="*/ 2626 h 10001"/>
              <a:gd name="connsiteX32" fmla="*/ 4657 w 10324"/>
              <a:gd name="connsiteY32" fmla="*/ 2148 h 10001"/>
              <a:gd name="connsiteX33" fmla="*/ 3942 w 10324"/>
              <a:gd name="connsiteY33" fmla="*/ 2228 h 10001"/>
              <a:gd name="connsiteX34" fmla="*/ 3727 w 10324"/>
              <a:gd name="connsiteY34" fmla="*/ 2388 h 10001"/>
              <a:gd name="connsiteX35" fmla="*/ 3082 w 10324"/>
              <a:gd name="connsiteY35" fmla="*/ 2466 h 10001"/>
              <a:gd name="connsiteX36" fmla="*/ 2223 w 10324"/>
              <a:gd name="connsiteY36" fmla="*/ 2148 h 10001"/>
              <a:gd name="connsiteX37" fmla="*/ 2045 w 10324"/>
              <a:gd name="connsiteY37" fmla="*/ 2626 h 10001"/>
              <a:gd name="connsiteX38" fmla="*/ 2116 w 10324"/>
              <a:gd name="connsiteY38" fmla="*/ 2905 h 10001"/>
              <a:gd name="connsiteX39" fmla="*/ 1973 w 10324"/>
              <a:gd name="connsiteY39" fmla="*/ 3143 h 10001"/>
              <a:gd name="connsiteX40" fmla="*/ 1794 w 10324"/>
              <a:gd name="connsiteY40" fmla="*/ 3382 h 10001"/>
              <a:gd name="connsiteX41" fmla="*/ 1579 w 10324"/>
              <a:gd name="connsiteY41" fmla="*/ 3501 h 10001"/>
              <a:gd name="connsiteX42" fmla="*/ 1401 w 10324"/>
              <a:gd name="connsiteY42" fmla="*/ 3700 h 10001"/>
              <a:gd name="connsiteX43" fmla="*/ 434 w 10324"/>
              <a:gd name="connsiteY43" fmla="*/ 3501 h 10001"/>
              <a:gd name="connsiteX44" fmla="*/ 327 w 10324"/>
              <a:gd name="connsiteY44" fmla="*/ 3541 h 10001"/>
              <a:gd name="connsiteX45" fmla="*/ 76 w 10324"/>
              <a:gd name="connsiteY45" fmla="*/ 3899 h 10001"/>
              <a:gd name="connsiteX46" fmla="*/ 5 w 10324"/>
              <a:gd name="connsiteY46" fmla="*/ 4138 h 10001"/>
              <a:gd name="connsiteX47" fmla="*/ 291 w 10324"/>
              <a:gd name="connsiteY47" fmla="*/ 4615 h 10001"/>
              <a:gd name="connsiteX48" fmla="*/ 470 w 10324"/>
              <a:gd name="connsiteY48" fmla="*/ 4973 h 10001"/>
              <a:gd name="connsiteX49" fmla="*/ 685 w 10324"/>
              <a:gd name="connsiteY49" fmla="*/ 4814 h 10001"/>
              <a:gd name="connsiteX50" fmla="*/ 899 w 10324"/>
              <a:gd name="connsiteY50" fmla="*/ 4735 h 10001"/>
              <a:gd name="connsiteX51" fmla="*/ 1186 w 10324"/>
              <a:gd name="connsiteY51" fmla="*/ 4774 h 10001"/>
              <a:gd name="connsiteX52" fmla="*/ 1401 w 10324"/>
              <a:gd name="connsiteY52" fmla="*/ 4934 h 10001"/>
              <a:gd name="connsiteX53" fmla="*/ 1437 w 10324"/>
              <a:gd name="connsiteY53" fmla="*/ 5053 h 10001"/>
              <a:gd name="connsiteX54" fmla="*/ 2045 w 10324"/>
              <a:gd name="connsiteY54" fmla="*/ 5172 h 10001"/>
              <a:gd name="connsiteX55" fmla="*/ 1973 w 10324"/>
              <a:gd name="connsiteY55" fmla="*/ 5570 h 10001"/>
              <a:gd name="connsiteX56" fmla="*/ 1866 w 10324"/>
              <a:gd name="connsiteY56" fmla="*/ 5650 h 10001"/>
              <a:gd name="connsiteX57" fmla="*/ 1651 w 10324"/>
              <a:gd name="connsiteY57" fmla="*/ 5729 h 10001"/>
              <a:gd name="connsiteX58" fmla="*/ 1579 w 10324"/>
              <a:gd name="connsiteY58" fmla="*/ 5849 h 10001"/>
              <a:gd name="connsiteX59" fmla="*/ 1472 w 10324"/>
              <a:gd name="connsiteY59" fmla="*/ 5928 h 10001"/>
              <a:gd name="connsiteX60" fmla="*/ 1186 w 10324"/>
              <a:gd name="connsiteY60" fmla="*/ 6724 h 10001"/>
              <a:gd name="connsiteX61" fmla="*/ 1043 w 10324"/>
              <a:gd name="connsiteY61" fmla="*/ 7759 h 10001"/>
              <a:gd name="connsiteX62" fmla="*/ 1078 w 10324"/>
              <a:gd name="connsiteY62" fmla="*/ 9389 h 10001"/>
              <a:gd name="connsiteX63" fmla="*/ 1293 w 10324"/>
              <a:gd name="connsiteY63" fmla="*/ 9310 h 10001"/>
              <a:gd name="connsiteX64" fmla="*/ 1364 w 10324"/>
              <a:gd name="connsiteY64" fmla="*/ 9430 h 10001"/>
              <a:gd name="connsiteX65" fmla="*/ 1257 w 10324"/>
              <a:gd name="connsiteY65" fmla="*/ 9509 h 10001"/>
              <a:gd name="connsiteX66" fmla="*/ 971 w 10324"/>
              <a:gd name="connsiteY66" fmla="*/ 9827 h 10001"/>
              <a:gd name="connsiteX67" fmla="*/ 757 w 10324"/>
              <a:gd name="connsiteY67" fmla="*/ 9867 h 10001"/>
              <a:gd name="connsiteX68" fmla="*/ 1794 w 10324"/>
              <a:gd name="connsiteY68" fmla="*/ 9946 h 10001"/>
              <a:gd name="connsiteX69" fmla="*/ 2045 w 10324"/>
              <a:gd name="connsiteY69" fmla="*/ 9907 h 10001"/>
              <a:gd name="connsiteX70" fmla="*/ 2152 w 10324"/>
              <a:gd name="connsiteY70" fmla="*/ 9827 h 10001"/>
              <a:gd name="connsiteX71" fmla="*/ 2796 w 10324"/>
              <a:gd name="connsiteY71" fmla="*/ 9549 h 10001"/>
              <a:gd name="connsiteX72" fmla="*/ 3119 w 10324"/>
              <a:gd name="connsiteY72" fmla="*/ 9270 h 10001"/>
              <a:gd name="connsiteX73" fmla="*/ 3297 w 10324"/>
              <a:gd name="connsiteY73" fmla="*/ 9071 h 10001"/>
              <a:gd name="connsiteX74" fmla="*/ 3476 w 10324"/>
              <a:gd name="connsiteY74" fmla="*/ 8872 h 10001"/>
              <a:gd name="connsiteX75" fmla="*/ 3619 w 10324"/>
              <a:gd name="connsiteY75" fmla="*/ 8315 h 10001"/>
              <a:gd name="connsiteX76" fmla="*/ 3870 w 10324"/>
              <a:gd name="connsiteY76" fmla="*/ 8236 h 10001"/>
              <a:gd name="connsiteX77" fmla="*/ 4192 w 10324"/>
              <a:gd name="connsiteY77" fmla="*/ 8196 h 10001"/>
              <a:gd name="connsiteX78" fmla="*/ 4908 w 10324"/>
              <a:gd name="connsiteY78" fmla="*/ 7997 h 10001"/>
              <a:gd name="connsiteX79" fmla="*/ 5301 w 10324"/>
              <a:gd name="connsiteY79" fmla="*/ 7878 h 10001"/>
              <a:gd name="connsiteX80" fmla="*/ 5838 w 10324"/>
              <a:gd name="connsiteY80" fmla="*/ 7599 h 10001"/>
              <a:gd name="connsiteX81" fmla="*/ 5945 w 10324"/>
              <a:gd name="connsiteY81" fmla="*/ 7519 h 10001"/>
              <a:gd name="connsiteX82" fmla="*/ 6304 w 10324"/>
              <a:gd name="connsiteY82" fmla="*/ 7361 h 10001"/>
              <a:gd name="connsiteX83" fmla="*/ 6375 w 10324"/>
              <a:gd name="connsiteY83" fmla="*/ 7241 h 10001"/>
              <a:gd name="connsiteX84" fmla="*/ 6482 w 10324"/>
              <a:gd name="connsiteY84" fmla="*/ 7162 h 10001"/>
              <a:gd name="connsiteX85" fmla="*/ 6590 w 10324"/>
              <a:gd name="connsiteY85" fmla="*/ 6923 h 10001"/>
              <a:gd name="connsiteX86" fmla="*/ 6696 w 10324"/>
              <a:gd name="connsiteY86" fmla="*/ 6883 h 10001"/>
              <a:gd name="connsiteX87" fmla="*/ 6876 w 10324"/>
              <a:gd name="connsiteY87" fmla="*/ 6764 h 10001"/>
              <a:gd name="connsiteX88" fmla="*/ 6948 w 10324"/>
              <a:gd name="connsiteY88" fmla="*/ 6883 h 10001"/>
              <a:gd name="connsiteX89" fmla="*/ 7556 w 10324"/>
              <a:gd name="connsiteY89" fmla="*/ 6804 h 10001"/>
              <a:gd name="connsiteX90" fmla="*/ 7771 w 10324"/>
              <a:gd name="connsiteY90" fmla="*/ 6644 h 10001"/>
              <a:gd name="connsiteX91" fmla="*/ 7842 w 10324"/>
              <a:gd name="connsiteY91" fmla="*/ 6525 h 10001"/>
              <a:gd name="connsiteX92" fmla="*/ 7914 w 10324"/>
              <a:gd name="connsiteY92" fmla="*/ 6008 h 10001"/>
              <a:gd name="connsiteX93" fmla="*/ 8021 w 10324"/>
              <a:gd name="connsiteY93" fmla="*/ 5968 h 10001"/>
              <a:gd name="connsiteX94" fmla="*/ 8236 w 10324"/>
              <a:gd name="connsiteY94" fmla="*/ 5809 h 10001"/>
              <a:gd name="connsiteX95" fmla="*/ 8021 w 10324"/>
              <a:gd name="connsiteY95" fmla="*/ 5531 h 10001"/>
              <a:gd name="connsiteX96" fmla="*/ 7949 w 10324"/>
              <a:gd name="connsiteY96" fmla="*/ 5411 h 10001"/>
              <a:gd name="connsiteX97" fmla="*/ 8486 w 10324"/>
              <a:gd name="connsiteY97" fmla="*/ 5172 h 10001"/>
              <a:gd name="connsiteX98" fmla="*/ 8593 w 10324"/>
              <a:gd name="connsiteY98" fmla="*/ 5092 h 10001"/>
              <a:gd name="connsiteX99" fmla="*/ 8558 w 10324"/>
              <a:gd name="connsiteY99" fmla="*/ 4893 h 10001"/>
              <a:gd name="connsiteX100" fmla="*/ 8522 w 10324"/>
              <a:gd name="connsiteY100" fmla="*/ 4059 h 10001"/>
              <a:gd name="connsiteX101" fmla="*/ 8558 w 10324"/>
              <a:gd name="connsiteY101" fmla="*/ 4178 h 10001"/>
              <a:gd name="connsiteX102" fmla="*/ 8666 w 10324"/>
              <a:gd name="connsiteY102" fmla="*/ 4257 h 10001"/>
              <a:gd name="connsiteX103" fmla="*/ 8808 w 10324"/>
              <a:gd name="connsiteY103" fmla="*/ 4416 h 10001"/>
              <a:gd name="connsiteX104" fmla="*/ 8916 w 10324"/>
              <a:gd name="connsiteY104" fmla="*/ 4377 h 10001"/>
              <a:gd name="connsiteX105" fmla="*/ 8987 w 10324"/>
              <a:gd name="connsiteY105" fmla="*/ 4257 h 10001"/>
              <a:gd name="connsiteX106" fmla="*/ 9095 w 10324"/>
              <a:gd name="connsiteY106" fmla="*/ 4178 h 10001"/>
              <a:gd name="connsiteX107" fmla="*/ 9237 w 10324"/>
              <a:gd name="connsiteY107" fmla="*/ 3860 h 10001"/>
              <a:gd name="connsiteX108" fmla="*/ 9452 w 10324"/>
              <a:gd name="connsiteY108" fmla="*/ 3938 h 10001"/>
              <a:gd name="connsiteX109" fmla="*/ 9882 w 10324"/>
              <a:gd name="connsiteY109" fmla="*/ 4257 h 10001"/>
              <a:gd name="connsiteX110" fmla="*/ 9989 w 10324"/>
              <a:gd name="connsiteY110" fmla="*/ 4178 h 10001"/>
              <a:gd name="connsiteX111" fmla="*/ 9882 w 10324"/>
              <a:gd name="connsiteY111" fmla="*/ 3780 h 10001"/>
              <a:gd name="connsiteX112" fmla="*/ 9596 w 10324"/>
              <a:gd name="connsiteY112" fmla="*/ 3263 h 10001"/>
              <a:gd name="connsiteX113" fmla="*/ 9381 w 10324"/>
              <a:gd name="connsiteY113" fmla="*/ 2944 h 10001"/>
              <a:gd name="connsiteX114" fmla="*/ 9131 w 10324"/>
              <a:gd name="connsiteY114" fmla="*/ 2665 h 10001"/>
              <a:gd name="connsiteX115" fmla="*/ 8916 w 10324"/>
              <a:gd name="connsiteY115" fmla="*/ 2507 h 10001"/>
              <a:gd name="connsiteX116" fmla="*/ 9059 w 10324"/>
              <a:gd name="connsiteY116" fmla="*/ 2466 h 10001"/>
              <a:gd name="connsiteX117" fmla="*/ 9166 w 10324"/>
              <a:gd name="connsiteY117" fmla="*/ 2427 h 10001"/>
              <a:gd name="connsiteX118" fmla="*/ 9237 w 10324"/>
              <a:gd name="connsiteY118" fmla="*/ 2188 h 10001"/>
              <a:gd name="connsiteX0" fmla="*/ 9237 w 10326"/>
              <a:gd name="connsiteY0" fmla="*/ 2188 h 10001"/>
              <a:gd name="connsiteX1" fmla="*/ 10321 w 10326"/>
              <a:gd name="connsiteY1" fmla="*/ 692 h 10001"/>
              <a:gd name="connsiteX2" fmla="*/ 9650 w 10326"/>
              <a:gd name="connsiteY2" fmla="*/ 818 h 10001"/>
              <a:gd name="connsiteX3" fmla="*/ 9550 w 10326"/>
              <a:gd name="connsiteY3" fmla="*/ 1020 h 10001"/>
              <a:gd name="connsiteX4" fmla="*/ 9101 w 10326"/>
              <a:gd name="connsiteY4" fmla="*/ 1395 h 10001"/>
              <a:gd name="connsiteX5" fmla="*/ 8364 w 10326"/>
              <a:gd name="connsiteY5" fmla="*/ 1280 h 10001"/>
              <a:gd name="connsiteX6" fmla="*/ 7771 w 10326"/>
              <a:gd name="connsiteY6" fmla="*/ 1114 h 10001"/>
              <a:gd name="connsiteX7" fmla="*/ 7556 w 10326"/>
              <a:gd name="connsiteY7" fmla="*/ 955 h 10001"/>
              <a:gd name="connsiteX8" fmla="*/ 7448 w 10326"/>
              <a:gd name="connsiteY8" fmla="*/ 875 h 10001"/>
              <a:gd name="connsiteX9" fmla="*/ 7377 w 10326"/>
              <a:gd name="connsiteY9" fmla="*/ 756 h 10001"/>
              <a:gd name="connsiteX10" fmla="*/ 7163 w 10326"/>
              <a:gd name="connsiteY10" fmla="*/ 517 h 10001"/>
              <a:gd name="connsiteX11" fmla="*/ 6911 w 10326"/>
              <a:gd name="connsiteY11" fmla="*/ 199 h 10001"/>
              <a:gd name="connsiteX12" fmla="*/ 6804 w 10326"/>
              <a:gd name="connsiteY12" fmla="*/ 279 h 10001"/>
              <a:gd name="connsiteX13" fmla="*/ 6590 w 10326"/>
              <a:gd name="connsiteY13" fmla="*/ 199 h 10001"/>
              <a:gd name="connsiteX14" fmla="*/ 6339 w 10326"/>
              <a:gd name="connsiteY14" fmla="*/ 160 h 10001"/>
              <a:gd name="connsiteX15" fmla="*/ 5766 w 10326"/>
              <a:gd name="connsiteY15" fmla="*/ 0 h 10001"/>
              <a:gd name="connsiteX16" fmla="*/ 5480 w 10326"/>
              <a:gd name="connsiteY16" fmla="*/ 238 h 10001"/>
              <a:gd name="connsiteX17" fmla="*/ 5445 w 10326"/>
              <a:gd name="connsiteY17" fmla="*/ 358 h 10001"/>
              <a:gd name="connsiteX18" fmla="*/ 5193 w 10326"/>
              <a:gd name="connsiteY18" fmla="*/ 279 h 10001"/>
              <a:gd name="connsiteX19" fmla="*/ 5158 w 10326"/>
              <a:gd name="connsiteY19" fmla="*/ 1234 h 10001"/>
              <a:gd name="connsiteX20" fmla="*/ 5266 w 10326"/>
              <a:gd name="connsiteY20" fmla="*/ 1512 h 10001"/>
              <a:gd name="connsiteX21" fmla="*/ 5373 w 10326"/>
              <a:gd name="connsiteY21" fmla="*/ 1552 h 10001"/>
              <a:gd name="connsiteX22" fmla="*/ 5480 w 10326"/>
              <a:gd name="connsiteY22" fmla="*/ 1631 h 10001"/>
              <a:gd name="connsiteX23" fmla="*/ 5695 w 10326"/>
              <a:gd name="connsiteY23" fmla="*/ 1711 h 10001"/>
              <a:gd name="connsiteX24" fmla="*/ 6089 w 10326"/>
              <a:gd name="connsiteY24" fmla="*/ 1950 h 10001"/>
              <a:gd name="connsiteX25" fmla="*/ 6304 w 10326"/>
              <a:gd name="connsiteY25" fmla="*/ 2308 h 10001"/>
              <a:gd name="connsiteX26" fmla="*/ 6267 w 10326"/>
              <a:gd name="connsiteY26" fmla="*/ 2825 h 10001"/>
              <a:gd name="connsiteX27" fmla="*/ 6125 w 10326"/>
              <a:gd name="connsiteY27" fmla="*/ 2785 h 10001"/>
              <a:gd name="connsiteX28" fmla="*/ 6017 w 10326"/>
              <a:gd name="connsiteY28" fmla="*/ 2665 h 10001"/>
              <a:gd name="connsiteX29" fmla="*/ 5587 w 10326"/>
              <a:gd name="connsiteY29" fmla="*/ 2587 h 10001"/>
              <a:gd name="connsiteX30" fmla="*/ 5480 w 10326"/>
              <a:gd name="connsiteY30" fmla="*/ 2626 h 10001"/>
              <a:gd name="connsiteX31" fmla="*/ 5373 w 10326"/>
              <a:gd name="connsiteY31" fmla="*/ 2745 h 10001"/>
              <a:gd name="connsiteX32" fmla="*/ 5158 w 10326"/>
              <a:gd name="connsiteY32" fmla="*/ 2626 h 10001"/>
              <a:gd name="connsiteX33" fmla="*/ 4657 w 10326"/>
              <a:gd name="connsiteY33" fmla="*/ 2148 h 10001"/>
              <a:gd name="connsiteX34" fmla="*/ 3942 w 10326"/>
              <a:gd name="connsiteY34" fmla="*/ 2228 h 10001"/>
              <a:gd name="connsiteX35" fmla="*/ 3727 w 10326"/>
              <a:gd name="connsiteY35" fmla="*/ 2388 h 10001"/>
              <a:gd name="connsiteX36" fmla="*/ 3082 w 10326"/>
              <a:gd name="connsiteY36" fmla="*/ 2466 h 10001"/>
              <a:gd name="connsiteX37" fmla="*/ 2223 w 10326"/>
              <a:gd name="connsiteY37" fmla="*/ 2148 h 10001"/>
              <a:gd name="connsiteX38" fmla="*/ 2045 w 10326"/>
              <a:gd name="connsiteY38" fmla="*/ 2626 h 10001"/>
              <a:gd name="connsiteX39" fmla="*/ 2116 w 10326"/>
              <a:gd name="connsiteY39" fmla="*/ 2905 h 10001"/>
              <a:gd name="connsiteX40" fmla="*/ 1973 w 10326"/>
              <a:gd name="connsiteY40" fmla="*/ 3143 h 10001"/>
              <a:gd name="connsiteX41" fmla="*/ 1794 w 10326"/>
              <a:gd name="connsiteY41" fmla="*/ 3382 h 10001"/>
              <a:gd name="connsiteX42" fmla="*/ 1579 w 10326"/>
              <a:gd name="connsiteY42" fmla="*/ 3501 h 10001"/>
              <a:gd name="connsiteX43" fmla="*/ 1401 w 10326"/>
              <a:gd name="connsiteY43" fmla="*/ 3700 h 10001"/>
              <a:gd name="connsiteX44" fmla="*/ 434 w 10326"/>
              <a:gd name="connsiteY44" fmla="*/ 3501 h 10001"/>
              <a:gd name="connsiteX45" fmla="*/ 327 w 10326"/>
              <a:gd name="connsiteY45" fmla="*/ 3541 h 10001"/>
              <a:gd name="connsiteX46" fmla="*/ 76 w 10326"/>
              <a:gd name="connsiteY46" fmla="*/ 3899 h 10001"/>
              <a:gd name="connsiteX47" fmla="*/ 5 w 10326"/>
              <a:gd name="connsiteY47" fmla="*/ 4138 h 10001"/>
              <a:gd name="connsiteX48" fmla="*/ 291 w 10326"/>
              <a:gd name="connsiteY48" fmla="*/ 4615 h 10001"/>
              <a:gd name="connsiteX49" fmla="*/ 470 w 10326"/>
              <a:gd name="connsiteY49" fmla="*/ 4973 h 10001"/>
              <a:gd name="connsiteX50" fmla="*/ 685 w 10326"/>
              <a:gd name="connsiteY50" fmla="*/ 4814 h 10001"/>
              <a:gd name="connsiteX51" fmla="*/ 899 w 10326"/>
              <a:gd name="connsiteY51" fmla="*/ 4735 h 10001"/>
              <a:gd name="connsiteX52" fmla="*/ 1186 w 10326"/>
              <a:gd name="connsiteY52" fmla="*/ 4774 h 10001"/>
              <a:gd name="connsiteX53" fmla="*/ 1401 w 10326"/>
              <a:gd name="connsiteY53" fmla="*/ 4934 h 10001"/>
              <a:gd name="connsiteX54" fmla="*/ 1437 w 10326"/>
              <a:gd name="connsiteY54" fmla="*/ 5053 h 10001"/>
              <a:gd name="connsiteX55" fmla="*/ 2045 w 10326"/>
              <a:gd name="connsiteY55" fmla="*/ 5172 h 10001"/>
              <a:gd name="connsiteX56" fmla="*/ 1973 w 10326"/>
              <a:gd name="connsiteY56" fmla="*/ 5570 h 10001"/>
              <a:gd name="connsiteX57" fmla="*/ 1866 w 10326"/>
              <a:gd name="connsiteY57" fmla="*/ 5650 h 10001"/>
              <a:gd name="connsiteX58" fmla="*/ 1651 w 10326"/>
              <a:gd name="connsiteY58" fmla="*/ 5729 h 10001"/>
              <a:gd name="connsiteX59" fmla="*/ 1579 w 10326"/>
              <a:gd name="connsiteY59" fmla="*/ 5849 h 10001"/>
              <a:gd name="connsiteX60" fmla="*/ 1472 w 10326"/>
              <a:gd name="connsiteY60" fmla="*/ 5928 h 10001"/>
              <a:gd name="connsiteX61" fmla="*/ 1186 w 10326"/>
              <a:gd name="connsiteY61" fmla="*/ 6724 h 10001"/>
              <a:gd name="connsiteX62" fmla="*/ 1043 w 10326"/>
              <a:gd name="connsiteY62" fmla="*/ 7759 h 10001"/>
              <a:gd name="connsiteX63" fmla="*/ 1078 w 10326"/>
              <a:gd name="connsiteY63" fmla="*/ 9389 h 10001"/>
              <a:gd name="connsiteX64" fmla="*/ 1293 w 10326"/>
              <a:gd name="connsiteY64" fmla="*/ 9310 h 10001"/>
              <a:gd name="connsiteX65" fmla="*/ 1364 w 10326"/>
              <a:gd name="connsiteY65" fmla="*/ 9430 h 10001"/>
              <a:gd name="connsiteX66" fmla="*/ 1257 w 10326"/>
              <a:gd name="connsiteY66" fmla="*/ 9509 h 10001"/>
              <a:gd name="connsiteX67" fmla="*/ 971 w 10326"/>
              <a:gd name="connsiteY67" fmla="*/ 9827 h 10001"/>
              <a:gd name="connsiteX68" fmla="*/ 757 w 10326"/>
              <a:gd name="connsiteY68" fmla="*/ 9867 h 10001"/>
              <a:gd name="connsiteX69" fmla="*/ 1794 w 10326"/>
              <a:gd name="connsiteY69" fmla="*/ 9946 h 10001"/>
              <a:gd name="connsiteX70" fmla="*/ 2045 w 10326"/>
              <a:gd name="connsiteY70" fmla="*/ 9907 h 10001"/>
              <a:gd name="connsiteX71" fmla="*/ 2152 w 10326"/>
              <a:gd name="connsiteY71" fmla="*/ 9827 h 10001"/>
              <a:gd name="connsiteX72" fmla="*/ 2796 w 10326"/>
              <a:gd name="connsiteY72" fmla="*/ 9549 h 10001"/>
              <a:gd name="connsiteX73" fmla="*/ 3119 w 10326"/>
              <a:gd name="connsiteY73" fmla="*/ 9270 h 10001"/>
              <a:gd name="connsiteX74" fmla="*/ 3297 w 10326"/>
              <a:gd name="connsiteY74" fmla="*/ 9071 h 10001"/>
              <a:gd name="connsiteX75" fmla="*/ 3476 w 10326"/>
              <a:gd name="connsiteY75" fmla="*/ 8872 h 10001"/>
              <a:gd name="connsiteX76" fmla="*/ 3619 w 10326"/>
              <a:gd name="connsiteY76" fmla="*/ 8315 h 10001"/>
              <a:gd name="connsiteX77" fmla="*/ 3870 w 10326"/>
              <a:gd name="connsiteY77" fmla="*/ 8236 h 10001"/>
              <a:gd name="connsiteX78" fmla="*/ 4192 w 10326"/>
              <a:gd name="connsiteY78" fmla="*/ 8196 h 10001"/>
              <a:gd name="connsiteX79" fmla="*/ 4908 w 10326"/>
              <a:gd name="connsiteY79" fmla="*/ 7997 h 10001"/>
              <a:gd name="connsiteX80" fmla="*/ 5301 w 10326"/>
              <a:gd name="connsiteY80" fmla="*/ 7878 h 10001"/>
              <a:gd name="connsiteX81" fmla="*/ 5838 w 10326"/>
              <a:gd name="connsiteY81" fmla="*/ 7599 h 10001"/>
              <a:gd name="connsiteX82" fmla="*/ 5945 w 10326"/>
              <a:gd name="connsiteY82" fmla="*/ 7519 h 10001"/>
              <a:gd name="connsiteX83" fmla="*/ 6304 w 10326"/>
              <a:gd name="connsiteY83" fmla="*/ 7361 h 10001"/>
              <a:gd name="connsiteX84" fmla="*/ 6375 w 10326"/>
              <a:gd name="connsiteY84" fmla="*/ 7241 h 10001"/>
              <a:gd name="connsiteX85" fmla="*/ 6482 w 10326"/>
              <a:gd name="connsiteY85" fmla="*/ 7162 h 10001"/>
              <a:gd name="connsiteX86" fmla="*/ 6590 w 10326"/>
              <a:gd name="connsiteY86" fmla="*/ 6923 h 10001"/>
              <a:gd name="connsiteX87" fmla="*/ 6696 w 10326"/>
              <a:gd name="connsiteY87" fmla="*/ 6883 h 10001"/>
              <a:gd name="connsiteX88" fmla="*/ 6876 w 10326"/>
              <a:gd name="connsiteY88" fmla="*/ 6764 h 10001"/>
              <a:gd name="connsiteX89" fmla="*/ 6948 w 10326"/>
              <a:gd name="connsiteY89" fmla="*/ 6883 h 10001"/>
              <a:gd name="connsiteX90" fmla="*/ 7556 w 10326"/>
              <a:gd name="connsiteY90" fmla="*/ 6804 h 10001"/>
              <a:gd name="connsiteX91" fmla="*/ 7771 w 10326"/>
              <a:gd name="connsiteY91" fmla="*/ 6644 h 10001"/>
              <a:gd name="connsiteX92" fmla="*/ 7842 w 10326"/>
              <a:gd name="connsiteY92" fmla="*/ 6525 h 10001"/>
              <a:gd name="connsiteX93" fmla="*/ 7914 w 10326"/>
              <a:gd name="connsiteY93" fmla="*/ 6008 h 10001"/>
              <a:gd name="connsiteX94" fmla="*/ 8021 w 10326"/>
              <a:gd name="connsiteY94" fmla="*/ 5968 h 10001"/>
              <a:gd name="connsiteX95" fmla="*/ 8236 w 10326"/>
              <a:gd name="connsiteY95" fmla="*/ 5809 h 10001"/>
              <a:gd name="connsiteX96" fmla="*/ 8021 w 10326"/>
              <a:gd name="connsiteY96" fmla="*/ 5531 h 10001"/>
              <a:gd name="connsiteX97" fmla="*/ 7949 w 10326"/>
              <a:gd name="connsiteY97" fmla="*/ 5411 h 10001"/>
              <a:gd name="connsiteX98" fmla="*/ 8486 w 10326"/>
              <a:gd name="connsiteY98" fmla="*/ 5172 h 10001"/>
              <a:gd name="connsiteX99" fmla="*/ 8593 w 10326"/>
              <a:gd name="connsiteY99" fmla="*/ 5092 h 10001"/>
              <a:gd name="connsiteX100" fmla="*/ 8558 w 10326"/>
              <a:gd name="connsiteY100" fmla="*/ 4893 h 10001"/>
              <a:gd name="connsiteX101" fmla="*/ 8522 w 10326"/>
              <a:gd name="connsiteY101" fmla="*/ 4059 h 10001"/>
              <a:gd name="connsiteX102" fmla="*/ 8558 w 10326"/>
              <a:gd name="connsiteY102" fmla="*/ 4178 h 10001"/>
              <a:gd name="connsiteX103" fmla="*/ 8666 w 10326"/>
              <a:gd name="connsiteY103" fmla="*/ 4257 h 10001"/>
              <a:gd name="connsiteX104" fmla="*/ 8808 w 10326"/>
              <a:gd name="connsiteY104" fmla="*/ 4416 h 10001"/>
              <a:gd name="connsiteX105" fmla="*/ 8916 w 10326"/>
              <a:gd name="connsiteY105" fmla="*/ 4377 h 10001"/>
              <a:gd name="connsiteX106" fmla="*/ 8987 w 10326"/>
              <a:gd name="connsiteY106" fmla="*/ 4257 h 10001"/>
              <a:gd name="connsiteX107" fmla="*/ 9095 w 10326"/>
              <a:gd name="connsiteY107" fmla="*/ 4178 h 10001"/>
              <a:gd name="connsiteX108" fmla="*/ 9237 w 10326"/>
              <a:gd name="connsiteY108" fmla="*/ 3860 h 10001"/>
              <a:gd name="connsiteX109" fmla="*/ 9452 w 10326"/>
              <a:gd name="connsiteY109" fmla="*/ 3938 h 10001"/>
              <a:gd name="connsiteX110" fmla="*/ 9882 w 10326"/>
              <a:gd name="connsiteY110" fmla="*/ 4257 h 10001"/>
              <a:gd name="connsiteX111" fmla="*/ 9989 w 10326"/>
              <a:gd name="connsiteY111" fmla="*/ 4178 h 10001"/>
              <a:gd name="connsiteX112" fmla="*/ 9882 w 10326"/>
              <a:gd name="connsiteY112" fmla="*/ 3780 h 10001"/>
              <a:gd name="connsiteX113" fmla="*/ 9596 w 10326"/>
              <a:gd name="connsiteY113" fmla="*/ 3263 h 10001"/>
              <a:gd name="connsiteX114" fmla="*/ 9381 w 10326"/>
              <a:gd name="connsiteY114" fmla="*/ 2944 h 10001"/>
              <a:gd name="connsiteX115" fmla="*/ 9131 w 10326"/>
              <a:gd name="connsiteY115" fmla="*/ 2665 h 10001"/>
              <a:gd name="connsiteX116" fmla="*/ 8916 w 10326"/>
              <a:gd name="connsiteY116" fmla="*/ 2507 h 10001"/>
              <a:gd name="connsiteX117" fmla="*/ 9059 w 10326"/>
              <a:gd name="connsiteY117" fmla="*/ 2466 h 10001"/>
              <a:gd name="connsiteX118" fmla="*/ 9166 w 10326"/>
              <a:gd name="connsiteY118" fmla="*/ 2427 h 10001"/>
              <a:gd name="connsiteX119" fmla="*/ 9237 w 10326"/>
              <a:gd name="connsiteY119" fmla="*/ 2188 h 10001"/>
              <a:gd name="connsiteX0" fmla="*/ 10930 w 10930"/>
              <a:gd name="connsiteY0" fmla="*/ 1061 h 10001"/>
              <a:gd name="connsiteX1" fmla="*/ 10321 w 10930"/>
              <a:gd name="connsiteY1" fmla="*/ 692 h 10001"/>
              <a:gd name="connsiteX2" fmla="*/ 9650 w 10930"/>
              <a:gd name="connsiteY2" fmla="*/ 818 h 10001"/>
              <a:gd name="connsiteX3" fmla="*/ 9550 w 10930"/>
              <a:gd name="connsiteY3" fmla="*/ 1020 h 10001"/>
              <a:gd name="connsiteX4" fmla="*/ 9101 w 10930"/>
              <a:gd name="connsiteY4" fmla="*/ 1395 h 10001"/>
              <a:gd name="connsiteX5" fmla="*/ 8364 w 10930"/>
              <a:gd name="connsiteY5" fmla="*/ 1280 h 10001"/>
              <a:gd name="connsiteX6" fmla="*/ 7771 w 10930"/>
              <a:gd name="connsiteY6" fmla="*/ 1114 h 10001"/>
              <a:gd name="connsiteX7" fmla="*/ 7556 w 10930"/>
              <a:gd name="connsiteY7" fmla="*/ 955 h 10001"/>
              <a:gd name="connsiteX8" fmla="*/ 7448 w 10930"/>
              <a:gd name="connsiteY8" fmla="*/ 875 h 10001"/>
              <a:gd name="connsiteX9" fmla="*/ 7377 w 10930"/>
              <a:gd name="connsiteY9" fmla="*/ 756 h 10001"/>
              <a:gd name="connsiteX10" fmla="*/ 7163 w 10930"/>
              <a:gd name="connsiteY10" fmla="*/ 517 h 10001"/>
              <a:gd name="connsiteX11" fmla="*/ 6911 w 10930"/>
              <a:gd name="connsiteY11" fmla="*/ 199 h 10001"/>
              <a:gd name="connsiteX12" fmla="*/ 6804 w 10930"/>
              <a:gd name="connsiteY12" fmla="*/ 279 h 10001"/>
              <a:gd name="connsiteX13" fmla="*/ 6590 w 10930"/>
              <a:gd name="connsiteY13" fmla="*/ 199 h 10001"/>
              <a:gd name="connsiteX14" fmla="*/ 6339 w 10930"/>
              <a:gd name="connsiteY14" fmla="*/ 160 h 10001"/>
              <a:gd name="connsiteX15" fmla="*/ 5766 w 10930"/>
              <a:gd name="connsiteY15" fmla="*/ 0 h 10001"/>
              <a:gd name="connsiteX16" fmla="*/ 5480 w 10930"/>
              <a:gd name="connsiteY16" fmla="*/ 238 h 10001"/>
              <a:gd name="connsiteX17" fmla="*/ 5445 w 10930"/>
              <a:gd name="connsiteY17" fmla="*/ 358 h 10001"/>
              <a:gd name="connsiteX18" fmla="*/ 5193 w 10930"/>
              <a:gd name="connsiteY18" fmla="*/ 279 h 10001"/>
              <a:gd name="connsiteX19" fmla="*/ 5158 w 10930"/>
              <a:gd name="connsiteY19" fmla="*/ 1234 h 10001"/>
              <a:gd name="connsiteX20" fmla="*/ 5266 w 10930"/>
              <a:gd name="connsiteY20" fmla="*/ 1512 h 10001"/>
              <a:gd name="connsiteX21" fmla="*/ 5373 w 10930"/>
              <a:gd name="connsiteY21" fmla="*/ 1552 h 10001"/>
              <a:gd name="connsiteX22" fmla="*/ 5480 w 10930"/>
              <a:gd name="connsiteY22" fmla="*/ 1631 h 10001"/>
              <a:gd name="connsiteX23" fmla="*/ 5695 w 10930"/>
              <a:gd name="connsiteY23" fmla="*/ 1711 h 10001"/>
              <a:gd name="connsiteX24" fmla="*/ 6089 w 10930"/>
              <a:gd name="connsiteY24" fmla="*/ 1950 h 10001"/>
              <a:gd name="connsiteX25" fmla="*/ 6304 w 10930"/>
              <a:gd name="connsiteY25" fmla="*/ 2308 h 10001"/>
              <a:gd name="connsiteX26" fmla="*/ 6267 w 10930"/>
              <a:gd name="connsiteY26" fmla="*/ 2825 h 10001"/>
              <a:gd name="connsiteX27" fmla="*/ 6125 w 10930"/>
              <a:gd name="connsiteY27" fmla="*/ 2785 h 10001"/>
              <a:gd name="connsiteX28" fmla="*/ 6017 w 10930"/>
              <a:gd name="connsiteY28" fmla="*/ 2665 h 10001"/>
              <a:gd name="connsiteX29" fmla="*/ 5587 w 10930"/>
              <a:gd name="connsiteY29" fmla="*/ 2587 h 10001"/>
              <a:gd name="connsiteX30" fmla="*/ 5480 w 10930"/>
              <a:gd name="connsiteY30" fmla="*/ 2626 h 10001"/>
              <a:gd name="connsiteX31" fmla="*/ 5373 w 10930"/>
              <a:gd name="connsiteY31" fmla="*/ 2745 h 10001"/>
              <a:gd name="connsiteX32" fmla="*/ 5158 w 10930"/>
              <a:gd name="connsiteY32" fmla="*/ 2626 h 10001"/>
              <a:gd name="connsiteX33" fmla="*/ 4657 w 10930"/>
              <a:gd name="connsiteY33" fmla="*/ 2148 h 10001"/>
              <a:gd name="connsiteX34" fmla="*/ 3942 w 10930"/>
              <a:gd name="connsiteY34" fmla="*/ 2228 h 10001"/>
              <a:gd name="connsiteX35" fmla="*/ 3727 w 10930"/>
              <a:gd name="connsiteY35" fmla="*/ 2388 h 10001"/>
              <a:gd name="connsiteX36" fmla="*/ 3082 w 10930"/>
              <a:gd name="connsiteY36" fmla="*/ 2466 h 10001"/>
              <a:gd name="connsiteX37" fmla="*/ 2223 w 10930"/>
              <a:gd name="connsiteY37" fmla="*/ 2148 h 10001"/>
              <a:gd name="connsiteX38" fmla="*/ 2045 w 10930"/>
              <a:gd name="connsiteY38" fmla="*/ 2626 h 10001"/>
              <a:gd name="connsiteX39" fmla="*/ 2116 w 10930"/>
              <a:gd name="connsiteY39" fmla="*/ 2905 h 10001"/>
              <a:gd name="connsiteX40" fmla="*/ 1973 w 10930"/>
              <a:gd name="connsiteY40" fmla="*/ 3143 h 10001"/>
              <a:gd name="connsiteX41" fmla="*/ 1794 w 10930"/>
              <a:gd name="connsiteY41" fmla="*/ 3382 h 10001"/>
              <a:gd name="connsiteX42" fmla="*/ 1579 w 10930"/>
              <a:gd name="connsiteY42" fmla="*/ 3501 h 10001"/>
              <a:gd name="connsiteX43" fmla="*/ 1401 w 10930"/>
              <a:gd name="connsiteY43" fmla="*/ 3700 h 10001"/>
              <a:gd name="connsiteX44" fmla="*/ 434 w 10930"/>
              <a:gd name="connsiteY44" fmla="*/ 3501 h 10001"/>
              <a:gd name="connsiteX45" fmla="*/ 327 w 10930"/>
              <a:gd name="connsiteY45" fmla="*/ 3541 h 10001"/>
              <a:gd name="connsiteX46" fmla="*/ 76 w 10930"/>
              <a:gd name="connsiteY46" fmla="*/ 3899 h 10001"/>
              <a:gd name="connsiteX47" fmla="*/ 5 w 10930"/>
              <a:gd name="connsiteY47" fmla="*/ 4138 h 10001"/>
              <a:gd name="connsiteX48" fmla="*/ 291 w 10930"/>
              <a:gd name="connsiteY48" fmla="*/ 4615 h 10001"/>
              <a:gd name="connsiteX49" fmla="*/ 470 w 10930"/>
              <a:gd name="connsiteY49" fmla="*/ 4973 h 10001"/>
              <a:gd name="connsiteX50" fmla="*/ 685 w 10930"/>
              <a:gd name="connsiteY50" fmla="*/ 4814 h 10001"/>
              <a:gd name="connsiteX51" fmla="*/ 899 w 10930"/>
              <a:gd name="connsiteY51" fmla="*/ 4735 h 10001"/>
              <a:gd name="connsiteX52" fmla="*/ 1186 w 10930"/>
              <a:gd name="connsiteY52" fmla="*/ 4774 h 10001"/>
              <a:gd name="connsiteX53" fmla="*/ 1401 w 10930"/>
              <a:gd name="connsiteY53" fmla="*/ 4934 h 10001"/>
              <a:gd name="connsiteX54" fmla="*/ 1437 w 10930"/>
              <a:gd name="connsiteY54" fmla="*/ 5053 h 10001"/>
              <a:gd name="connsiteX55" fmla="*/ 2045 w 10930"/>
              <a:gd name="connsiteY55" fmla="*/ 5172 h 10001"/>
              <a:gd name="connsiteX56" fmla="*/ 1973 w 10930"/>
              <a:gd name="connsiteY56" fmla="*/ 5570 h 10001"/>
              <a:gd name="connsiteX57" fmla="*/ 1866 w 10930"/>
              <a:gd name="connsiteY57" fmla="*/ 5650 h 10001"/>
              <a:gd name="connsiteX58" fmla="*/ 1651 w 10930"/>
              <a:gd name="connsiteY58" fmla="*/ 5729 h 10001"/>
              <a:gd name="connsiteX59" fmla="*/ 1579 w 10930"/>
              <a:gd name="connsiteY59" fmla="*/ 5849 h 10001"/>
              <a:gd name="connsiteX60" fmla="*/ 1472 w 10930"/>
              <a:gd name="connsiteY60" fmla="*/ 5928 h 10001"/>
              <a:gd name="connsiteX61" fmla="*/ 1186 w 10930"/>
              <a:gd name="connsiteY61" fmla="*/ 6724 h 10001"/>
              <a:gd name="connsiteX62" fmla="*/ 1043 w 10930"/>
              <a:gd name="connsiteY62" fmla="*/ 7759 h 10001"/>
              <a:gd name="connsiteX63" fmla="*/ 1078 w 10930"/>
              <a:gd name="connsiteY63" fmla="*/ 9389 h 10001"/>
              <a:gd name="connsiteX64" fmla="*/ 1293 w 10930"/>
              <a:gd name="connsiteY64" fmla="*/ 9310 h 10001"/>
              <a:gd name="connsiteX65" fmla="*/ 1364 w 10930"/>
              <a:gd name="connsiteY65" fmla="*/ 9430 h 10001"/>
              <a:gd name="connsiteX66" fmla="*/ 1257 w 10930"/>
              <a:gd name="connsiteY66" fmla="*/ 9509 h 10001"/>
              <a:gd name="connsiteX67" fmla="*/ 971 w 10930"/>
              <a:gd name="connsiteY67" fmla="*/ 9827 h 10001"/>
              <a:gd name="connsiteX68" fmla="*/ 757 w 10930"/>
              <a:gd name="connsiteY68" fmla="*/ 9867 h 10001"/>
              <a:gd name="connsiteX69" fmla="*/ 1794 w 10930"/>
              <a:gd name="connsiteY69" fmla="*/ 9946 h 10001"/>
              <a:gd name="connsiteX70" fmla="*/ 2045 w 10930"/>
              <a:gd name="connsiteY70" fmla="*/ 9907 h 10001"/>
              <a:gd name="connsiteX71" fmla="*/ 2152 w 10930"/>
              <a:gd name="connsiteY71" fmla="*/ 9827 h 10001"/>
              <a:gd name="connsiteX72" fmla="*/ 2796 w 10930"/>
              <a:gd name="connsiteY72" fmla="*/ 9549 h 10001"/>
              <a:gd name="connsiteX73" fmla="*/ 3119 w 10930"/>
              <a:gd name="connsiteY73" fmla="*/ 9270 h 10001"/>
              <a:gd name="connsiteX74" fmla="*/ 3297 w 10930"/>
              <a:gd name="connsiteY74" fmla="*/ 9071 h 10001"/>
              <a:gd name="connsiteX75" fmla="*/ 3476 w 10930"/>
              <a:gd name="connsiteY75" fmla="*/ 8872 h 10001"/>
              <a:gd name="connsiteX76" fmla="*/ 3619 w 10930"/>
              <a:gd name="connsiteY76" fmla="*/ 8315 h 10001"/>
              <a:gd name="connsiteX77" fmla="*/ 3870 w 10930"/>
              <a:gd name="connsiteY77" fmla="*/ 8236 h 10001"/>
              <a:gd name="connsiteX78" fmla="*/ 4192 w 10930"/>
              <a:gd name="connsiteY78" fmla="*/ 8196 h 10001"/>
              <a:gd name="connsiteX79" fmla="*/ 4908 w 10930"/>
              <a:gd name="connsiteY79" fmla="*/ 7997 h 10001"/>
              <a:gd name="connsiteX80" fmla="*/ 5301 w 10930"/>
              <a:gd name="connsiteY80" fmla="*/ 7878 h 10001"/>
              <a:gd name="connsiteX81" fmla="*/ 5838 w 10930"/>
              <a:gd name="connsiteY81" fmla="*/ 7599 h 10001"/>
              <a:gd name="connsiteX82" fmla="*/ 5945 w 10930"/>
              <a:gd name="connsiteY82" fmla="*/ 7519 h 10001"/>
              <a:gd name="connsiteX83" fmla="*/ 6304 w 10930"/>
              <a:gd name="connsiteY83" fmla="*/ 7361 h 10001"/>
              <a:gd name="connsiteX84" fmla="*/ 6375 w 10930"/>
              <a:gd name="connsiteY84" fmla="*/ 7241 h 10001"/>
              <a:gd name="connsiteX85" fmla="*/ 6482 w 10930"/>
              <a:gd name="connsiteY85" fmla="*/ 7162 h 10001"/>
              <a:gd name="connsiteX86" fmla="*/ 6590 w 10930"/>
              <a:gd name="connsiteY86" fmla="*/ 6923 h 10001"/>
              <a:gd name="connsiteX87" fmla="*/ 6696 w 10930"/>
              <a:gd name="connsiteY87" fmla="*/ 6883 h 10001"/>
              <a:gd name="connsiteX88" fmla="*/ 6876 w 10930"/>
              <a:gd name="connsiteY88" fmla="*/ 6764 h 10001"/>
              <a:gd name="connsiteX89" fmla="*/ 6948 w 10930"/>
              <a:gd name="connsiteY89" fmla="*/ 6883 h 10001"/>
              <a:gd name="connsiteX90" fmla="*/ 7556 w 10930"/>
              <a:gd name="connsiteY90" fmla="*/ 6804 h 10001"/>
              <a:gd name="connsiteX91" fmla="*/ 7771 w 10930"/>
              <a:gd name="connsiteY91" fmla="*/ 6644 h 10001"/>
              <a:gd name="connsiteX92" fmla="*/ 7842 w 10930"/>
              <a:gd name="connsiteY92" fmla="*/ 6525 h 10001"/>
              <a:gd name="connsiteX93" fmla="*/ 7914 w 10930"/>
              <a:gd name="connsiteY93" fmla="*/ 6008 h 10001"/>
              <a:gd name="connsiteX94" fmla="*/ 8021 w 10930"/>
              <a:gd name="connsiteY94" fmla="*/ 5968 h 10001"/>
              <a:gd name="connsiteX95" fmla="*/ 8236 w 10930"/>
              <a:gd name="connsiteY95" fmla="*/ 5809 h 10001"/>
              <a:gd name="connsiteX96" fmla="*/ 8021 w 10930"/>
              <a:gd name="connsiteY96" fmla="*/ 5531 h 10001"/>
              <a:gd name="connsiteX97" fmla="*/ 7949 w 10930"/>
              <a:gd name="connsiteY97" fmla="*/ 5411 h 10001"/>
              <a:gd name="connsiteX98" fmla="*/ 8486 w 10930"/>
              <a:gd name="connsiteY98" fmla="*/ 5172 h 10001"/>
              <a:gd name="connsiteX99" fmla="*/ 8593 w 10930"/>
              <a:gd name="connsiteY99" fmla="*/ 5092 h 10001"/>
              <a:gd name="connsiteX100" fmla="*/ 8558 w 10930"/>
              <a:gd name="connsiteY100" fmla="*/ 4893 h 10001"/>
              <a:gd name="connsiteX101" fmla="*/ 8522 w 10930"/>
              <a:gd name="connsiteY101" fmla="*/ 4059 h 10001"/>
              <a:gd name="connsiteX102" fmla="*/ 8558 w 10930"/>
              <a:gd name="connsiteY102" fmla="*/ 4178 h 10001"/>
              <a:gd name="connsiteX103" fmla="*/ 8666 w 10930"/>
              <a:gd name="connsiteY103" fmla="*/ 4257 h 10001"/>
              <a:gd name="connsiteX104" fmla="*/ 8808 w 10930"/>
              <a:gd name="connsiteY104" fmla="*/ 4416 h 10001"/>
              <a:gd name="connsiteX105" fmla="*/ 8916 w 10930"/>
              <a:gd name="connsiteY105" fmla="*/ 4377 h 10001"/>
              <a:gd name="connsiteX106" fmla="*/ 8987 w 10930"/>
              <a:gd name="connsiteY106" fmla="*/ 4257 h 10001"/>
              <a:gd name="connsiteX107" fmla="*/ 9095 w 10930"/>
              <a:gd name="connsiteY107" fmla="*/ 4178 h 10001"/>
              <a:gd name="connsiteX108" fmla="*/ 9237 w 10930"/>
              <a:gd name="connsiteY108" fmla="*/ 3860 h 10001"/>
              <a:gd name="connsiteX109" fmla="*/ 9452 w 10930"/>
              <a:gd name="connsiteY109" fmla="*/ 3938 h 10001"/>
              <a:gd name="connsiteX110" fmla="*/ 9882 w 10930"/>
              <a:gd name="connsiteY110" fmla="*/ 4257 h 10001"/>
              <a:gd name="connsiteX111" fmla="*/ 9989 w 10930"/>
              <a:gd name="connsiteY111" fmla="*/ 4178 h 10001"/>
              <a:gd name="connsiteX112" fmla="*/ 9882 w 10930"/>
              <a:gd name="connsiteY112" fmla="*/ 3780 h 10001"/>
              <a:gd name="connsiteX113" fmla="*/ 9596 w 10930"/>
              <a:gd name="connsiteY113" fmla="*/ 3263 h 10001"/>
              <a:gd name="connsiteX114" fmla="*/ 9381 w 10930"/>
              <a:gd name="connsiteY114" fmla="*/ 2944 h 10001"/>
              <a:gd name="connsiteX115" fmla="*/ 9131 w 10930"/>
              <a:gd name="connsiteY115" fmla="*/ 2665 h 10001"/>
              <a:gd name="connsiteX116" fmla="*/ 8916 w 10930"/>
              <a:gd name="connsiteY116" fmla="*/ 2507 h 10001"/>
              <a:gd name="connsiteX117" fmla="*/ 9059 w 10930"/>
              <a:gd name="connsiteY117" fmla="*/ 2466 h 10001"/>
              <a:gd name="connsiteX118" fmla="*/ 9166 w 10930"/>
              <a:gd name="connsiteY118" fmla="*/ 2427 h 10001"/>
              <a:gd name="connsiteX119" fmla="*/ 10930 w 10930"/>
              <a:gd name="connsiteY119" fmla="*/ 1061 h 10001"/>
              <a:gd name="connsiteX0" fmla="*/ 10930 w 11147"/>
              <a:gd name="connsiteY0" fmla="*/ 1061 h 10001"/>
              <a:gd name="connsiteX1" fmla="*/ 10321 w 11147"/>
              <a:gd name="connsiteY1" fmla="*/ 692 h 10001"/>
              <a:gd name="connsiteX2" fmla="*/ 9650 w 11147"/>
              <a:gd name="connsiteY2" fmla="*/ 818 h 10001"/>
              <a:gd name="connsiteX3" fmla="*/ 9550 w 11147"/>
              <a:gd name="connsiteY3" fmla="*/ 1020 h 10001"/>
              <a:gd name="connsiteX4" fmla="*/ 9101 w 11147"/>
              <a:gd name="connsiteY4" fmla="*/ 1395 h 10001"/>
              <a:gd name="connsiteX5" fmla="*/ 8364 w 11147"/>
              <a:gd name="connsiteY5" fmla="*/ 1280 h 10001"/>
              <a:gd name="connsiteX6" fmla="*/ 7771 w 11147"/>
              <a:gd name="connsiteY6" fmla="*/ 1114 h 10001"/>
              <a:gd name="connsiteX7" fmla="*/ 7556 w 11147"/>
              <a:gd name="connsiteY7" fmla="*/ 955 h 10001"/>
              <a:gd name="connsiteX8" fmla="*/ 7448 w 11147"/>
              <a:gd name="connsiteY8" fmla="*/ 875 h 10001"/>
              <a:gd name="connsiteX9" fmla="*/ 7377 w 11147"/>
              <a:gd name="connsiteY9" fmla="*/ 756 h 10001"/>
              <a:gd name="connsiteX10" fmla="*/ 7163 w 11147"/>
              <a:gd name="connsiteY10" fmla="*/ 517 h 10001"/>
              <a:gd name="connsiteX11" fmla="*/ 6911 w 11147"/>
              <a:gd name="connsiteY11" fmla="*/ 199 h 10001"/>
              <a:gd name="connsiteX12" fmla="*/ 6804 w 11147"/>
              <a:gd name="connsiteY12" fmla="*/ 279 h 10001"/>
              <a:gd name="connsiteX13" fmla="*/ 6590 w 11147"/>
              <a:gd name="connsiteY13" fmla="*/ 199 h 10001"/>
              <a:gd name="connsiteX14" fmla="*/ 6339 w 11147"/>
              <a:gd name="connsiteY14" fmla="*/ 160 h 10001"/>
              <a:gd name="connsiteX15" fmla="*/ 5766 w 11147"/>
              <a:gd name="connsiteY15" fmla="*/ 0 h 10001"/>
              <a:gd name="connsiteX16" fmla="*/ 5480 w 11147"/>
              <a:gd name="connsiteY16" fmla="*/ 238 h 10001"/>
              <a:gd name="connsiteX17" fmla="*/ 5445 w 11147"/>
              <a:gd name="connsiteY17" fmla="*/ 358 h 10001"/>
              <a:gd name="connsiteX18" fmla="*/ 5193 w 11147"/>
              <a:gd name="connsiteY18" fmla="*/ 279 h 10001"/>
              <a:gd name="connsiteX19" fmla="*/ 5158 w 11147"/>
              <a:gd name="connsiteY19" fmla="*/ 1234 h 10001"/>
              <a:gd name="connsiteX20" fmla="*/ 5266 w 11147"/>
              <a:gd name="connsiteY20" fmla="*/ 1512 h 10001"/>
              <a:gd name="connsiteX21" fmla="*/ 5373 w 11147"/>
              <a:gd name="connsiteY21" fmla="*/ 1552 h 10001"/>
              <a:gd name="connsiteX22" fmla="*/ 5480 w 11147"/>
              <a:gd name="connsiteY22" fmla="*/ 1631 h 10001"/>
              <a:gd name="connsiteX23" fmla="*/ 5695 w 11147"/>
              <a:gd name="connsiteY23" fmla="*/ 1711 h 10001"/>
              <a:gd name="connsiteX24" fmla="*/ 6089 w 11147"/>
              <a:gd name="connsiteY24" fmla="*/ 1950 h 10001"/>
              <a:gd name="connsiteX25" fmla="*/ 6304 w 11147"/>
              <a:gd name="connsiteY25" fmla="*/ 2308 h 10001"/>
              <a:gd name="connsiteX26" fmla="*/ 6267 w 11147"/>
              <a:gd name="connsiteY26" fmla="*/ 2825 h 10001"/>
              <a:gd name="connsiteX27" fmla="*/ 6125 w 11147"/>
              <a:gd name="connsiteY27" fmla="*/ 2785 h 10001"/>
              <a:gd name="connsiteX28" fmla="*/ 6017 w 11147"/>
              <a:gd name="connsiteY28" fmla="*/ 2665 h 10001"/>
              <a:gd name="connsiteX29" fmla="*/ 5587 w 11147"/>
              <a:gd name="connsiteY29" fmla="*/ 2587 h 10001"/>
              <a:gd name="connsiteX30" fmla="*/ 5480 w 11147"/>
              <a:gd name="connsiteY30" fmla="*/ 2626 h 10001"/>
              <a:gd name="connsiteX31" fmla="*/ 5373 w 11147"/>
              <a:gd name="connsiteY31" fmla="*/ 2745 h 10001"/>
              <a:gd name="connsiteX32" fmla="*/ 5158 w 11147"/>
              <a:gd name="connsiteY32" fmla="*/ 2626 h 10001"/>
              <a:gd name="connsiteX33" fmla="*/ 4657 w 11147"/>
              <a:gd name="connsiteY33" fmla="*/ 2148 h 10001"/>
              <a:gd name="connsiteX34" fmla="*/ 3942 w 11147"/>
              <a:gd name="connsiteY34" fmla="*/ 2228 h 10001"/>
              <a:gd name="connsiteX35" fmla="*/ 3727 w 11147"/>
              <a:gd name="connsiteY35" fmla="*/ 2388 h 10001"/>
              <a:gd name="connsiteX36" fmla="*/ 3082 w 11147"/>
              <a:gd name="connsiteY36" fmla="*/ 2466 h 10001"/>
              <a:gd name="connsiteX37" fmla="*/ 2223 w 11147"/>
              <a:gd name="connsiteY37" fmla="*/ 2148 h 10001"/>
              <a:gd name="connsiteX38" fmla="*/ 2045 w 11147"/>
              <a:gd name="connsiteY38" fmla="*/ 2626 h 10001"/>
              <a:gd name="connsiteX39" fmla="*/ 2116 w 11147"/>
              <a:gd name="connsiteY39" fmla="*/ 2905 h 10001"/>
              <a:gd name="connsiteX40" fmla="*/ 1973 w 11147"/>
              <a:gd name="connsiteY40" fmla="*/ 3143 h 10001"/>
              <a:gd name="connsiteX41" fmla="*/ 1794 w 11147"/>
              <a:gd name="connsiteY41" fmla="*/ 3382 h 10001"/>
              <a:gd name="connsiteX42" fmla="*/ 1579 w 11147"/>
              <a:gd name="connsiteY42" fmla="*/ 3501 h 10001"/>
              <a:gd name="connsiteX43" fmla="*/ 1401 w 11147"/>
              <a:gd name="connsiteY43" fmla="*/ 3700 h 10001"/>
              <a:gd name="connsiteX44" fmla="*/ 434 w 11147"/>
              <a:gd name="connsiteY44" fmla="*/ 3501 h 10001"/>
              <a:gd name="connsiteX45" fmla="*/ 327 w 11147"/>
              <a:gd name="connsiteY45" fmla="*/ 3541 h 10001"/>
              <a:gd name="connsiteX46" fmla="*/ 76 w 11147"/>
              <a:gd name="connsiteY46" fmla="*/ 3899 h 10001"/>
              <a:gd name="connsiteX47" fmla="*/ 5 w 11147"/>
              <a:gd name="connsiteY47" fmla="*/ 4138 h 10001"/>
              <a:gd name="connsiteX48" fmla="*/ 291 w 11147"/>
              <a:gd name="connsiteY48" fmla="*/ 4615 h 10001"/>
              <a:gd name="connsiteX49" fmla="*/ 470 w 11147"/>
              <a:gd name="connsiteY49" fmla="*/ 4973 h 10001"/>
              <a:gd name="connsiteX50" fmla="*/ 685 w 11147"/>
              <a:gd name="connsiteY50" fmla="*/ 4814 h 10001"/>
              <a:gd name="connsiteX51" fmla="*/ 899 w 11147"/>
              <a:gd name="connsiteY51" fmla="*/ 4735 h 10001"/>
              <a:gd name="connsiteX52" fmla="*/ 1186 w 11147"/>
              <a:gd name="connsiteY52" fmla="*/ 4774 h 10001"/>
              <a:gd name="connsiteX53" fmla="*/ 1401 w 11147"/>
              <a:gd name="connsiteY53" fmla="*/ 4934 h 10001"/>
              <a:gd name="connsiteX54" fmla="*/ 1437 w 11147"/>
              <a:gd name="connsiteY54" fmla="*/ 5053 h 10001"/>
              <a:gd name="connsiteX55" fmla="*/ 2045 w 11147"/>
              <a:gd name="connsiteY55" fmla="*/ 5172 h 10001"/>
              <a:gd name="connsiteX56" fmla="*/ 1973 w 11147"/>
              <a:gd name="connsiteY56" fmla="*/ 5570 h 10001"/>
              <a:gd name="connsiteX57" fmla="*/ 1866 w 11147"/>
              <a:gd name="connsiteY57" fmla="*/ 5650 h 10001"/>
              <a:gd name="connsiteX58" fmla="*/ 1651 w 11147"/>
              <a:gd name="connsiteY58" fmla="*/ 5729 h 10001"/>
              <a:gd name="connsiteX59" fmla="*/ 1579 w 11147"/>
              <a:gd name="connsiteY59" fmla="*/ 5849 h 10001"/>
              <a:gd name="connsiteX60" fmla="*/ 1472 w 11147"/>
              <a:gd name="connsiteY60" fmla="*/ 5928 h 10001"/>
              <a:gd name="connsiteX61" fmla="*/ 1186 w 11147"/>
              <a:gd name="connsiteY61" fmla="*/ 6724 h 10001"/>
              <a:gd name="connsiteX62" fmla="*/ 1043 w 11147"/>
              <a:gd name="connsiteY62" fmla="*/ 7759 h 10001"/>
              <a:gd name="connsiteX63" fmla="*/ 1078 w 11147"/>
              <a:gd name="connsiteY63" fmla="*/ 9389 h 10001"/>
              <a:gd name="connsiteX64" fmla="*/ 1293 w 11147"/>
              <a:gd name="connsiteY64" fmla="*/ 9310 h 10001"/>
              <a:gd name="connsiteX65" fmla="*/ 1364 w 11147"/>
              <a:gd name="connsiteY65" fmla="*/ 9430 h 10001"/>
              <a:gd name="connsiteX66" fmla="*/ 1257 w 11147"/>
              <a:gd name="connsiteY66" fmla="*/ 9509 h 10001"/>
              <a:gd name="connsiteX67" fmla="*/ 971 w 11147"/>
              <a:gd name="connsiteY67" fmla="*/ 9827 h 10001"/>
              <a:gd name="connsiteX68" fmla="*/ 757 w 11147"/>
              <a:gd name="connsiteY68" fmla="*/ 9867 h 10001"/>
              <a:gd name="connsiteX69" fmla="*/ 1794 w 11147"/>
              <a:gd name="connsiteY69" fmla="*/ 9946 h 10001"/>
              <a:gd name="connsiteX70" fmla="*/ 2045 w 11147"/>
              <a:gd name="connsiteY70" fmla="*/ 9907 h 10001"/>
              <a:gd name="connsiteX71" fmla="*/ 2152 w 11147"/>
              <a:gd name="connsiteY71" fmla="*/ 9827 h 10001"/>
              <a:gd name="connsiteX72" fmla="*/ 2796 w 11147"/>
              <a:gd name="connsiteY72" fmla="*/ 9549 h 10001"/>
              <a:gd name="connsiteX73" fmla="*/ 3119 w 11147"/>
              <a:gd name="connsiteY73" fmla="*/ 9270 h 10001"/>
              <a:gd name="connsiteX74" fmla="*/ 3297 w 11147"/>
              <a:gd name="connsiteY74" fmla="*/ 9071 h 10001"/>
              <a:gd name="connsiteX75" fmla="*/ 3476 w 11147"/>
              <a:gd name="connsiteY75" fmla="*/ 8872 h 10001"/>
              <a:gd name="connsiteX76" fmla="*/ 3619 w 11147"/>
              <a:gd name="connsiteY76" fmla="*/ 8315 h 10001"/>
              <a:gd name="connsiteX77" fmla="*/ 3870 w 11147"/>
              <a:gd name="connsiteY77" fmla="*/ 8236 h 10001"/>
              <a:gd name="connsiteX78" fmla="*/ 4192 w 11147"/>
              <a:gd name="connsiteY78" fmla="*/ 8196 h 10001"/>
              <a:gd name="connsiteX79" fmla="*/ 4908 w 11147"/>
              <a:gd name="connsiteY79" fmla="*/ 7997 h 10001"/>
              <a:gd name="connsiteX80" fmla="*/ 5301 w 11147"/>
              <a:gd name="connsiteY80" fmla="*/ 7878 h 10001"/>
              <a:gd name="connsiteX81" fmla="*/ 5838 w 11147"/>
              <a:gd name="connsiteY81" fmla="*/ 7599 h 10001"/>
              <a:gd name="connsiteX82" fmla="*/ 5945 w 11147"/>
              <a:gd name="connsiteY82" fmla="*/ 7519 h 10001"/>
              <a:gd name="connsiteX83" fmla="*/ 6304 w 11147"/>
              <a:gd name="connsiteY83" fmla="*/ 7361 h 10001"/>
              <a:gd name="connsiteX84" fmla="*/ 6375 w 11147"/>
              <a:gd name="connsiteY84" fmla="*/ 7241 h 10001"/>
              <a:gd name="connsiteX85" fmla="*/ 6482 w 11147"/>
              <a:gd name="connsiteY85" fmla="*/ 7162 h 10001"/>
              <a:gd name="connsiteX86" fmla="*/ 6590 w 11147"/>
              <a:gd name="connsiteY86" fmla="*/ 6923 h 10001"/>
              <a:gd name="connsiteX87" fmla="*/ 6696 w 11147"/>
              <a:gd name="connsiteY87" fmla="*/ 6883 h 10001"/>
              <a:gd name="connsiteX88" fmla="*/ 6876 w 11147"/>
              <a:gd name="connsiteY88" fmla="*/ 6764 h 10001"/>
              <a:gd name="connsiteX89" fmla="*/ 6948 w 11147"/>
              <a:gd name="connsiteY89" fmla="*/ 6883 h 10001"/>
              <a:gd name="connsiteX90" fmla="*/ 7556 w 11147"/>
              <a:gd name="connsiteY90" fmla="*/ 6804 h 10001"/>
              <a:gd name="connsiteX91" fmla="*/ 7771 w 11147"/>
              <a:gd name="connsiteY91" fmla="*/ 6644 h 10001"/>
              <a:gd name="connsiteX92" fmla="*/ 7842 w 11147"/>
              <a:gd name="connsiteY92" fmla="*/ 6525 h 10001"/>
              <a:gd name="connsiteX93" fmla="*/ 7914 w 11147"/>
              <a:gd name="connsiteY93" fmla="*/ 6008 h 10001"/>
              <a:gd name="connsiteX94" fmla="*/ 8021 w 11147"/>
              <a:gd name="connsiteY94" fmla="*/ 5968 h 10001"/>
              <a:gd name="connsiteX95" fmla="*/ 8236 w 11147"/>
              <a:gd name="connsiteY95" fmla="*/ 5809 h 10001"/>
              <a:gd name="connsiteX96" fmla="*/ 8021 w 11147"/>
              <a:gd name="connsiteY96" fmla="*/ 5531 h 10001"/>
              <a:gd name="connsiteX97" fmla="*/ 7949 w 11147"/>
              <a:gd name="connsiteY97" fmla="*/ 5411 h 10001"/>
              <a:gd name="connsiteX98" fmla="*/ 8486 w 11147"/>
              <a:gd name="connsiteY98" fmla="*/ 5172 h 10001"/>
              <a:gd name="connsiteX99" fmla="*/ 8593 w 11147"/>
              <a:gd name="connsiteY99" fmla="*/ 5092 h 10001"/>
              <a:gd name="connsiteX100" fmla="*/ 8558 w 11147"/>
              <a:gd name="connsiteY100" fmla="*/ 4893 h 10001"/>
              <a:gd name="connsiteX101" fmla="*/ 8522 w 11147"/>
              <a:gd name="connsiteY101" fmla="*/ 4059 h 10001"/>
              <a:gd name="connsiteX102" fmla="*/ 8558 w 11147"/>
              <a:gd name="connsiteY102" fmla="*/ 4178 h 10001"/>
              <a:gd name="connsiteX103" fmla="*/ 8666 w 11147"/>
              <a:gd name="connsiteY103" fmla="*/ 4257 h 10001"/>
              <a:gd name="connsiteX104" fmla="*/ 8808 w 11147"/>
              <a:gd name="connsiteY104" fmla="*/ 4416 h 10001"/>
              <a:gd name="connsiteX105" fmla="*/ 8916 w 11147"/>
              <a:gd name="connsiteY105" fmla="*/ 4377 h 10001"/>
              <a:gd name="connsiteX106" fmla="*/ 8987 w 11147"/>
              <a:gd name="connsiteY106" fmla="*/ 4257 h 10001"/>
              <a:gd name="connsiteX107" fmla="*/ 9095 w 11147"/>
              <a:gd name="connsiteY107" fmla="*/ 4178 h 10001"/>
              <a:gd name="connsiteX108" fmla="*/ 9237 w 11147"/>
              <a:gd name="connsiteY108" fmla="*/ 3860 h 10001"/>
              <a:gd name="connsiteX109" fmla="*/ 9452 w 11147"/>
              <a:gd name="connsiteY109" fmla="*/ 3938 h 10001"/>
              <a:gd name="connsiteX110" fmla="*/ 9882 w 11147"/>
              <a:gd name="connsiteY110" fmla="*/ 4257 h 10001"/>
              <a:gd name="connsiteX111" fmla="*/ 9989 w 11147"/>
              <a:gd name="connsiteY111" fmla="*/ 4178 h 10001"/>
              <a:gd name="connsiteX112" fmla="*/ 9882 w 11147"/>
              <a:gd name="connsiteY112" fmla="*/ 3780 h 10001"/>
              <a:gd name="connsiteX113" fmla="*/ 9596 w 11147"/>
              <a:gd name="connsiteY113" fmla="*/ 3263 h 10001"/>
              <a:gd name="connsiteX114" fmla="*/ 9381 w 11147"/>
              <a:gd name="connsiteY114" fmla="*/ 2944 h 10001"/>
              <a:gd name="connsiteX115" fmla="*/ 9131 w 11147"/>
              <a:gd name="connsiteY115" fmla="*/ 2665 h 10001"/>
              <a:gd name="connsiteX116" fmla="*/ 8916 w 11147"/>
              <a:gd name="connsiteY116" fmla="*/ 2507 h 10001"/>
              <a:gd name="connsiteX117" fmla="*/ 9059 w 11147"/>
              <a:gd name="connsiteY117" fmla="*/ 2466 h 10001"/>
              <a:gd name="connsiteX118" fmla="*/ 11129 w 11147"/>
              <a:gd name="connsiteY118" fmla="*/ 1377 h 10001"/>
              <a:gd name="connsiteX119" fmla="*/ 10930 w 11147"/>
              <a:gd name="connsiteY119" fmla="*/ 1061 h 10001"/>
              <a:gd name="connsiteX0" fmla="*/ 10930 w 11147"/>
              <a:gd name="connsiteY0" fmla="*/ 1061 h 10001"/>
              <a:gd name="connsiteX1" fmla="*/ 10321 w 11147"/>
              <a:gd name="connsiteY1" fmla="*/ 692 h 10001"/>
              <a:gd name="connsiteX2" fmla="*/ 9650 w 11147"/>
              <a:gd name="connsiteY2" fmla="*/ 818 h 10001"/>
              <a:gd name="connsiteX3" fmla="*/ 9550 w 11147"/>
              <a:gd name="connsiteY3" fmla="*/ 1020 h 10001"/>
              <a:gd name="connsiteX4" fmla="*/ 9101 w 11147"/>
              <a:gd name="connsiteY4" fmla="*/ 1395 h 10001"/>
              <a:gd name="connsiteX5" fmla="*/ 8364 w 11147"/>
              <a:gd name="connsiteY5" fmla="*/ 1280 h 10001"/>
              <a:gd name="connsiteX6" fmla="*/ 7771 w 11147"/>
              <a:gd name="connsiteY6" fmla="*/ 1114 h 10001"/>
              <a:gd name="connsiteX7" fmla="*/ 7556 w 11147"/>
              <a:gd name="connsiteY7" fmla="*/ 955 h 10001"/>
              <a:gd name="connsiteX8" fmla="*/ 7448 w 11147"/>
              <a:gd name="connsiteY8" fmla="*/ 875 h 10001"/>
              <a:gd name="connsiteX9" fmla="*/ 7377 w 11147"/>
              <a:gd name="connsiteY9" fmla="*/ 756 h 10001"/>
              <a:gd name="connsiteX10" fmla="*/ 7163 w 11147"/>
              <a:gd name="connsiteY10" fmla="*/ 517 h 10001"/>
              <a:gd name="connsiteX11" fmla="*/ 6911 w 11147"/>
              <a:gd name="connsiteY11" fmla="*/ 199 h 10001"/>
              <a:gd name="connsiteX12" fmla="*/ 6804 w 11147"/>
              <a:gd name="connsiteY12" fmla="*/ 279 h 10001"/>
              <a:gd name="connsiteX13" fmla="*/ 6590 w 11147"/>
              <a:gd name="connsiteY13" fmla="*/ 199 h 10001"/>
              <a:gd name="connsiteX14" fmla="*/ 6339 w 11147"/>
              <a:gd name="connsiteY14" fmla="*/ 160 h 10001"/>
              <a:gd name="connsiteX15" fmla="*/ 5766 w 11147"/>
              <a:gd name="connsiteY15" fmla="*/ 0 h 10001"/>
              <a:gd name="connsiteX16" fmla="*/ 5480 w 11147"/>
              <a:gd name="connsiteY16" fmla="*/ 238 h 10001"/>
              <a:gd name="connsiteX17" fmla="*/ 5445 w 11147"/>
              <a:gd name="connsiteY17" fmla="*/ 358 h 10001"/>
              <a:gd name="connsiteX18" fmla="*/ 5193 w 11147"/>
              <a:gd name="connsiteY18" fmla="*/ 279 h 10001"/>
              <a:gd name="connsiteX19" fmla="*/ 5158 w 11147"/>
              <a:gd name="connsiteY19" fmla="*/ 1234 h 10001"/>
              <a:gd name="connsiteX20" fmla="*/ 5266 w 11147"/>
              <a:gd name="connsiteY20" fmla="*/ 1512 h 10001"/>
              <a:gd name="connsiteX21" fmla="*/ 5373 w 11147"/>
              <a:gd name="connsiteY21" fmla="*/ 1552 h 10001"/>
              <a:gd name="connsiteX22" fmla="*/ 5480 w 11147"/>
              <a:gd name="connsiteY22" fmla="*/ 1631 h 10001"/>
              <a:gd name="connsiteX23" fmla="*/ 5695 w 11147"/>
              <a:gd name="connsiteY23" fmla="*/ 1711 h 10001"/>
              <a:gd name="connsiteX24" fmla="*/ 6089 w 11147"/>
              <a:gd name="connsiteY24" fmla="*/ 1950 h 10001"/>
              <a:gd name="connsiteX25" fmla="*/ 6304 w 11147"/>
              <a:gd name="connsiteY25" fmla="*/ 2308 h 10001"/>
              <a:gd name="connsiteX26" fmla="*/ 6267 w 11147"/>
              <a:gd name="connsiteY26" fmla="*/ 2825 h 10001"/>
              <a:gd name="connsiteX27" fmla="*/ 6125 w 11147"/>
              <a:gd name="connsiteY27" fmla="*/ 2785 h 10001"/>
              <a:gd name="connsiteX28" fmla="*/ 6017 w 11147"/>
              <a:gd name="connsiteY28" fmla="*/ 2665 h 10001"/>
              <a:gd name="connsiteX29" fmla="*/ 5587 w 11147"/>
              <a:gd name="connsiteY29" fmla="*/ 2587 h 10001"/>
              <a:gd name="connsiteX30" fmla="*/ 5480 w 11147"/>
              <a:gd name="connsiteY30" fmla="*/ 2626 h 10001"/>
              <a:gd name="connsiteX31" fmla="*/ 5373 w 11147"/>
              <a:gd name="connsiteY31" fmla="*/ 2745 h 10001"/>
              <a:gd name="connsiteX32" fmla="*/ 5158 w 11147"/>
              <a:gd name="connsiteY32" fmla="*/ 2626 h 10001"/>
              <a:gd name="connsiteX33" fmla="*/ 4657 w 11147"/>
              <a:gd name="connsiteY33" fmla="*/ 2148 h 10001"/>
              <a:gd name="connsiteX34" fmla="*/ 3942 w 11147"/>
              <a:gd name="connsiteY34" fmla="*/ 2228 h 10001"/>
              <a:gd name="connsiteX35" fmla="*/ 3727 w 11147"/>
              <a:gd name="connsiteY35" fmla="*/ 2388 h 10001"/>
              <a:gd name="connsiteX36" fmla="*/ 3082 w 11147"/>
              <a:gd name="connsiteY36" fmla="*/ 2466 h 10001"/>
              <a:gd name="connsiteX37" fmla="*/ 2223 w 11147"/>
              <a:gd name="connsiteY37" fmla="*/ 2148 h 10001"/>
              <a:gd name="connsiteX38" fmla="*/ 2045 w 11147"/>
              <a:gd name="connsiteY38" fmla="*/ 2626 h 10001"/>
              <a:gd name="connsiteX39" fmla="*/ 2116 w 11147"/>
              <a:gd name="connsiteY39" fmla="*/ 2905 h 10001"/>
              <a:gd name="connsiteX40" fmla="*/ 1973 w 11147"/>
              <a:gd name="connsiteY40" fmla="*/ 3143 h 10001"/>
              <a:gd name="connsiteX41" fmla="*/ 1794 w 11147"/>
              <a:gd name="connsiteY41" fmla="*/ 3382 h 10001"/>
              <a:gd name="connsiteX42" fmla="*/ 1579 w 11147"/>
              <a:gd name="connsiteY42" fmla="*/ 3501 h 10001"/>
              <a:gd name="connsiteX43" fmla="*/ 1401 w 11147"/>
              <a:gd name="connsiteY43" fmla="*/ 3700 h 10001"/>
              <a:gd name="connsiteX44" fmla="*/ 434 w 11147"/>
              <a:gd name="connsiteY44" fmla="*/ 3501 h 10001"/>
              <a:gd name="connsiteX45" fmla="*/ 327 w 11147"/>
              <a:gd name="connsiteY45" fmla="*/ 3541 h 10001"/>
              <a:gd name="connsiteX46" fmla="*/ 76 w 11147"/>
              <a:gd name="connsiteY46" fmla="*/ 3899 h 10001"/>
              <a:gd name="connsiteX47" fmla="*/ 5 w 11147"/>
              <a:gd name="connsiteY47" fmla="*/ 4138 h 10001"/>
              <a:gd name="connsiteX48" fmla="*/ 291 w 11147"/>
              <a:gd name="connsiteY48" fmla="*/ 4615 h 10001"/>
              <a:gd name="connsiteX49" fmla="*/ 470 w 11147"/>
              <a:gd name="connsiteY49" fmla="*/ 4973 h 10001"/>
              <a:gd name="connsiteX50" fmla="*/ 685 w 11147"/>
              <a:gd name="connsiteY50" fmla="*/ 4814 h 10001"/>
              <a:gd name="connsiteX51" fmla="*/ 899 w 11147"/>
              <a:gd name="connsiteY51" fmla="*/ 4735 h 10001"/>
              <a:gd name="connsiteX52" fmla="*/ 1186 w 11147"/>
              <a:gd name="connsiteY52" fmla="*/ 4774 h 10001"/>
              <a:gd name="connsiteX53" fmla="*/ 1401 w 11147"/>
              <a:gd name="connsiteY53" fmla="*/ 4934 h 10001"/>
              <a:gd name="connsiteX54" fmla="*/ 1437 w 11147"/>
              <a:gd name="connsiteY54" fmla="*/ 5053 h 10001"/>
              <a:gd name="connsiteX55" fmla="*/ 2045 w 11147"/>
              <a:gd name="connsiteY55" fmla="*/ 5172 h 10001"/>
              <a:gd name="connsiteX56" fmla="*/ 1973 w 11147"/>
              <a:gd name="connsiteY56" fmla="*/ 5570 h 10001"/>
              <a:gd name="connsiteX57" fmla="*/ 1866 w 11147"/>
              <a:gd name="connsiteY57" fmla="*/ 5650 h 10001"/>
              <a:gd name="connsiteX58" fmla="*/ 1651 w 11147"/>
              <a:gd name="connsiteY58" fmla="*/ 5729 h 10001"/>
              <a:gd name="connsiteX59" fmla="*/ 1579 w 11147"/>
              <a:gd name="connsiteY59" fmla="*/ 5849 h 10001"/>
              <a:gd name="connsiteX60" fmla="*/ 1472 w 11147"/>
              <a:gd name="connsiteY60" fmla="*/ 5928 h 10001"/>
              <a:gd name="connsiteX61" fmla="*/ 1186 w 11147"/>
              <a:gd name="connsiteY61" fmla="*/ 6724 h 10001"/>
              <a:gd name="connsiteX62" fmla="*/ 1043 w 11147"/>
              <a:gd name="connsiteY62" fmla="*/ 7759 h 10001"/>
              <a:gd name="connsiteX63" fmla="*/ 1078 w 11147"/>
              <a:gd name="connsiteY63" fmla="*/ 9389 h 10001"/>
              <a:gd name="connsiteX64" fmla="*/ 1293 w 11147"/>
              <a:gd name="connsiteY64" fmla="*/ 9310 h 10001"/>
              <a:gd name="connsiteX65" fmla="*/ 1364 w 11147"/>
              <a:gd name="connsiteY65" fmla="*/ 9430 h 10001"/>
              <a:gd name="connsiteX66" fmla="*/ 1257 w 11147"/>
              <a:gd name="connsiteY66" fmla="*/ 9509 h 10001"/>
              <a:gd name="connsiteX67" fmla="*/ 971 w 11147"/>
              <a:gd name="connsiteY67" fmla="*/ 9827 h 10001"/>
              <a:gd name="connsiteX68" fmla="*/ 757 w 11147"/>
              <a:gd name="connsiteY68" fmla="*/ 9867 h 10001"/>
              <a:gd name="connsiteX69" fmla="*/ 1794 w 11147"/>
              <a:gd name="connsiteY69" fmla="*/ 9946 h 10001"/>
              <a:gd name="connsiteX70" fmla="*/ 2045 w 11147"/>
              <a:gd name="connsiteY70" fmla="*/ 9907 h 10001"/>
              <a:gd name="connsiteX71" fmla="*/ 2152 w 11147"/>
              <a:gd name="connsiteY71" fmla="*/ 9827 h 10001"/>
              <a:gd name="connsiteX72" fmla="*/ 2796 w 11147"/>
              <a:gd name="connsiteY72" fmla="*/ 9549 h 10001"/>
              <a:gd name="connsiteX73" fmla="*/ 3119 w 11147"/>
              <a:gd name="connsiteY73" fmla="*/ 9270 h 10001"/>
              <a:gd name="connsiteX74" fmla="*/ 3297 w 11147"/>
              <a:gd name="connsiteY74" fmla="*/ 9071 h 10001"/>
              <a:gd name="connsiteX75" fmla="*/ 3476 w 11147"/>
              <a:gd name="connsiteY75" fmla="*/ 8872 h 10001"/>
              <a:gd name="connsiteX76" fmla="*/ 3619 w 11147"/>
              <a:gd name="connsiteY76" fmla="*/ 8315 h 10001"/>
              <a:gd name="connsiteX77" fmla="*/ 3870 w 11147"/>
              <a:gd name="connsiteY77" fmla="*/ 8236 h 10001"/>
              <a:gd name="connsiteX78" fmla="*/ 4192 w 11147"/>
              <a:gd name="connsiteY78" fmla="*/ 8196 h 10001"/>
              <a:gd name="connsiteX79" fmla="*/ 4908 w 11147"/>
              <a:gd name="connsiteY79" fmla="*/ 7997 h 10001"/>
              <a:gd name="connsiteX80" fmla="*/ 5301 w 11147"/>
              <a:gd name="connsiteY80" fmla="*/ 7878 h 10001"/>
              <a:gd name="connsiteX81" fmla="*/ 5838 w 11147"/>
              <a:gd name="connsiteY81" fmla="*/ 7599 h 10001"/>
              <a:gd name="connsiteX82" fmla="*/ 5945 w 11147"/>
              <a:gd name="connsiteY82" fmla="*/ 7519 h 10001"/>
              <a:gd name="connsiteX83" fmla="*/ 6304 w 11147"/>
              <a:gd name="connsiteY83" fmla="*/ 7361 h 10001"/>
              <a:gd name="connsiteX84" fmla="*/ 6375 w 11147"/>
              <a:gd name="connsiteY84" fmla="*/ 7241 h 10001"/>
              <a:gd name="connsiteX85" fmla="*/ 6482 w 11147"/>
              <a:gd name="connsiteY85" fmla="*/ 7162 h 10001"/>
              <a:gd name="connsiteX86" fmla="*/ 6590 w 11147"/>
              <a:gd name="connsiteY86" fmla="*/ 6923 h 10001"/>
              <a:gd name="connsiteX87" fmla="*/ 6696 w 11147"/>
              <a:gd name="connsiteY87" fmla="*/ 6883 h 10001"/>
              <a:gd name="connsiteX88" fmla="*/ 6876 w 11147"/>
              <a:gd name="connsiteY88" fmla="*/ 6764 h 10001"/>
              <a:gd name="connsiteX89" fmla="*/ 6948 w 11147"/>
              <a:gd name="connsiteY89" fmla="*/ 6883 h 10001"/>
              <a:gd name="connsiteX90" fmla="*/ 7556 w 11147"/>
              <a:gd name="connsiteY90" fmla="*/ 6804 h 10001"/>
              <a:gd name="connsiteX91" fmla="*/ 7771 w 11147"/>
              <a:gd name="connsiteY91" fmla="*/ 6644 h 10001"/>
              <a:gd name="connsiteX92" fmla="*/ 7842 w 11147"/>
              <a:gd name="connsiteY92" fmla="*/ 6525 h 10001"/>
              <a:gd name="connsiteX93" fmla="*/ 7914 w 11147"/>
              <a:gd name="connsiteY93" fmla="*/ 6008 h 10001"/>
              <a:gd name="connsiteX94" fmla="*/ 8021 w 11147"/>
              <a:gd name="connsiteY94" fmla="*/ 5968 h 10001"/>
              <a:gd name="connsiteX95" fmla="*/ 8236 w 11147"/>
              <a:gd name="connsiteY95" fmla="*/ 5809 h 10001"/>
              <a:gd name="connsiteX96" fmla="*/ 8021 w 11147"/>
              <a:gd name="connsiteY96" fmla="*/ 5531 h 10001"/>
              <a:gd name="connsiteX97" fmla="*/ 7949 w 11147"/>
              <a:gd name="connsiteY97" fmla="*/ 5411 h 10001"/>
              <a:gd name="connsiteX98" fmla="*/ 8486 w 11147"/>
              <a:gd name="connsiteY98" fmla="*/ 5172 h 10001"/>
              <a:gd name="connsiteX99" fmla="*/ 8593 w 11147"/>
              <a:gd name="connsiteY99" fmla="*/ 5092 h 10001"/>
              <a:gd name="connsiteX100" fmla="*/ 8558 w 11147"/>
              <a:gd name="connsiteY100" fmla="*/ 4893 h 10001"/>
              <a:gd name="connsiteX101" fmla="*/ 8522 w 11147"/>
              <a:gd name="connsiteY101" fmla="*/ 4059 h 10001"/>
              <a:gd name="connsiteX102" fmla="*/ 8558 w 11147"/>
              <a:gd name="connsiteY102" fmla="*/ 4178 h 10001"/>
              <a:gd name="connsiteX103" fmla="*/ 8666 w 11147"/>
              <a:gd name="connsiteY103" fmla="*/ 4257 h 10001"/>
              <a:gd name="connsiteX104" fmla="*/ 8808 w 11147"/>
              <a:gd name="connsiteY104" fmla="*/ 4416 h 10001"/>
              <a:gd name="connsiteX105" fmla="*/ 8916 w 11147"/>
              <a:gd name="connsiteY105" fmla="*/ 4377 h 10001"/>
              <a:gd name="connsiteX106" fmla="*/ 8987 w 11147"/>
              <a:gd name="connsiteY106" fmla="*/ 4257 h 10001"/>
              <a:gd name="connsiteX107" fmla="*/ 9095 w 11147"/>
              <a:gd name="connsiteY107" fmla="*/ 4178 h 10001"/>
              <a:gd name="connsiteX108" fmla="*/ 9237 w 11147"/>
              <a:gd name="connsiteY108" fmla="*/ 3860 h 10001"/>
              <a:gd name="connsiteX109" fmla="*/ 9452 w 11147"/>
              <a:gd name="connsiteY109" fmla="*/ 3938 h 10001"/>
              <a:gd name="connsiteX110" fmla="*/ 9882 w 11147"/>
              <a:gd name="connsiteY110" fmla="*/ 4257 h 10001"/>
              <a:gd name="connsiteX111" fmla="*/ 9989 w 11147"/>
              <a:gd name="connsiteY111" fmla="*/ 4178 h 10001"/>
              <a:gd name="connsiteX112" fmla="*/ 9882 w 11147"/>
              <a:gd name="connsiteY112" fmla="*/ 3780 h 10001"/>
              <a:gd name="connsiteX113" fmla="*/ 9596 w 11147"/>
              <a:gd name="connsiteY113" fmla="*/ 3263 h 10001"/>
              <a:gd name="connsiteX114" fmla="*/ 9381 w 11147"/>
              <a:gd name="connsiteY114" fmla="*/ 2944 h 10001"/>
              <a:gd name="connsiteX115" fmla="*/ 9131 w 11147"/>
              <a:gd name="connsiteY115" fmla="*/ 2665 h 10001"/>
              <a:gd name="connsiteX116" fmla="*/ 8916 w 11147"/>
              <a:gd name="connsiteY116" fmla="*/ 2507 h 10001"/>
              <a:gd name="connsiteX117" fmla="*/ 10932 w 11147"/>
              <a:gd name="connsiteY117" fmla="*/ 1849 h 10001"/>
              <a:gd name="connsiteX118" fmla="*/ 11129 w 11147"/>
              <a:gd name="connsiteY118" fmla="*/ 1377 h 10001"/>
              <a:gd name="connsiteX119" fmla="*/ 10930 w 11147"/>
              <a:gd name="connsiteY119" fmla="*/ 1061 h 10001"/>
              <a:gd name="connsiteX0" fmla="*/ 10930 w 11147"/>
              <a:gd name="connsiteY0" fmla="*/ 1061 h 10001"/>
              <a:gd name="connsiteX1" fmla="*/ 10321 w 11147"/>
              <a:gd name="connsiteY1" fmla="*/ 692 h 10001"/>
              <a:gd name="connsiteX2" fmla="*/ 9650 w 11147"/>
              <a:gd name="connsiteY2" fmla="*/ 818 h 10001"/>
              <a:gd name="connsiteX3" fmla="*/ 9550 w 11147"/>
              <a:gd name="connsiteY3" fmla="*/ 1020 h 10001"/>
              <a:gd name="connsiteX4" fmla="*/ 9101 w 11147"/>
              <a:gd name="connsiteY4" fmla="*/ 1395 h 10001"/>
              <a:gd name="connsiteX5" fmla="*/ 8364 w 11147"/>
              <a:gd name="connsiteY5" fmla="*/ 1280 h 10001"/>
              <a:gd name="connsiteX6" fmla="*/ 7771 w 11147"/>
              <a:gd name="connsiteY6" fmla="*/ 1114 h 10001"/>
              <a:gd name="connsiteX7" fmla="*/ 7556 w 11147"/>
              <a:gd name="connsiteY7" fmla="*/ 955 h 10001"/>
              <a:gd name="connsiteX8" fmla="*/ 7448 w 11147"/>
              <a:gd name="connsiteY8" fmla="*/ 875 h 10001"/>
              <a:gd name="connsiteX9" fmla="*/ 7377 w 11147"/>
              <a:gd name="connsiteY9" fmla="*/ 756 h 10001"/>
              <a:gd name="connsiteX10" fmla="*/ 7163 w 11147"/>
              <a:gd name="connsiteY10" fmla="*/ 517 h 10001"/>
              <a:gd name="connsiteX11" fmla="*/ 6911 w 11147"/>
              <a:gd name="connsiteY11" fmla="*/ 199 h 10001"/>
              <a:gd name="connsiteX12" fmla="*/ 6804 w 11147"/>
              <a:gd name="connsiteY12" fmla="*/ 279 h 10001"/>
              <a:gd name="connsiteX13" fmla="*/ 6590 w 11147"/>
              <a:gd name="connsiteY13" fmla="*/ 199 h 10001"/>
              <a:gd name="connsiteX14" fmla="*/ 6339 w 11147"/>
              <a:gd name="connsiteY14" fmla="*/ 160 h 10001"/>
              <a:gd name="connsiteX15" fmla="*/ 5766 w 11147"/>
              <a:gd name="connsiteY15" fmla="*/ 0 h 10001"/>
              <a:gd name="connsiteX16" fmla="*/ 5480 w 11147"/>
              <a:gd name="connsiteY16" fmla="*/ 238 h 10001"/>
              <a:gd name="connsiteX17" fmla="*/ 5445 w 11147"/>
              <a:gd name="connsiteY17" fmla="*/ 358 h 10001"/>
              <a:gd name="connsiteX18" fmla="*/ 5193 w 11147"/>
              <a:gd name="connsiteY18" fmla="*/ 279 h 10001"/>
              <a:gd name="connsiteX19" fmla="*/ 5158 w 11147"/>
              <a:gd name="connsiteY19" fmla="*/ 1234 h 10001"/>
              <a:gd name="connsiteX20" fmla="*/ 5266 w 11147"/>
              <a:gd name="connsiteY20" fmla="*/ 1512 h 10001"/>
              <a:gd name="connsiteX21" fmla="*/ 5373 w 11147"/>
              <a:gd name="connsiteY21" fmla="*/ 1552 h 10001"/>
              <a:gd name="connsiteX22" fmla="*/ 5480 w 11147"/>
              <a:gd name="connsiteY22" fmla="*/ 1631 h 10001"/>
              <a:gd name="connsiteX23" fmla="*/ 5695 w 11147"/>
              <a:gd name="connsiteY23" fmla="*/ 1711 h 10001"/>
              <a:gd name="connsiteX24" fmla="*/ 6089 w 11147"/>
              <a:gd name="connsiteY24" fmla="*/ 1950 h 10001"/>
              <a:gd name="connsiteX25" fmla="*/ 6304 w 11147"/>
              <a:gd name="connsiteY25" fmla="*/ 2308 h 10001"/>
              <a:gd name="connsiteX26" fmla="*/ 6267 w 11147"/>
              <a:gd name="connsiteY26" fmla="*/ 2825 h 10001"/>
              <a:gd name="connsiteX27" fmla="*/ 6125 w 11147"/>
              <a:gd name="connsiteY27" fmla="*/ 2785 h 10001"/>
              <a:gd name="connsiteX28" fmla="*/ 6017 w 11147"/>
              <a:gd name="connsiteY28" fmla="*/ 2665 h 10001"/>
              <a:gd name="connsiteX29" fmla="*/ 5587 w 11147"/>
              <a:gd name="connsiteY29" fmla="*/ 2587 h 10001"/>
              <a:gd name="connsiteX30" fmla="*/ 5480 w 11147"/>
              <a:gd name="connsiteY30" fmla="*/ 2626 h 10001"/>
              <a:gd name="connsiteX31" fmla="*/ 5373 w 11147"/>
              <a:gd name="connsiteY31" fmla="*/ 2745 h 10001"/>
              <a:gd name="connsiteX32" fmla="*/ 5158 w 11147"/>
              <a:gd name="connsiteY32" fmla="*/ 2626 h 10001"/>
              <a:gd name="connsiteX33" fmla="*/ 4657 w 11147"/>
              <a:gd name="connsiteY33" fmla="*/ 2148 h 10001"/>
              <a:gd name="connsiteX34" fmla="*/ 3942 w 11147"/>
              <a:gd name="connsiteY34" fmla="*/ 2228 h 10001"/>
              <a:gd name="connsiteX35" fmla="*/ 3727 w 11147"/>
              <a:gd name="connsiteY35" fmla="*/ 2388 h 10001"/>
              <a:gd name="connsiteX36" fmla="*/ 3082 w 11147"/>
              <a:gd name="connsiteY36" fmla="*/ 2466 h 10001"/>
              <a:gd name="connsiteX37" fmla="*/ 2223 w 11147"/>
              <a:gd name="connsiteY37" fmla="*/ 2148 h 10001"/>
              <a:gd name="connsiteX38" fmla="*/ 2045 w 11147"/>
              <a:gd name="connsiteY38" fmla="*/ 2626 h 10001"/>
              <a:gd name="connsiteX39" fmla="*/ 2116 w 11147"/>
              <a:gd name="connsiteY39" fmla="*/ 2905 h 10001"/>
              <a:gd name="connsiteX40" fmla="*/ 1973 w 11147"/>
              <a:gd name="connsiteY40" fmla="*/ 3143 h 10001"/>
              <a:gd name="connsiteX41" fmla="*/ 1794 w 11147"/>
              <a:gd name="connsiteY41" fmla="*/ 3382 h 10001"/>
              <a:gd name="connsiteX42" fmla="*/ 1579 w 11147"/>
              <a:gd name="connsiteY42" fmla="*/ 3501 h 10001"/>
              <a:gd name="connsiteX43" fmla="*/ 1401 w 11147"/>
              <a:gd name="connsiteY43" fmla="*/ 3700 h 10001"/>
              <a:gd name="connsiteX44" fmla="*/ 434 w 11147"/>
              <a:gd name="connsiteY44" fmla="*/ 3501 h 10001"/>
              <a:gd name="connsiteX45" fmla="*/ 327 w 11147"/>
              <a:gd name="connsiteY45" fmla="*/ 3541 h 10001"/>
              <a:gd name="connsiteX46" fmla="*/ 76 w 11147"/>
              <a:gd name="connsiteY46" fmla="*/ 3899 h 10001"/>
              <a:gd name="connsiteX47" fmla="*/ 5 w 11147"/>
              <a:gd name="connsiteY47" fmla="*/ 4138 h 10001"/>
              <a:gd name="connsiteX48" fmla="*/ 291 w 11147"/>
              <a:gd name="connsiteY48" fmla="*/ 4615 h 10001"/>
              <a:gd name="connsiteX49" fmla="*/ 470 w 11147"/>
              <a:gd name="connsiteY49" fmla="*/ 4973 h 10001"/>
              <a:gd name="connsiteX50" fmla="*/ 685 w 11147"/>
              <a:gd name="connsiteY50" fmla="*/ 4814 h 10001"/>
              <a:gd name="connsiteX51" fmla="*/ 899 w 11147"/>
              <a:gd name="connsiteY51" fmla="*/ 4735 h 10001"/>
              <a:gd name="connsiteX52" fmla="*/ 1186 w 11147"/>
              <a:gd name="connsiteY52" fmla="*/ 4774 h 10001"/>
              <a:gd name="connsiteX53" fmla="*/ 1401 w 11147"/>
              <a:gd name="connsiteY53" fmla="*/ 4934 h 10001"/>
              <a:gd name="connsiteX54" fmla="*/ 1437 w 11147"/>
              <a:gd name="connsiteY54" fmla="*/ 5053 h 10001"/>
              <a:gd name="connsiteX55" fmla="*/ 2045 w 11147"/>
              <a:gd name="connsiteY55" fmla="*/ 5172 h 10001"/>
              <a:gd name="connsiteX56" fmla="*/ 1973 w 11147"/>
              <a:gd name="connsiteY56" fmla="*/ 5570 h 10001"/>
              <a:gd name="connsiteX57" fmla="*/ 1866 w 11147"/>
              <a:gd name="connsiteY57" fmla="*/ 5650 h 10001"/>
              <a:gd name="connsiteX58" fmla="*/ 1651 w 11147"/>
              <a:gd name="connsiteY58" fmla="*/ 5729 h 10001"/>
              <a:gd name="connsiteX59" fmla="*/ 1579 w 11147"/>
              <a:gd name="connsiteY59" fmla="*/ 5849 h 10001"/>
              <a:gd name="connsiteX60" fmla="*/ 1472 w 11147"/>
              <a:gd name="connsiteY60" fmla="*/ 5928 h 10001"/>
              <a:gd name="connsiteX61" fmla="*/ 1186 w 11147"/>
              <a:gd name="connsiteY61" fmla="*/ 6724 h 10001"/>
              <a:gd name="connsiteX62" fmla="*/ 1043 w 11147"/>
              <a:gd name="connsiteY62" fmla="*/ 7759 h 10001"/>
              <a:gd name="connsiteX63" fmla="*/ 1078 w 11147"/>
              <a:gd name="connsiteY63" fmla="*/ 9389 h 10001"/>
              <a:gd name="connsiteX64" fmla="*/ 1293 w 11147"/>
              <a:gd name="connsiteY64" fmla="*/ 9310 h 10001"/>
              <a:gd name="connsiteX65" fmla="*/ 1364 w 11147"/>
              <a:gd name="connsiteY65" fmla="*/ 9430 h 10001"/>
              <a:gd name="connsiteX66" fmla="*/ 1257 w 11147"/>
              <a:gd name="connsiteY66" fmla="*/ 9509 h 10001"/>
              <a:gd name="connsiteX67" fmla="*/ 971 w 11147"/>
              <a:gd name="connsiteY67" fmla="*/ 9827 h 10001"/>
              <a:gd name="connsiteX68" fmla="*/ 757 w 11147"/>
              <a:gd name="connsiteY68" fmla="*/ 9867 h 10001"/>
              <a:gd name="connsiteX69" fmla="*/ 1794 w 11147"/>
              <a:gd name="connsiteY69" fmla="*/ 9946 h 10001"/>
              <a:gd name="connsiteX70" fmla="*/ 2045 w 11147"/>
              <a:gd name="connsiteY70" fmla="*/ 9907 h 10001"/>
              <a:gd name="connsiteX71" fmla="*/ 2152 w 11147"/>
              <a:gd name="connsiteY71" fmla="*/ 9827 h 10001"/>
              <a:gd name="connsiteX72" fmla="*/ 2796 w 11147"/>
              <a:gd name="connsiteY72" fmla="*/ 9549 h 10001"/>
              <a:gd name="connsiteX73" fmla="*/ 3119 w 11147"/>
              <a:gd name="connsiteY73" fmla="*/ 9270 h 10001"/>
              <a:gd name="connsiteX74" fmla="*/ 3297 w 11147"/>
              <a:gd name="connsiteY74" fmla="*/ 9071 h 10001"/>
              <a:gd name="connsiteX75" fmla="*/ 3476 w 11147"/>
              <a:gd name="connsiteY75" fmla="*/ 8872 h 10001"/>
              <a:gd name="connsiteX76" fmla="*/ 3619 w 11147"/>
              <a:gd name="connsiteY76" fmla="*/ 8315 h 10001"/>
              <a:gd name="connsiteX77" fmla="*/ 3870 w 11147"/>
              <a:gd name="connsiteY77" fmla="*/ 8236 h 10001"/>
              <a:gd name="connsiteX78" fmla="*/ 4192 w 11147"/>
              <a:gd name="connsiteY78" fmla="*/ 8196 h 10001"/>
              <a:gd name="connsiteX79" fmla="*/ 4908 w 11147"/>
              <a:gd name="connsiteY79" fmla="*/ 7997 h 10001"/>
              <a:gd name="connsiteX80" fmla="*/ 5301 w 11147"/>
              <a:gd name="connsiteY80" fmla="*/ 7878 h 10001"/>
              <a:gd name="connsiteX81" fmla="*/ 5838 w 11147"/>
              <a:gd name="connsiteY81" fmla="*/ 7599 h 10001"/>
              <a:gd name="connsiteX82" fmla="*/ 5945 w 11147"/>
              <a:gd name="connsiteY82" fmla="*/ 7519 h 10001"/>
              <a:gd name="connsiteX83" fmla="*/ 6304 w 11147"/>
              <a:gd name="connsiteY83" fmla="*/ 7361 h 10001"/>
              <a:gd name="connsiteX84" fmla="*/ 6375 w 11147"/>
              <a:gd name="connsiteY84" fmla="*/ 7241 h 10001"/>
              <a:gd name="connsiteX85" fmla="*/ 6482 w 11147"/>
              <a:gd name="connsiteY85" fmla="*/ 7162 h 10001"/>
              <a:gd name="connsiteX86" fmla="*/ 6590 w 11147"/>
              <a:gd name="connsiteY86" fmla="*/ 6923 h 10001"/>
              <a:gd name="connsiteX87" fmla="*/ 6696 w 11147"/>
              <a:gd name="connsiteY87" fmla="*/ 6883 h 10001"/>
              <a:gd name="connsiteX88" fmla="*/ 6876 w 11147"/>
              <a:gd name="connsiteY88" fmla="*/ 6764 h 10001"/>
              <a:gd name="connsiteX89" fmla="*/ 6948 w 11147"/>
              <a:gd name="connsiteY89" fmla="*/ 6883 h 10001"/>
              <a:gd name="connsiteX90" fmla="*/ 7556 w 11147"/>
              <a:gd name="connsiteY90" fmla="*/ 6804 h 10001"/>
              <a:gd name="connsiteX91" fmla="*/ 7771 w 11147"/>
              <a:gd name="connsiteY91" fmla="*/ 6644 h 10001"/>
              <a:gd name="connsiteX92" fmla="*/ 7842 w 11147"/>
              <a:gd name="connsiteY92" fmla="*/ 6525 h 10001"/>
              <a:gd name="connsiteX93" fmla="*/ 7914 w 11147"/>
              <a:gd name="connsiteY93" fmla="*/ 6008 h 10001"/>
              <a:gd name="connsiteX94" fmla="*/ 8021 w 11147"/>
              <a:gd name="connsiteY94" fmla="*/ 5968 h 10001"/>
              <a:gd name="connsiteX95" fmla="*/ 8236 w 11147"/>
              <a:gd name="connsiteY95" fmla="*/ 5809 h 10001"/>
              <a:gd name="connsiteX96" fmla="*/ 8021 w 11147"/>
              <a:gd name="connsiteY96" fmla="*/ 5531 h 10001"/>
              <a:gd name="connsiteX97" fmla="*/ 7949 w 11147"/>
              <a:gd name="connsiteY97" fmla="*/ 5411 h 10001"/>
              <a:gd name="connsiteX98" fmla="*/ 8486 w 11147"/>
              <a:gd name="connsiteY98" fmla="*/ 5172 h 10001"/>
              <a:gd name="connsiteX99" fmla="*/ 8593 w 11147"/>
              <a:gd name="connsiteY99" fmla="*/ 5092 h 10001"/>
              <a:gd name="connsiteX100" fmla="*/ 8558 w 11147"/>
              <a:gd name="connsiteY100" fmla="*/ 4893 h 10001"/>
              <a:gd name="connsiteX101" fmla="*/ 8522 w 11147"/>
              <a:gd name="connsiteY101" fmla="*/ 4059 h 10001"/>
              <a:gd name="connsiteX102" fmla="*/ 8558 w 11147"/>
              <a:gd name="connsiteY102" fmla="*/ 4178 h 10001"/>
              <a:gd name="connsiteX103" fmla="*/ 8666 w 11147"/>
              <a:gd name="connsiteY103" fmla="*/ 4257 h 10001"/>
              <a:gd name="connsiteX104" fmla="*/ 8808 w 11147"/>
              <a:gd name="connsiteY104" fmla="*/ 4416 h 10001"/>
              <a:gd name="connsiteX105" fmla="*/ 8916 w 11147"/>
              <a:gd name="connsiteY105" fmla="*/ 4377 h 10001"/>
              <a:gd name="connsiteX106" fmla="*/ 8987 w 11147"/>
              <a:gd name="connsiteY106" fmla="*/ 4257 h 10001"/>
              <a:gd name="connsiteX107" fmla="*/ 9095 w 11147"/>
              <a:gd name="connsiteY107" fmla="*/ 4178 h 10001"/>
              <a:gd name="connsiteX108" fmla="*/ 9237 w 11147"/>
              <a:gd name="connsiteY108" fmla="*/ 3860 h 10001"/>
              <a:gd name="connsiteX109" fmla="*/ 9452 w 11147"/>
              <a:gd name="connsiteY109" fmla="*/ 3938 h 10001"/>
              <a:gd name="connsiteX110" fmla="*/ 9882 w 11147"/>
              <a:gd name="connsiteY110" fmla="*/ 4257 h 10001"/>
              <a:gd name="connsiteX111" fmla="*/ 9989 w 11147"/>
              <a:gd name="connsiteY111" fmla="*/ 4178 h 10001"/>
              <a:gd name="connsiteX112" fmla="*/ 9882 w 11147"/>
              <a:gd name="connsiteY112" fmla="*/ 3780 h 10001"/>
              <a:gd name="connsiteX113" fmla="*/ 9596 w 11147"/>
              <a:gd name="connsiteY113" fmla="*/ 3263 h 10001"/>
              <a:gd name="connsiteX114" fmla="*/ 9381 w 11147"/>
              <a:gd name="connsiteY114" fmla="*/ 2944 h 10001"/>
              <a:gd name="connsiteX115" fmla="*/ 10679 w 11147"/>
              <a:gd name="connsiteY115" fmla="*/ 2650 h 10001"/>
              <a:gd name="connsiteX116" fmla="*/ 8916 w 11147"/>
              <a:gd name="connsiteY116" fmla="*/ 2507 h 10001"/>
              <a:gd name="connsiteX117" fmla="*/ 10932 w 11147"/>
              <a:gd name="connsiteY117" fmla="*/ 1849 h 10001"/>
              <a:gd name="connsiteX118" fmla="*/ 11129 w 11147"/>
              <a:gd name="connsiteY118" fmla="*/ 1377 h 10001"/>
              <a:gd name="connsiteX119" fmla="*/ 10930 w 11147"/>
              <a:gd name="connsiteY119" fmla="*/ 1061 h 10001"/>
              <a:gd name="connsiteX0" fmla="*/ 10930 w 11147"/>
              <a:gd name="connsiteY0" fmla="*/ 1061 h 10001"/>
              <a:gd name="connsiteX1" fmla="*/ 10321 w 11147"/>
              <a:gd name="connsiteY1" fmla="*/ 692 h 10001"/>
              <a:gd name="connsiteX2" fmla="*/ 9650 w 11147"/>
              <a:gd name="connsiteY2" fmla="*/ 818 h 10001"/>
              <a:gd name="connsiteX3" fmla="*/ 9550 w 11147"/>
              <a:gd name="connsiteY3" fmla="*/ 1020 h 10001"/>
              <a:gd name="connsiteX4" fmla="*/ 9101 w 11147"/>
              <a:gd name="connsiteY4" fmla="*/ 1395 h 10001"/>
              <a:gd name="connsiteX5" fmla="*/ 8364 w 11147"/>
              <a:gd name="connsiteY5" fmla="*/ 1280 h 10001"/>
              <a:gd name="connsiteX6" fmla="*/ 7771 w 11147"/>
              <a:gd name="connsiteY6" fmla="*/ 1114 h 10001"/>
              <a:gd name="connsiteX7" fmla="*/ 7556 w 11147"/>
              <a:gd name="connsiteY7" fmla="*/ 955 h 10001"/>
              <a:gd name="connsiteX8" fmla="*/ 7448 w 11147"/>
              <a:gd name="connsiteY8" fmla="*/ 875 h 10001"/>
              <a:gd name="connsiteX9" fmla="*/ 7377 w 11147"/>
              <a:gd name="connsiteY9" fmla="*/ 756 h 10001"/>
              <a:gd name="connsiteX10" fmla="*/ 7163 w 11147"/>
              <a:gd name="connsiteY10" fmla="*/ 517 h 10001"/>
              <a:gd name="connsiteX11" fmla="*/ 6911 w 11147"/>
              <a:gd name="connsiteY11" fmla="*/ 199 h 10001"/>
              <a:gd name="connsiteX12" fmla="*/ 6804 w 11147"/>
              <a:gd name="connsiteY12" fmla="*/ 279 h 10001"/>
              <a:gd name="connsiteX13" fmla="*/ 6590 w 11147"/>
              <a:gd name="connsiteY13" fmla="*/ 199 h 10001"/>
              <a:gd name="connsiteX14" fmla="*/ 6339 w 11147"/>
              <a:gd name="connsiteY14" fmla="*/ 160 h 10001"/>
              <a:gd name="connsiteX15" fmla="*/ 5766 w 11147"/>
              <a:gd name="connsiteY15" fmla="*/ 0 h 10001"/>
              <a:gd name="connsiteX16" fmla="*/ 5480 w 11147"/>
              <a:gd name="connsiteY16" fmla="*/ 238 h 10001"/>
              <a:gd name="connsiteX17" fmla="*/ 5445 w 11147"/>
              <a:gd name="connsiteY17" fmla="*/ 358 h 10001"/>
              <a:gd name="connsiteX18" fmla="*/ 5193 w 11147"/>
              <a:gd name="connsiteY18" fmla="*/ 279 h 10001"/>
              <a:gd name="connsiteX19" fmla="*/ 5158 w 11147"/>
              <a:gd name="connsiteY19" fmla="*/ 1234 h 10001"/>
              <a:gd name="connsiteX20" fmla="*/ 5266 w 11147"/>
              <a:gd name="connsiteY20" fmla="*/ 1512 h 10001"/>
              <a:gd name="connsiteX21" fmla="*/ 5373 w 11147"/>
              <a:gd name="connsiteY21" fmla="*/ 1552 h 10001"/>
              <a:gd name="connsiteX22" fmla="*/ 5480 w 11147"/>
              <a:gd name="connsiteY22" fmla="*/ 1631 h 10001"/>
              <a:gd name="connsiteX23" fmla="*/ 5695 w 11147"/>
              <a:gd name="connsiteY23" fmla="*/ 1711 h 10001"/>
              <a:gd name="connsiteX24" fmla="*/ 6089 w 11147"/>
              <a:gd name="connsiteY24" fmla="*/ 1950 h 10001"/>
              <a:gd name="connsiteX25" fmla="*/ 6304 w 11147"/>
              <a:gd name="connsiteY25" fmla="*/ 2308 h 10001"/>
              <a:gd name="connsiteX26" fmla="*/ 6267 w 11147"/>
              <a:gd name="connsiteY26" fmla="*/ 2825 h 10001"/>
              <a:gd name="connsiteX27" fmla="*/ 6125 w 11147"/>
              <a:gd name="connsiteY27" fmla="*/ 2785 h 10001"/>
              <a:gd name="connsiteX28" fmla="*/ 6017 w 11147"/>
              <a:gd name="connsiteY28" fmla="*/ 2665 h 10001"/>
              <a:gd name="connsiteX29" fmla="*/ 5587 w 11147"/>
              <a:gd name="connsiteY29" fmla="*/ 2587 h 10001"/>
              <a:gd name="connsiteX30" fmla="*/ 5480 w 11147"/>
              <a:gd name="connsiteY30" fmla="*/ 2626 h 10001"/>
              <a:gd name="connsiteX31" fmla="*/ 5373 w 11147"/>
              <a:gd name="connsiteY31" fmla="*/ 2745 h 10001"/>
              <a:gd name="connsiteX32" fmla="*/ 5158 w 11147"/>
              <a:gd name="connsiteY32" fmla="*/ 2626 h 10001"/>
              <a:gd name="connsiteX33" fmla="*/ 4657 w 11147"/>
              <a:gd name="connsiteY33" fmla="*/ 2148 h 10001"/>
              <a:gd name="connsiteX34" fmla="*/ 3942 w 11147"/>
              <a:gd name="connsiteY34" fmla="*/ 2228 h 10001"/>
              <a:gd name="connsiteX35" fmla="*/ 3727 w 11147"/>
              <a:gd name="connsiteY35" fmla="*/ 2388 h 10001"/>
              <a:gd name="connsiteX36" fmla="*/ 3082 w 11147"/>
              <a:gd name="connsiteY36" fmla="*/ 2466 h 10001"/>
              <a:gd name="connsiteX37" fmla="*/ 2223 w 11147"/>
              <a:gd name="connsiteY37" fmla="*/ 2148 h 10001"/>
              <a:gd name="connsiteX38" fmla="*/ 2045 w 11147"/>
              <a:gd name="connsiteY38" fmla="*/ 2626 h 10001"/>
              <a:gd name="connsiteX39" fmla="*/ 2116 w 11147"/>
              <a:gd name="connsiteY39" fmla="*/ 2905 h 10001"/>
              <a:gd name="connsiteX40" fmla="*/ 1973 w 11147"/>
              <a:gd name="connsiteY40" fmla="*/ 3143 h 10001"/>
              <a:gd name="connsiteX41" fmla="*/ 1794 w 11147"/>
              <a:gd name="connsiteY41" fmla="*/ 3382 h 10001"/>
              <a:gd name="connsiteX42" fmla="*/ 1579 w 11147"/>
              <a:gd name="connsiteY42" fmla="*/ 3501 h 10001"/>
              <a:gd name="connsiteX43" fmla="*/ 1401 w 11147"/>
              <a:gd name="connsiteY43" fmla="*/ 3700 h 10001"/>
              <a:gd name="connsiteX44" fmla="*/ 434 w 11147"/>
              <a:gd name="connsiteY44" fmla="*/ 3501 h 10001"/>
              <a:gd name="connsiteX45" fmla="*/ 327 w 11147"/>
              <a:gd name="connsiteY45" fmla="*/ 3541 h 10001"/>
              <a:gd name="connsiteX46" fmla="*/ 76 w 11147"/>
              <a:gd name="connsiteY46" fmla="*/ 3899 h 10001"/>
              <a:gd name="connsiteX47" fmla="*/ 5 w 11147"/>
              <a:gd name="connsiteY47" fmla="*/ 4138 h 10001"/>
              <a:gd name="connsiteX48" fmla="*/ 291 w 11147"/>
              <a:gd name="connsiteY48" fmla="*/ 4615 h 10001"/>
              <a:gd name="connsiteX49" fmla="*/ 470 w 11147"/>
              <a:gd name="connsiteY49" fmla="*/ 4973 h 10001"/>
              <a:gd name="connsiteX50" fmla="*/ 685 w 11147"/>
              <a:gd name="connsiteY50" fmla="*/ 4814 h 10001"/>
              <a:gd name="connsiteX51" fmla="*/ 899 w 11147"/>
              <a:gd name="connsiteY51" fmla="*/ 4735 h 10001"/>
              <a:gd name="connsiteX52" fmla="*/ 1186 w 11147"/>
              <a:gd name="connsiteY52" fmla="*/ 4774 h 10001"/>
              <a:gd name="connsiteX53" fmla="*/ 1401 w 11147"/>
              <a:gd name="connsiteY53" fmla="*/ 4934 h 10001"/>
              <a:gd name="connsiteX54" fmla="*/ 1437 w 11147"/>
              <a:gd name="connsiteY54" fmla="*/ 5053 h 10001"/>
              <a:gd name="connsiteX55" fmla="*/ 2045 w 11147"/>
              <a:gd name="connsiteY55" fmla="*/ 5172 h 10001"/>
              <a:gd name="connsiteX56" fmla="*/ 1973 w 11147"/>
              <a:gd name="connsiteY56" fmla="*/ 5570 h 10001"/>
              <a:gd name="connsiteX57" fmla="*/ 1866 w 11147"/>
              <a:gd name="connsiteY57" fmla="*/ 5650 h 10001"/>
              <a:gd name="connsiteX58" fmla="*/ 1651 w 11147"/>
              <a:gd name="connsiteY58" fmla="*/ 5729 h 10001"/>
              <a:gd name="connsiteX59" fmla="*/ 1579 w 11147"/>
              <a:gd name="connsiteY59" fmla="*/ 5849 h 10001"/>
              <a:gd name="connsiteX60" fmla="*/ 1472 w 11147"/>
              <a:gd name="connsiteY60" fmla="*/ 5928 h 10001"/>
              <a:gd name="connsiteX61" fmla="*/ 1186 w 11147"/>
              <a:gd name="connsiteY61" fmla="*/ 6724 h 10001"/>
              <a:gd name="connsiteX62" fmla="*/ 1043 w 11147"/>
              <a:gd name="connsiteY62" fmla="*/ 7759 h 10001"/>
              <a:gd name="connsiteX63" fmla="*/ 1078 w 11147"/>
              <a:gd name="connsiteY63" fmla="*/ 9389 h 10001"/>
              <a:gd name="connsiteX64" fmla="*/ 1293 w 11147"/>
              <a:gd name="connsiteY64" fmla="*/ 9310 h 10001"/>
              <a:gd name="connsiteX65" fmla="*/ 1364 w 11147"/>
              <a:gd name="connsiteY65" fmla="*/ 9430 h 10001"/>
              <a:gd name="connsiteX66" fmla="*/ 1257 w 11147"/>
              <a:gd name="connsiteY66" fmla="*/ 9509 h 10001"/>
              <a:gd name="connsiteX67" fmla="*/ 971 w 11147"/>
              <a:gd name="connsiteY67" fmla="*/ 9827 h 10001"/>
              <a:gd name="connsiteX68" fmla="*/ 757 w 11147"/>
              <a:gd name="connsiteY68" fmla="*/ 9867 h 10001"/>
              <a:gd name="connsiteX69" fmla="*/ 1794 w 11147"/>
              <a:gd name="connsiteY69" fmla="*/ 9946 h 10001"/>
              <a:gd name="connsiteX70" fmla="*/ 2045 w 11147"/>
              <a:gd name="connsiteY70" fmla="*/ 9907 h 10001"/>
              <a:gd name="connsiteX71" fmla="*/ 2152 w 11147"/>
              <a:gd name="connsiteY71" fmla="*/ 9827 h 10001"/>
              <a:gd name="connsiteX72" fmla="*/ 2796 w 11147"/>
              <a:gd name="connsiteY72" fmla="*/ 9549 h 10001"/>
              <a:gd name="connsiteX73" fmla="*/ 3119 w 11147"/>
              <a:gd name="connsiteY73" fmla="*/ 9270 h 10001"/>
              <a:gd name="connsiteX74" fmla="*/ 3297 w 11147"/>
              <a:gd name="connsiteY74" fmla="*/ 9071 h 10001"/>
              <a:gd name="connsiteX75" fmla="*/ 3476 w 11147"/>
              <a:gd name="connsiteY75" fmla="*/ 8872 h 10001"/>
              <a:gd name="connsiteX76" fmla="*/ 3619 w 11147"/>
              <a:gd name="connsiteY76" fmla="*/ 8315 h 10001"/>
              <a:gd name="connsiteX77" fmla="*/ 3870 w 11147"/>
              <a:gd name="connsiteY77" fmla="*/ 8236 h 10001"/>
              <a:gd name="connsiteX78" fmla="*/ 4192 w 11147"/>
              <a:gd name="connsiteY78" fmla="*/ 8196 h 10001"/>
              <a:gd name="connsiteX79" fmla="*/ 4908 w 11147"/>
              <a:gd name="connsiteY79" fmla="*/ 7997 h 10001"/>
              <a:gd name="connsiteX80" fmla="*/ 5301 w 11147"/>
              <a:gd name="connsiteY80" fmla="*/ 7878 h 10001"/>
              <a:gd name="connsiteX81" fmla="*/ 5838 w 11147"/>
              <a:gd name="connsiteY81" fmla="*/ 7599 h 10001"/>
              <a:gd name="connsiteX82" fmla="*/ 5945 w 11147"/>
              <a:gd name="connsiteY82" fmla="*/ 7519 h 10001"/>
              <a:gd name="connsiteX83" fmla="*/ 6304 w 11147"/>
              <a:gd name="connsiteY83" fmla="*/ 7361 h 10001"/>
              <a:gd name="connsiteX84" fmla="*/ 6375 w 11147"/>
              <a:gd name="connsiteY84" fmla="*/ 7241 h 10001"/>
              <a:gd name="connsiteX85" fmla="*/ 6482 w 11147"/>
              <a:gd name="connsiteY85" fmla="*/ 7162 h 10001"/>
              <a:gd name="connsiteX86" fmla="*/ 6590 w 11147"/>
              <a:gd name="connsiteY86" fmla="*/ 6923 h 10001"/>
              <a:gd name="connsiteX87" fmla="*/ 6696 w 11147"/>
              <a:gd name="connsiteY87" fmla="*/ 6883 h 10001"/>
              <a:gd name="connsiteX88" fmla="*/ 6876 w 11147"/>
              <a:gd name="connsiteY88" fmla="*/ 6764 h 10001"/>
              <a:gd name="connsiteX89" fmla="*/ 6948 w 11147"/>
              <a:gd name="connsiteY89" fmla="*/ 6883 h 10001"/>
              <a:gd name="connsiteX90" fmla="*/ 7556 w 11147"/>
              <a:gd name="connsiteY90" fmla="*/ 6804 h 10001"/>
              <a:gd name="connsiteX91" fmla="*/ 7771 w 11147"/>
              <a:gd name="connsiteY91" fmla="*/ 6644 h 10001"/>
              <a:gd name="connsiteX92" fmla="*/ 7842 w 11147"/>
              <a:gd name="connsiteY92" fmla="*/ 6525 h 10001"/>
              <a:gd name="connsiteX93" fmla="*/ 7914 w 11147"/>
              <a:gd name="connsiteY93" fmla="*/ 6008 h 10001"/>
              <a:gd name="connsiteX94" fmla="*/ 8021 w 11147"/>
              <a:gd name="connsiteY94" fmla="*/ 5968 h 10001"/>
              <a:gd name="connsiteX95" fmla="*/ 8236 w 11147"/>
              <a:gd name="connsiteY95" fmla="*/ 5809 h 10001"/>
              <a:gd name="connsiteX96" fmla="*/ 8021 w 11147"/>
              <a:gd name="connsiteY96" fmla="*/ 5531 h 10001"/>
              <a:gd name="connsiteX97" fmla="*/ 7949 w 11147"/>
              <a:gd name="connsiteY97" fmla="*/ 5411 h 10001"/>
              <a:gd name="connsiteX98" fmla="*/ 8486 w 11147"/>
              <a:gd name="connsiteY98" fmla="*/ 5172 h 10001"/>
              <a:gd name="connsiteX99" fmla="*/ 8593 w 11147"/>
              <a:gd name="connsiteY99" fmla="*/ 5092 h 10001"/>
              <a:gd name="connsiteX100" fmla="*/ 8558 w 11147"/>
              <a:gd name="connsiteY100" fmla="*/ 4893 h 10001"/>
              <a:gd name="connsiteX101" fmla="*/ 8522 w 11147"/>
              <a:gd name="connsiteY101" fmla="*/ 4059 h 10001"/>
              <a:gd name="connsiteX102" fmla="*/ 8558 w 11147"/>
              <a:gd name="connsiteY102" fmla="*/ 4178 h 10001"/>
              <a:gd name="connsiteX103" fmla="*/ 8666 w 11147"/>
              <a:gd name="connsiteY103" fmla="*/ 4257 h 10001"/>
              <a:gd name="connsiteX104" fmla="*/ 8808 w 11147"/>
              <a:gd name="connsiteY104" fmla="*/ 4416 h 10001"/>
              <a:gd name="connsiteX105" fmla="*/ 8916 w 11147"/>
              <a:gd name="connsiteY105" fmla="*/ 4377 h 10001"/>
              <a:gd name="connsiteX106" fmla="*/ 8987 w 11147"/>
              <a:gd name="connsiteY106" fmla="*/ 4257 h 10001"/>
              <a:gd name="connsiteX107" fmla="*/ 9095 w 11147"/>
              <a:gd name="connsiteY107" fmla="*/ 4178 h 10001"/>
              <a:gd name="connsiteX108" fmla="*/ 9237 w 11147"/>
              <a:gd name="connsiteY108" fmla="*/ 3860 h 10001"/>
              <a:gd name="connsiteX109" fmla="*/ 9452 w 11147"/>
              <a:gd name="connsiteY109" fmla="*/ 3938 h 10001"/>
              <a:gd name="connsiteX110" fmla="*/ 9882 w 11147"/>
              <a:gd name="connsiteY110" fmla="*/ 4257 h 10001"/>
              <a:gd name="connsiteX111" fmla="*/ 9989 w 11147"/>
              <a:gd name="connsiteY111" fmla="*/ 4178 h 10001"/>
              <a:gd name="connsiteX112" fmla="*/ 9882 w 11147"/>
              <a:gd name="connsiteY112" fmla="*/ 3780 h 10001"/>
              <a:gd name="connsiteX113" fmla="*/ 9596 w 11147"/>
              <a:gd name="connsiteY113" fmla="*/ 3263 h 10001"/>
              <a:gd name="connsiteX114" fmla="*/ 9381 w 11147"/>
              <a:gd name="connsiteY114" fmla="*/ 2944 h 10001"/>
              <a:gd name="connsiteX115" fmla="*/ 10679 w 11147"/>
              <a:gd name="connsiteY115" fmla="*/ 2650 h 10001"/>
              <a:gd name="connsiteX116" fmla="*/ 10807 w 11147"/>
              <a:gd name="connsiteY116" fmla="*/ 2137 h 10001"/>
              <a:gd name="connsiteX117" fmla="*/ 10932 w 11147"/>
              <a:gd name="connsiteY117" fmla="*/ 1849 h 10001"/>
              <a:gd name="connsiteX118" fmla="*/ 11129 w 11147"/>
              <a:gd name="connsiteY118" fmla="*/ 1377 h 10001"/>
              <a:gd name="connsiteX119" fmla="*/ 10930 w 11147"/>
              <a:gd name="connsiteY119" fmla="*/ 1061 h 10001"/>
              <a:gd name="connsiteX0" fmla="*/ 10930 w 11240"/>
              <a:gd name="connsiteY0" fmla="*/ 1061 h 10001"/>
              <a:gd name="connsiteX1" fmla="*/ 10321 w 11240"/>
              <a:gd name="connsiteY1" fmla="*/ 692 h 10001"/>
              <a:gd name="connsiteX2" fmla="*/ 9650 w 11240"/>
              <a:gd name="connsiteY2" fmla="*/ 818 h 10001"/>
              <a:gd name="connsiteX3" fmla="*/ 9550 w 11240"/>
              <a:gd name="connsiteY3" fmla="*/ 1020 h 10001"/>
              <a:gd name="connsiteX4" fmla="*/ 9101 w 11240"/>
              <a:gd name="connsiteY4" fmla="*/ 1395 h 10001"/>
              <a:gd name="connsiteX5" fmla="*/ 8364 w 11240"/>
              <a:gd name="connsiteY5" fmla="*/ 1280 h 10001"/>
              <a:gd name="connsiteX6" fmla="*/ 7771 w 11240"/>
              <a:gd name="connsiteY6" fmla="*/ 1114 h 10001"/>
              <a:gd name="connsiteX7" fmla="*/ 7556 w 11240"/>
              <a:gd name="connsiteY7" fmla="*/ 955 h 10001"/>
              <a:gd name="connsiteX8" fmla="*/ 7448 w 11240"/>
              <a:gd name="connsiteY8" fmla="*/ 875 h 10001"/>
              <a:gd name="connsiteX9" fmla="*/ 7377 w 11240"/>
              <a:gd name="connsiteY9" fmla="*/ 756 h 10001"/>
              <a:gd name="connsiteX10" fmla="*/ 7163 w 11240"/>
              <a:gd name="connsiteY10" fmla="*/ 517 h 10001"/>
              <a:gd name="connsiteX11" fmla="*/ 6911 w 11240"/>
              <a:gd name="connsiteY11" fmla="*/ 199 h 10001"/>
              <a:gd name="connsiteX12" fmla="*/ 6804 w 11240"/>
              <a:gd name="connsiteY12" fmla="*/ 279 h 10001"/>
              <a:gd name="connsiteX13" fmla="*/ 6590 w 11240"/>
              <a:gd name="connsiteY13" fmla="*/ 199 h 10001"/>
              <a:gd name="connsiteX14" fmla="*/ 6339 w 11240"/>
              <a:gd name="connsiteY14" fmla="*/ 160 h 10001"/>
              <a:gd name="connsiteX15" fmla="*/ 5766 w 11240"/>
              <a:gd name="connsiteY15" fmla="*/ 0 h 10001"/>
              <a:gd name="connsiteX16" fmla="*/ 5480 w 11240"/>
              <a:gd name="connsiteY16" fmla="*/ 238 h 10001"/>
              <a:gd name="connsiteX17" fmla="*/ 5445 w 11240"/>
              <a:gd name="connsiteY17" fmla="*/ 358 h 10001"/>
              <a:gd name="connsiteX18" fmla="*/ 5193 w 11240"/>
              <a:gd name="connsiteY18" fmla="*/ 279 h 10001"/>
              <a:gd name="connsiteX19" fmla="*/ 5158 w 11240"/>
              <a:gd name="connsiteY19" fmla="*/ 1234 h 10001"/>
              <a:gd name="connsiteX20" fmla="*/ 5266 w 11240"/>
              <a:gd name="connsiteY20" fmla="*/ 1512 h 10001"/>
              <a:gd name="connsiteX21" fmla="*/ 5373 w 11240"/>
              <a:gd name="connsiteY21" fmla="*/ 1552 h 10001"/>
              <a:gd name="connsiteX22" fmla="*/ 5480 w 11240"/>
              <a:gd name="connsiteY22" fmla="*/ 1631 h 10001"/>
              <a:gd name="connsiteX23" fmla="*/ 5695 w 11240"/>
              <a:gd name="connsiteY23" fmla="*/ 1711 h 10001"/>
              <a:gd name="connsiteX24" fmla="*/ 6089 w 11240"/>
              <a:gd name="connsiteY24" fmla="*/ 1950 h 10001"/>
              <a:gd name="connsiteX25" fmla="*/ 6304 w 11240"/>
              <a:gd name="connsiteY25" fmla="*/ 2308 h 10001"/>
              <a:gd name="connsiteX26" fmla="*/ 6267 w 11240"/>
              <a:gd name="connsiteY26" fmla="*/ 2825 h 10001"/>
              <a:gd name="connsiteX27" fmla="*/ 6125 w 11240"/>
              <a:gd name="connsiteY27" fmla="*/ 2785 h 10001"/>
              <a:gd name="connsiteX28" fmla="*/ 6017 w 11240"/>
              <a:gd name="connsiteY28" fmla="*/ 2665 h 10001"/>
              <a:gd name="connsiteX29" fmla="*/ 5587 w 11240"/>
              <a:gd name="connsiteY29" fmla="*/ 2587 h 10001"/>
              <a:gd name="connsiteX30" fmla="*/ 5480 w 11240"/>
              <a:gd name="connsiteY30" fmla="*/ 2626 h 10001"/>
              <a:gd name="connsiteX31" fmla="*/ 5373 w 11240"/>
              <a:gd name="connsiteY31" fmla="*/ 2745 h 10001"/>
              <a:gd name="connsiteX32" fmla="*/ 5158 w 11240"/>
              <a:gd name="connsiteY32" fmla="*/ 2626 h 10001"/>
              <a:gd name="connsiteX33" fmla="*/ 4657 w 11240"/>
              <a:gd name="connsiteY33" fmla="*/ 2148 h 10001"/>
              <a:gd name="connsiteX34" fmla="*/ 3942 w 11240"/>
              <a:gd name="connsiteY34" fmla="*/ 2228 h 10001"/>
              <a:gd name="connsiteX35" fmla="*/ 3727 w 11240"/>
              <a:gd name="connsiteY35" fmla="*/ 2388 h 10001"/>
              <a:gd name="connsiteX36" fmla="*/ 3082 w 11240"/>
              <a:gd name="connsiteY36" fmla="*/ 2466 h 10001"/>
              <a:gd name="connsiteX37" fmla="*/ 2223 w 11240"/>
              <a:gd name="connsiteY37" fmla="*/ 2148 h 10001"/>
              <a:gd name="connsiteX38" fmla="*/ 2045 w 11240"/>
              <a:gd name="connsiteY38" fmla="*/ 2626 h 10001"/>
              <a:gd name="connsiteX39" fmla="*/ 2116 w 11240"/>
              <a:gd name="connsiteY39" fmla="*/ 2905 h 10001"/>
              <a:gd name="connsiteX40" fmla="*/ 1973 w 11240"/>
              <a:gd name="connsiteY40" fmla="*/ 3143 h 10001"/>
              <a:gd name="connsiteX41" fmla="*/ 1794 w 11240"/>
              <a:gd name="connsiteY41" fmla="*/ 3382 h 10001"/>
              <a:gd name="connsiteX42" fmla="*/ 1579 w 11240"/>
              <a:gd name="connsiteY42" fmla="*/ 3501 h 10001"/>
              <a:gd name="connsiteX43" fmla="*/ 1401 w 11240"/>
              <a:gd name="connsiteY43" fmla="*/ 3700 h 10001"/>
              <a:gd name="connsiteX44" fmla="*/ 434 w 11240"/>
              <a:gd name="connsiteY44" fmla="*/ 3501 h 10001"/>
              <a:gd name="connsiteX45" fmla="*/ 327 w 11240"/>
              <a:gd name="connsiteY45" fmla="*/ 3541 h 10001"/>
              <a:gd name="connsiteX46" fmla="*/ 76 w 11240"/>
              <a:gd name="connsiteY46" fmla="*/ 3899 h 10001"/>
              <a:gd name="connsiteX47" fmla="*/ 5 w 11240"/>
              <a:gd name="connsiteY47" fmla="*/ 4138 h 10001"/>
              <a:gd name="connsiteX48" fmla="*/ 291 w 11240"/>
              <a:gd name="connsiteY48" fmla="*/ 4615 h 10001"/>
              <a:gd name="connsiteX49" fmla="*/ 470 w 11240"/>
              <a:gd name="connsiteY49" fmla="*/ 4973 h 10001"/>
              <a:gd name="connsiteX50" fmla="*/ 685 w 11240"/>
              <a:gd name="connsiteY50" fmla="*/ 4814 h 10001"/>
              <a:gd name="connsiteX51" fmla="*/ 899 w 11240"/>
              <a:gd name="connsiteY51" fmla="*/ 4735 h 10001"/>
              <a:gd name="connsiteX52" fmla="*/ 1186 w 11240"/>
              <a:gd name="connsiteY52" fmla="*/ 4774 h 10001"/>
              <a:gd name="connsiteX53" fmla="*/ 1401 w 11240"/>
              <a:gd name="connsiteY53" fmla="*/ 4934 h 10001"/>
              <a:gd name="connsiteX54" fmla="*/ 1437 w 11240"/>
              <a:gd name="connsiteY54" fmla="*/ 5053 h 10001"/>
              <a:gd name="connsiteX55" fmla="*/ 2045 w 11240"/>
              <a:gd name="connsiteY55" fmla="*/ 5172 h 10001"/>
              <a:gd name="connsiteX56" fmla="*/ 1973 w 11240"/>
              <a:gd name="connsiteY56" fmla="*/ 5570 h 10001"/>
              <a:gd name="connsiteX57" fmla="*/ 1866 w 11240"/>
              <a:gd name="connsiteY57" fmla="*/ 5650 h 10001"/>
              <a:gd name="connsiteX58" fmla="*/ 1651 w 11240"/>
              <a:gd name="connsiteY58" fmla="*/ 5729 h 10001"/>
              <a:gd name="connsiteX59" fmla="*/ 1579 w 11240"/>
              <a:gd name="connsiteY59" fmla="*/ 5849 h 10001"/>
              <a:gd name="connsiteX60" fmla="*/ 1472 w 11240"/>
              <a:gd name="connsiteY60" fmla="*/ 5928 h 10001"/>
              <a:gd name="connsiteX61" fmla="*/ 1186 w 11240"/>
              <a:gd name="connsiteY61" fmla="*/ 6724 h 10001"/>
              <a:gd name="connsiteX62" fmla="*/ 1043 w 11240"/>
              <a:gd name="connsiteY62" fmla="*/ 7759 h 10001"/>
              <a:gd name="connsiteX63" fmla="*/ 1078 w 11240"/>
              <a:gd name="connsiteY63" fmla="*/ 9389 h 10001"/>
              <a:gd name="connsiteX64" fmla="*/ 1293 w 11240"/>
              <a:gd name="connsiteY64" fmla="*/ 9310 h 10001"/>
              <a:gd name="connsiteX65" fmla="*/ 1364 w 11240"/>
              <a:gd name="connsiteY65" fmla="*/ 9430 h 10001"/>
              <a:gd name="connsiteX66" fmla="*/ 1257 w 11240"/>
              <a:gd name="connsiteY66" fmla="*/ 9509 h 10001"/>
              <a:gd name="connsiteX67" fmla="*/ 971 w 11240"/>
              <a:gd name="connsiteY67" fmla="*/ 9827 h 10001"/>
              <a:gd name="connsiteX68" fmla="*/ 757 w 11240"/>
              <a:gd name="connsiteY68" fmla="*/ 9867 h 10001"/>
              <a:gd name="connsiteX69" fmla="*/ 1794 w 11240"/>
              <a:gd name="connsiteY69" fmla="*/ 9946 h 10001"/>
              <a:gd name="connsiteX70" fmla="*/ 2045 w 11240"/>
              <a:gd name="connsiteY70" fmla="*/ 9907 h 10001"/>
              <a:gd name="connsiteX71" fmla="*/ 2152 w 11240"/>
              <a:gd name="connsiteY71" fmla="*/ 9827 h 10001"/>
              <a:gd name="connsiteX72" fmla="*/ 2796 w 11240"/>
              <a:gd name="connsiteY72" fmla="*/ 9549 h 10001"/>
              <a:gd name="connsiteX73" fmla="*/ 3119 w 11240"/>
              <a:gd name="connsiteY73" fmla="*/ 9270 h 10001"/>
              <a:gd name="connsiteX74" fmla="*/ 3297 w 11240"/>
              <a:gd name="connsiteY74" fmla="*/ 9071 h 10001"/>
              <a:gd name="connsiteX75" fmla="*/ 3476 w 11240"/>
              <a:gd name="connsiteY75" fmla="*/ 8872 h 10001"/>
              <a:gd name="connsiteX76" fmla="*/ 3619 w 11240"/>
              <a:gd name="connsiteY76" fmla="*/ 8315 h 10001"/>
              <a:gd name="connsiteX77" fmla="*/ 3870 w 11240"/>
              <a:gd name="connsiteY77" fmla="*/ 8236 h 10001"/>
              <a:gd name="connsiteX78" fmla="*/ 4192 w 11240"/>
              <a:gd name="connsiteY78" fmla="*/ 8196 h 10001"/>
              <a:gd name="connsiteX79" fmla="*/ 4908 w 11240"/>
              <a:gd name="connsiteY79" fmla="*/ 7997 h 10001"/>
              <a:gd name="connsiteX80" fmla="*/ 5301 w 11240"/>
              <a:gd name="connsiteY80" fmla="*/ 7878 h 10001"/>
              <a:gd name="connsiteX81" fmla="*/ 5838 w 11240"/>
              <a:gd name="connsiteY81" fmla="*/ 7599 h 10001"/>
              <a:gd name="connsiteX82" fmla="*/ 5945 w 11240"/>
              <a:gd name="connsiteY82" fmla="*/ 7519 h 10001"/>
              <a:gd name="connsiteX83" fmla="*/ 6304 w 11240"/>
              <a:gd name="connsiteY83" fmla="*/ 7361 h 10001"/>
              <a:gd name="connsiteX84" fmla="*/ 6375 w 11240"/>
              <a:gd name="connsiteY84" fmla="*/ 7241 h 10001"/>
              <a:gd name="connsiteX85" fmla="*/ 6482 w 11240"/>
              <a:gd name="connsiteY85" fmla="*/ 7162 h 10001"/>
              <a:gd name="connsiteX86" fmla="*/ 6590 w 11240"/>
              <a:gd name="connsiteY86" fmla="*/ 6923 h 10001"/>
              <a:gd name="connsiteX87" fmla="*/ 6696 w 11240"/>
              <a:gd name="connsiteY87" fmla="*/ 6883 h 10001"/>
              <a:gd name="connsiteX88" fmla="*/ 6876 w 11240"/>
              <a:gd name="connsiteY88" fmla="*/ 6764 h 10001"/>
              <a:gd name="connsiteX89" fmla="*/ 6948 w 11240"/>
              <a:gd name="connsiteY89" fmla="*/ 6883 h 10001"/>
              <a:gd name="connsiteX90" fmla="*/ 7556 w 11240"/>
              <a:gd name="connsiteY90" fmla="*/ 6804 h 10001"/>
              <a:gd name="connsiteX91" fmla="*/ 7771 w 11240"/>
              <a:gd name="connsiteY91" fmla="*/ 6644 h 10001"/>
              <a:gd name="connsiteX92" fmla="*/ 7842 w 11240"/>
              <a:gd name="connsiteY92" fmla="*/ 6525 h 10001"/>
              <a:gd name="connsiteX93" fmla="*/ 7914 w 11240"/>
              <a:gd name="connsiteY93" fmla="*/ 6008 h 10001"/>
              <a:gd name="connsiteX94" fmla="*/ 8021 w 11240"/>
              <a:gd name="connsiteY94" fmla="*/ 5968 h 10001"/>
              <a:gd name="connsiteX95" fmla="*/ 8236 w 11240"/>
              <a:gd name="connsiteY95" fmla="*/ 5809 h 10001"/>
              <a:gd name="connsiteX96" fmla="*/ 8021 w 11240"/>
              <a:gd name="connsiteY96" fmla="*/ 5531 h 10001"/>
              <a:gd name="connsiteX97" fmla="*/ 7949 w 11240"/>
              <a:gd name="connsiteY97" fmla="*/ 5411 h 10001"/>
              <a:gd name="connsiteX98" fmla="*/ 8486 w 11240"/>
              <a:gd name="connsiteY98" fmla="*/ 5172 h 10001"/>
              <a:gd name="connsiteX99" fmla="*/ 8593 w 11240"/>
              <a:gd name="connsiteY99" fmla="*/ 5092 h 10001"/>
              <a:gd name="connsiteX100" fmla="*/ 8558 w 11240"/>
              <a:gd name="connsiteY100" fmla="*/ 4893 h 10001"/>
              <a:gd name="connsiteX101" fmla="*/ 8522 w 11240"/>
              <a:gd name="connsiteY101" fmla="*/ 4059 h 10001"/>
              <a:gd name="connsiteX102" fmla="*/ 8558 w 11240"/>
              <a:gd name="connsiteY102" fmla="*/ 4178 h 10001"/>
              <a:gd name="connsiteX103" fmla="*/ 8666 w 11240"/>
              <a:gd name="connsiteY103" fmla="*/ 4257 h 10001"/>
              <a:gd name="connsiteX104" fmla="*/ 8808 w 11240"/>
              <a:gd name="connsiteY104" fmla="*/ 4416 h 10001"/>
              <a:gd name="connsiteX105" fmla="*/ 8916 w 11240"/>
              <a:gd name="connsiteY105" fmla="*/ 4377 h 10001"/>
              <a:gd name="connsiteX106" fmla="*/ 8987 w 11240"/>
              <a:gd name="connsiteY106" fmla="*/ 4257 h 10001"/>
              <a:gd name="connsiteX107" fmla="*/ 9095 w 11240"/>
              <a:gd name="connsiteY107" fmla="*/ 4178 h 10001"/>
              <a:gd name="connsiteX108" fmla="*/ 9237 w 11240"/>
              <a:gd name="connsiteY108" fmla="*/ 3860 h 10001"/>
              <a:gd name="connsiteX109" fmla="*/ 9452 w 11240"/>
              <a:gd name="connsiteY109" fmla="*/ 3938 h 10001"/>
              <a:gd name="connsiteX110" fmla="*/ 9882 w 11240"/>
              <a:gd name="connsiteY110" fmla="*/ 4257 h 10001"/>
              <a:gd name="connsiteX111" fmla="*/ 9989 w 11240"/>
              <a:gd name="connsiteY111" fmla="*/ 4178 h 10001"/>
              <a:gd name="connsiteX112" fmla="*/ 9882 w 11240"/>
              <a:gd name="connsiteY112" fmla="*/ 3780 h 10001"/>
              <a:gd name="connsiteX113" fmla="*/ 9596 w 11240"/>
              <a:gd name="connsiteY113" fmla="*/ 3263 h 10001"/>
              <a:gd name="connsiteX114" fmla="*/ 9381 w 11240"/>
              <a:gd name="connsiteY114" fmla="*/ 2944 h 10001"/>
              <a:gd name="connsiteX115" fmla="*/ 11183 w 11240"/>
              <a:gd name="connsiteY115" fmla="*/ 2573 h 10001"/>
              <a:gd name="connsiteX116" fmla="*/ 10807 w 11240"/>
              <a:gd name="connsiteY116" fmla="*/ 2137 h 10001"/>
              <a:gd name="connsiteX117" fmla="*/ 10932 w 11240"/>
              <a:gd name="connsiteY117" fmla="*/ 1849 h 10001"/>
              <a:gd name="connsiteX118" fmla="*/ 11129 w 11240"/>
              <a:gd name="connsiteY118" fmla="*/ 1377 h 10001"/>
              <a:gd name="connsiteX119" fmla="*/ 10930 w 11240"/>
              <a:gd name="connsiteY119" fmla="*/ 1061 h 10001"/>
              <a:gd name="connsiteX0" fmla="*/ 10930 w 11188"/>
              <a:gd name="connsiteY0" fmla="*/ 1061 h 10001"/>
              <a:gd name="connsiteX1" fmla="*/ 10321 w 11188"/>
              <a:gd name="connsiteY1" fmla="*/ 692 h 10001"/>
              <a:gd name="connsiteX2" fmla="*/ 9650 w 11188"/>
              <a:gd name="connsiteY2" fmla="*/ 818 h 10001"/>
              <a:gd name="connsiteX3" fmla="*/ 9550 w 11188"/>
              <a:gd name="connsiteY3" fmla="*/ 1020 h 10001"/>
              <a:gd name="connsiteX4" fmla="*/ 9101 w 11188"/>
              <a:gd name="connsiteY4" fmla="*/ 1395 h 10001"/>
              <a:gd name="connsiteX5" fmla="*/ 8364 w 11188"/>
              <a:gd name="connsiteY5" fmla="*/ 1280 h 10001"/>
              <a:gd name="connsiteX6" fmla="*/ 7771 w 11188"/>
              <a:gd name="connsiteY6" fmla="*/ 1114 h 10001"/>
              <a:gd name="connsiteX7" fmla="*/ 7556 w 11188"/>
              <a:gd name="connsiteY7" fmla="*/ 955 h 10001"/>
              <a:gd name="connsiteX8" fmla="*/ 7448 w 11188"/>
              <a:gd name="connsiteY8" fmla="*/ 875 h 10001"/>
              <a:gd name="connsiteX9" fmla="*/ 7377 w 11188"/>
              <a:gd name="connsiteY9" fmla="*/ 756 h 10001"/>
              <a:gd name="connsiteX10" fmla="*/ 7163 w 11188"/>
              <a:gd name="connsiteY10" fmla="*/ 517 h 10001"/>
              <a:gd name="connsiteX11" fmla="*/ 6911 w 11188"/>
              <a:gd name="connsiteY11" fmla="*/ 199 h 10001"/>
              <a:gd name="connsiteX12" fmla="*/ 6804 w 11188"/>
              <a:gd name="connsiteY12" fmla="*/ 279 h 10001"/>
              <a:gd name="connsiteX13" fmla="*/ 6590 w 11188"/>
              <a:gd name="connsiteY13" fmla="*/ 199 h 10001"/>
              <a:gd name="connsiteX14" fmla="*/ 6339 w 11188"/>
              <a:gd name="connsiteY14" fmla="*/ 160 h 10001"/>
              <a:gd name="connsiteX15" fmla="*/ 5766 w 11188"/>
              <a:gd name="connsiteY15" fmla="*/ 0 h 10001"/>
              <a:gd name="connsiteX16" fmla="*/ 5480 w 11188"/>
              <a:gd name="connsiteY16" fmla="*/ 238 h 10001"/>
              <a:gd name="connsiteX17" fmla="*/ 5445 w 11188"/>
              <a:gd name="connsiteY17" fmla="*/ 358 h 10001"/>
              <a:gd name="connsiteX18" fmla="*/ 5193 w 11188"/>
              <a:gd name="connsiteY18" fmla="*/ 279 h 10001"/>
              <a:gd name="connsiteX19" fmla="*/ 5158 w 11188"/>
              <a:gd name="connsiteY19" fmla="*/ 1234 h 10001"/>
              <a:gd name="connsiteX20" fmla="*/ 5266 w 11188"/>
              <a:gd name="connsiteY20" fmla="*/ 1512 h 10001"/>
              <a:gd name="connsiteX21" fmla="*/ 5373 w 11188"/>
              <a:gd name="connsiteY21" fmla="*/ 1552 h 10001"/>
              <a:gd name="connsiteX22" fmla="*/ 5480 w 11188"/>
              <a:gd name="connsiteY22" fmla="*/ 1631 h 10001"/>
              <a:gd name="connsiteX23" fmla="*/ 5695 w 11188"/>
              <a:gd name="connsiteY23" fmla="*/ 1711 h 10001"/>
              <a:gd name="connsiteX24" fmla="*/ 6089 w 11188"/>
              <a:gd name="connsiteY24" fmla="*/ 1950 h 10001"/>
              <a:gd name="connsiteX25" fmla="*/ 6304 w 11188"/>
              <a:gd name="connsiteY25" fmla="*/ 2308 h 10001"/>
              <a:gd name="connsiteX26" fmla="*/ 6267 w 11188"/>
              <a:gd name="connsiteY26" fmla="*/ 2825 h 10001"/>
              <a:gd name="connsiteX27" fmla="*/ 6125 w 11188"/>
              <a:gd name="connsiteY27" fmla="*/ 2785 h 10001"/>
              <a:gd name="connsiteX28" fmla="*/ 6017 w 11188"/>
              <a:gd name="connsiteY28" fmla="*/ 2665 h 10001"/>
              <a:gd name="connsiteX29" fmla="*/ 5587 w 11188"/>
              <a:gd name="connsiteY29" fmla="*/ 2587 h 10001"/>
              <a:gd name="connsiteX30" fmla="*/ 5480 w 11188"/>
              <a:gd name="connsiteY30" fmla="*/ 2626 h 10001"/>
              <a:gd name="connsiteX31" fmla="*/ 5373 w 11188"/>
              <a:gd name="connsiteY31" fmla="*/ 2745 h 10001"/>
              <a:gd name="connsiteX32" fmla="*/ 5158 w 11188"/>
              <a:gd name="connsiteY32" fmla="*/ 2626 h 10001"/>
              <a:gd name="connsiteX33" fmla="*/ 4657 w 11188"/>
              <a:gd name="connsiteY33" fmla="*/ 2148 h 10001"/>
              <a:gd name="connsiteX34" fmla="*/ 3942 w 11188"/>
              <a:gd name="connsiteY34" fmla="*/ 2228 h 10001"/>
              <a:gd name="connsiteX35" fmla="*/ 3727 w 11188"/>
              <a:gd name="connsiteY35" fmla="*/ 2388 h 10001"/>
              <a:gd name="connsiteX36" fmla="*/ 3082 w 11188"/>
              <a:gd name="connsiteY36" fmla="*/ 2466 h 10001"/>
              <a:gd name="connsiteX37" fmla="*/ 2223 w 11188"/>
              <a:gd name="connsiteY37" fmla="*/ 2148 h 10001"/>
              <a:gd name="connsiteX38" fmla="*/ 2045 w 11188"/>
              <a:gd name="connsiteY38" fmla="*/ 2626 h 10001"/>
              <a:gd name="connsiteX39" fmla="*/ 2116 w 11188"/>
              <a:gd name="connsiteY39" fmla="*/ 2905 h 10001"/>
              <a:gd name="connsiteX40" fmla="*/ 1973 w 11188"/>
              <a:gd name="connsiteY40" fmla="*/ 3143 h 10001"/>
              <a:gd name="connsiteX41" fmla="*/ 1794 w 11188"/>
              <a:gd name="connsiteY41" fmla="*/ 3382 h 10001"/>
              <a:gd name="connsiteX42" fmla="*/ 1579 w 11188"/>
              <a:gd name="connsiteY42" fmla="*/ 3501 h 10001"/>
              <a:gd name="connsiteX43" fmla="*/ 1401 w 11188"/>
              <a:gd name="connsiteY43" fmla="*/ 3700 h 10001"/>
              <a:gd name="connsiteX44" fmla="*/ 434 w 11188"/>
              <a:gd name="connsiteY44" fmla="*/ 3501 h 10001"/>
              <a:gd name="connsiteX45" fmla="*/ 327 w 11188"/>
              <a:gd name="connsiteY45" fmla="*/ 3541 h 10001"/>
              <a:gd name="connsiteX46" fmla="*/ 76 w 11188"/>
              <a:gd name="connsiteY46" fmla="*/ 3899 h 10001"/>
              <a:gd name="connsiteX47" fmla="*/ 5 w 11188"/>
              <a:gd name="connsiteY47" fmla="*/ 4138 h 10001"/>
              <a:gd name="connsiteX48" fmla="*/ 291 w 11188"/>
              <a:gd name="connsiteY48" fmla="*/ 4615 h 10001"/>
              <a:gd name="connsiteX49" fmla="*/ 470 w 11188"/>
              <a:gd name="connsiteY49" fmla="*/ 4973 h 10001"/>
              <a:gd name="connsiteX50" fmla="*/ 685 w 11188"/>
              <a:gd name="connsiteY50" fmla="*/ 4814 h 10001"/>
              <a:gd name="connsiteX51" fmla="*/ 899 w 11188"/>
              <a:gd name="connsiteY51" fmla="*/ 4735 h 10001"/>
              <a:gd name="connsiteX52" fmla="*/ 1186 w 11188"/>
              <a:gd name="connsiteY52" fmla="*/ 4774 h 10001"/>
              <a:gd name="connsiteX53" fmla="*/ 1401 w 11188"/>
              <a:gd name="connsiteY53" fmla="*/ 4934 h 10001"/>
              <a:gd name="connsiteX54" fmla="*/ 1437 w 11188"/>
              <a:gd name="connsiteY54" fmla="*/ 5053 h 10001"/>
              <a:gd name="connsiteX55" fmla="*/ 2045 w 11188"/>
              <a:gd name="connsiteY55" fmla="*/ 5172 h 10001"/>
              <a:gd name="connsiteX56" fmla="*/ 1973 w 11188"/>
              <a:gd name="connsiteY56" fmla="*/ 5570 h 10001"/>
              <a:gd name="connsiteX57" fmla="*/ 1866 w 11188"/>
              <a:gd name="connsiteY57" fmla="*/ 5650 h 10001"/>
              <a:gd name="connsiteX58" fmla="*/ 1651 w 11188"/>
              <a:gd name="connsiteY58" fmla="*/ 5729 h 10001"/>
              <a:gd name="connsiteX59" fmla="*/ 1579 w 11188"/>
              <a:gd name="connsiteY59" fmla="*/ 5849 h 10001"/>
              <a:gd name="connsiteX60" fmla="*/ 1472 w 11188"/>
              <a:gd name="connsiteY60" fmla="*/ 5928 h 10001"/>
              <a:gd name="connsiteX61" fmla="*/ 1186 w 11188"/>
              <a:gd name="connsiteY61" fmla="*/ 6724 h 10001"/>
              <a:gd name="connsiteX62" fmla="*/ 1043 w 11188"/>
              <a:gd name="connsiteY62" fmla="*/ 7759 h 10001"/>
              <a:gd name="connsiteX63" fmla="*/ 1078 w 11188"/>
              <a:gd name="connsiteY63" fmla="*/ 9389 h 10001"/>
              <a:gd name="connsiteX64" fmla="*/ 1293 w 11188"/>
              <a:gd name="connsiteY64" fmla="*/ 9310 h 10001"/>
              <a:gd name="connsiteX65" fmla="*/ 1364 w 11188"/>
              <a:gd name="connsiteY65" fmla="*/ 9430 h 10001"/>
              <a:gd name="connsiteX66" fmla="*/ 1257 w 11188"/>
              <a:gd name="connsiteY66" fmla="*/ 9509 h 10001"/>
              <a:gd name="connsiteX67" fmla="*/ 971 w 11188"/>
              <a:gd name="connsiteY67" fmla="*/ 9827 h 10001"/>
              <a:gd name="connsiteX68" fmla="*/ 757 w 11188"/>
              <a:gd name="connsiteY68" fmla="*/ 9867 h 10001"/>
              <a:gd name="connsiteX69" fmla="*/ 1794 w 11188"/>
              <a:gd name="connsiteY69" fmla="*/ 9946 h 10001"/>
              <a:gd name="connsiteX70" fmla="*/ 2045 w 11188"/>
              <a:gd name="connsiteY70" fmla="*/ 9907 h 10001"/>
              <a:gd name="connsiteX71" fmla="*/ 2152 w 11188"/>
              <a:gd name="connsiteY71" fmla="*/ 9827 h 10001"/>
              <a:gd name="connsiteX72" fmla="*/ 2796 w 11188"/>
              <a:gd name="connsiteY72" fmla="*/ 9549 h 10001"/>
              <a:gd name="connsiteX73" fmla="*/ 3119 w 11188"/>
              <a:gd name="connsiteY73" fmla="*/ 9270 h 10001"/>
              <a:gd name="connsiteX74" fmla="*/ 3297 w 11188"/>
              <a:gd name="connsiteY74" fmla="*/ 9071 h 10001"/>
              <a:gd name="connsiteX75" fmla="*/ 3476 w 11188"/>
              <a:gd name="connsiteY75" fmla="*/ 8872 h 10001"/>
              <a:gd name="connsiteX76" fmla="*/ 3619 w 11188"/>
              <a:gd name="connsiteY76" fmla="*/ 8315 h 10001"/>
              <a:gd name="connsiteX77" fmla="*/ 3870 w 11188"/>
              <a:gd name="connsiteY77" fmla="*/ 8236 h 10001"/>
              <a:gd name="connsiteX78" fmla="*/ 4192 w 11188"/>
              <a:gd name="connsiteY78" fmla="*/ 8196 h 10001"/>
              <a:gd name="connsiteX79" fmla="*/ 4908 w 11188"/>
              <a:gd name="connsiteY79" fmla="*/ 7997 h 10001"/>
              <a:gd name="connsiteX80" fmla="*/ 5301 w 11188"/>
              <a:gd name="connsiteY80" fmla="*/ 7878 h 10001"/>
              <a:gd name="connsiteX81" fmla="*/ 5838 w 11188"/>
              <a:gd name="connsiteY81" fmla="*/ 7599 h 10001"/>
              <a:gd name="connsiteX82" fmla="*/ 5945 w 11188"/>
              <a:gd name="connsiteY82" fmla="*/ 7519 h 10001"/>
              <a:gd name="connsiteX83" fmla="*/ 6304 w 11188"/>
              <a:gd name="connsiteY83" fmla="*/ 7361 h 10001"/>
              <a:gd name="connsiteX84" fmla="*/ 6375 w 11188"/>
              <a:gd name="connsiteY84" fmla="*/ 7241 h 10001"/>
              <a:gd name="connsiteX85" fmla="*/ 6482 w 11188"/>
              <a:gd name="connsiteY85" fmla="*/ 7162 h 10001"/>
              <a:gd name="connsiteX86" fmla="*/ 6590 w 11188"/>
              <a:gd name="connsiteY86" fmla="*/ 6923 h 10001"/>
              <a:gd name="connsiteX87" fmla="*/ 6696 w 11188"/>
              <a:gd name="connsiteY87" fmla="*/ 6883 h 10001"/>
              <a:gd name="connsiteX88" fmla="*/ 6876 w 11188"/>
              <a:gd name="connsiteY88" fmla="*/ 6764 h 10001"/>
              <a:gd name="connsiteX89" fmla="*/ 6948 w 11188"/>
              <a:gd name="connsiteY89" fmla="*/ 6883 h 10001"/>
              <a:gd name="connsiteX90" fmla="*/ 7556 w 11188"/>
              <a:gd name="connsiteY90" fmla="*/ 6804 h 10001"/>
              <a:gd name="connsiteX91" fmla="*/ 7771 w 11188"/>
              <a:gd name="connsiteY91" fmla="*/ 6644 h 10001"/>
              <a:gd name="connsiteX92" fmla="*/ 7842 w 11188"/>
              <a:gd name="connsiteY92" fmla="*/ 6525 h 10001"/>
              <a:gd name="connsiteX93" fmla="*/ 7914 w 11188"/>
              <a:gd name="connsiteY93" fmla="*/ 6008 h 10001"/>
              <a:gd name="connsiteX94" fmla="*/ 8021 w 11188"/>
              <a:gd name="connsiteY94" fmla="*/ 5968 h 10001"/>
              <a:gd name="connsiteX95" fmla="*/ 8236 w 11188"/>
              <a:gd name="connsiteY95" fmla="*/ 5809 h 10001"/>
              <a:gd name="connsiteX96" fmla="*/ 8021 w 11188"/>
              <a:gd name="connsiteY96" fmla="*/ 5531 h 10001"/>
              <a:gd name="connsiteX97" fmla="*/ 7949 w 11188"/>
              <a:gd name="connsiteY97" fmla="*/ 5411 h 10001"/>
              <a:gd name="connsiteX98" fmla="*/ 8486 w 11188"/>
              <a:gd name="connsiteY98" fmla="*/ 5172 h 10001"/>
              <a:gd name="connsiteX99" fmla="*/ 8593 w 11188"/>
              <a:gd name="connsiteY99" fmla="*/ 5092 h 10001"/>
              <a:gd name="connsiteX100" fmla="*/ 8558 w 11188"/>
              <a:gd name="connsiteY100" fmla="*/ 4893 h 10001"/>
              <a:gd name="connsiteX101" fmla="*/ 8522 w 11188"/>
              <a:gd name="connsiteY101" fmla="*/ 4059 h 10001"/>
              <a:gd name="connsiteX102" fmla="*/ 8558 w 11188"/>
              <a:gd name="connsiteY102" fmla="*/ 4178 h 10001"/>
              <a:gd name="connsiteX103" fmla="*/ 8666 w 11188"/>
              <a:gd name="connsiteY103" fmla="*/ 4257 h 10001"/>
              <a:gd name="connsiteX104" fmla="*/ 8808 w 11188"/>
              <a:gd name="connsiteY104" fmla="*/ 4416 h 10001"/>
              <a:gd name="connsiteX105" fmla="*/ 8916 w 11188"/>
              <a:gd name="connsiteY105" fmla="*/ 4377 h 10001"/>
              <a:gd name="connsiteX106" fmla="*/ 8987 w 11188"/>
              <a:gd name="connsiteY106" fmla="*/ 4257 h 10001"/>
              <a:gd name="connsiteX107" fmla="*/ 9095 w 11188"/>
              <a:gd name="connsiteY107" fmla="*/ 4178 h 10001"/>
              <a:gd name="connsiteX108" fmla="*/ 9237 w 11188"/>
              <a:gd name="connsiteY108" fmla="*/ 3860 h 10001"/>
              <a:gd name="connsiteX109" fmla="*/ 9452 w 11188"/>
              <a:gd name="connsiteY109" fmla="*/ 3938 h 10001"/>
              <a:gd name="connsiteX110" fmla="*/ 9882 w 11188"/>
              <a:gd name="connsiteY110" fmla="*/ 4257 h 10001"/>
              <a:gd name="connsiteX111" fmla="*/ 9989 w 11188"/>
              <a:gd name="connsiteY111" fmla="*/ 4178 h 10001"/>
              <a:gd name="connsiteX112" fmla="*/ 9882 w 11188"/>
              <a:gd name="connsiteY112" fmla="*/ 3780 h 10001"/>
              <a:gd name="connsiteX113" fmla="*/ 9596 w 11188"/>
              <a:gd name="connsiteY113" fmla="*/ 3263 h 10001"/>
              <a:gd name="connsiteX114" fmla="*/ 11128 w 11188"/>
              <a:gd name="connsiteY114" fmla="*/ 3114 h 10001"/>
              <a:gd name="connsiteX115" fmla="*/ 11183 w 11188"/>
              <a:gd name="connsiteY115" fmla="*/ 2573 h 10001"/>
              <a:gd name="connsiteX116" fmla="*/ 10807 w 11188"/>
              <a:gd name="connsiteY116" fmla="*/ 2137 h 10001"/>
              <a:gd name="connsiteX117" fmla="*/ 10932 w 11188"/>
              <a:gd name="connsiteY117" fmla="*/ 1849 h 10001"/>
              <a:gd name="connsiteX118" fmla="*/ 11129 w 11188"/>
              <a:gd name="connsiteY118" fmla="*/ 1377 h 10001"/>
              <a:gd name="connsiteX119" fmla="*/ 10930 w 11188"/>
              <a:gd name="connsiteY119" fmla="*/ 1061 h 10001"/>
              <a:gd name="connsiteX0" fmla="*/ 10930 w 11277"/>
              <a:gd name="connsiteY0" fmla="*/ 1061 h 10001"/>
              <a:gd name="connsiteX1" fmla="*/ 10321 w 11277"/>
              <a:gd name="connsiteY1" fmla="*/ 692 h 10001"/>
              <a:gd name="connsiteX2" fmla="*/ 9650 w 11277"/>
              <a:gd name="connsiteY2" fmla="*/ 818 h 10001"/>
              <a:gd name="connsiteX3" fmla="*/ 9550 w 11277"/>
              <a:gd name="connsiteY3" fmla="*/ 1020 h 10001"/>
              <a:gd name="connsiteX4" fmla="*/ 9101 w 11277"/>
              <a:gd name="connsiteY4" fmla="*/ 1395 h 10001"/>
              <a:gd name="connsiteX5" fmla="*/ 8364 w 11277"/>
              <a:gd name="connsiteY5" fmla="*/ 1280 h 10001"/>
              <a:gd name="connsiteX6" fmla="*/ 7771 w 11277"/>
              <a:gd name="connsiteY6" fmla="*/ 1114 h 10001"/>
              <a:gd name="connsiteX7" fmla="*/ 7556 w 11277"/>
              <a:gd name="connsiteY7" fmla="*/ 955 h 10001"/>
              <a:gd name="connsiteX8" fmla="*/ 7448 w 11277"/>
              <a:gd name="connsiteY8" fmla="*/ 875 h 10001"/>
              <a:gd name="connsiteX9" fmla="*/ 7377 w 11277"/>
              <a:gd name="connsiteY9" fmla="*/ 756 h 10001"/>
              <a:gd name="connsiteX10" fmla="*/ 7163 w 11277"/>
              <a:gd name="connsiteY10" fmla="*/ 517 h 10001"/>
              <a:gd name="connsiteX11" fmla="*/ 6911 w 11277"/>
              <a:gd name="connsiteY11" fmla="*/ 199 h 10001"/>
              <a:gd name="connsiteX12" fmla="*/ 6804 w 11277"/>
              <a:gd name="connsiteY12" fmla="*/ 279 h 10001"/>
              <a:gd name="connsiteX13" fmla="*/ 6590 w 11277"/>
              <a:gd name="connsiteY13" fmla="*/ 199 h 10001"/>
              <a:gd name="connsiteX14" fmla="*/ 6339 w 11277"/>
              <a:gd name="connsiteY14" fmla="*/ 160 h 10001"/>
              <a:gd name="connsiteX15" fmla="*/ 5766 w 11277"/>
              <a:gd name="connsiteY15" fmla="*/ 0 h 10001"/>
              <a:gd name="connsiteX16" fmla="*/ 5480 w 11277"/>
              <a:gd name="connsiteY16" fmla="*/ 238 h 10001"/>
              <a:gd name="connsiteX17" fmla="*/ 5445 w 11277"/>
              <a:gd name="connsiteY17" fmla="*/ 358 h 10001"/>
              <a:gd name="connsiteX18" fmla="*/ 5193 w 11277"/>
              <a:gd name="connsiteY18" fmla="*/ 279 h 10001"/>
              <a:gd name="connsiteX19" fmla="*/ 5158 w 11277"/>
              <a:gd name="connsiteY19" fmla="*/ 1234 h 10001"/>
              <a:gd name="connsiteX20" fmla="*/ 5266 w 11277"/>
              <a:gd name="connsiteY20" fmla="*/ 1512 h 10001"/>
              <a:gd name="connsiteX21" fmla="*/ 5373 w 11277"/>
              <a:gd name="connsiteY21" fmla="*/ 1552 h 10001"/>
              <a:gd name="connsiteX22" fmla="*/ 5480 w 11277"/>
              <a:gd name="connsiteY22" fmla="*/ 1631 h 10001"/>
              <a:gd name="connsiteX23" fmla="*/ 5695 w 11277"/>
              <a:gd name="connsiteY23" fmla="*/ 1711 h 10001"/>
              <a:gd name="connsiteX24" fmla="*/ 6089 w 11277"/>
              <a:gd name="connsiteY24" fmla="*/ 1950 h 10001"/>
              <a:gd name="connsiteX25" fmla="*/ 6304 w 11277"/>
              <a:gd name="connsiteY25" fmla="*/ 2308 h 10001"/>
              <a:gd name="connsiteX26" fmla="*/ 6267 w 11277"/>
              <a:gd name="connsiteY26" fmla="*/ 2825 h 10001"/>
              <a:gd name="connsiteX27" fmla="*/ 6125 w 11277"/>
              <a:gd name="connsiteY27" fmla="*/ 2785 h 10001"/>
              <a:gd name="connsiteX28" fmla="*/ 6017 w 11277"/>
              <a:gd name="connsiteY28" fmla="*/ 2665 h 10001"/>
              <a:gd name="connsiteX29" fmla="*/ 5587 w 11277"/>
              <a:gd name="connsiteY29" fmla="*/ 2587 h 10001"/>
              <a:gd name="connsiteX30" fmla="*/ 5480 w 11277"/>
              <a:gd name="connsiteY30" fmla="*/ 2626 h 10001"/>
              <a:gd name="connsiteX31" fmla="*/ 5373 w 11277"/>
              <a:gd name="connsiteY31" fmla="*/ 2745 h 10001"/>
              <a:gd name="connsiteX32" fmla="*/ 5158 w 11277"/>
              <a:gd name="connsiteY32" fmla="*/ 2626 h 10001"/>
              <a:gd name="connsiteX33" fmla="*/ 4657 w 11277"/>
              <a:gd name="connsiteY33" fmla="*/ 2148 h 10001"/>
              <a:gd name="connsiteX34" fmla="*/ 3942 w 11277"/>
              <a:gd name="connsiteY34" fmla="*/ 2228 h 10001"/>
              <a:gd name="connsiteX35" fmla="*/ 3727 w 11277"/>
              <a:gd name="connsiteY35" fmla="*/ 2388 h 10001"/>
              <a:gd name="connsiteX36" fmla="*/ 3082 w 11277"/>
              <a:gd name="connsiteY36" fmla="*/ 2466 h 10001"/>
              <a:gd name="connsiteX37" fmla="*/ 2223 w 11277"/>
              <a:gd name="connsiteY37" fmla="*/ 2148 h 10001"/>
              <a:gd name="connsiteX38" fmla="*/ 2045 w 11277"/>
              <a:gd name="connsiteY38" fmla="*/ 2626 h 10001"/>
              <a:gd name="connsiteX39" fmla="*/ 2116 w 11277"/>
              <a:gd name="connsiteY39" fmla="*/ 2905 h 10001"/>
              <a:gd name="connsiteX40" fmla="*/ 1973 w 11277"/>
              <a:gd name="connsiteY40" fmla="*/ 3143 h 10001"/>
              <a:gd name="connsiteX41" fmla="*/ 1794 w 11277"/>
              <a:gd name="connsiteY41" fmla="*/ 3382 h 10001"/>
              <a:gd name="connsiteX42" fmla="*/ 1579 w 11277"/>
              <a:gd name="connsiteY42" fmla="*/ 3501 h 10001"/>
              <a:gd name="connsiteX43" fmla="*/ 1401 w 11277"/>
              <a:gd name="connsiteY43" fmla="*/ 3700 h 10001"/>
              <a:gd name="connsiteX44" fmla="*/ 434 w 11277"/>
              <a:gd name="connsiteY44" fmla="*/ 3501 h 10001"/>
              <a:gd name="connsiteX45" fmla="*/ 327 w 11277"/>
              <a:gd name="connsiteY45" fmla="*/ 3541 h 10001"/>
              <a:gd name="connsiteX46" fmla="*/ 76 w 11277"/>
              <a:gd name="connsiteY46" fmla="*/ 3899 h 10001"/>
              <a:gd name="connsiteX47" fmla="*/ 5 w 11277"/>
              <a:gd name="connsiteY47" fmla="*/ 4138 h 10001"/>
              <a:gd name="connsiteX48" fmla="*/ 291 w 11277"/>
              <a:gd name="connsiteY48" fmla="*/ 4615 h 10001"/>
              <a:gd name="connsiteX49" fmla="*/ 470 w 11277"/>
              <a:gd name="connsiteY49" fmla="*/ 4973 h 10001"/>
              <a:gd name="connsiteX50" fmla="*/ 685 w 11277"/>
              <a:gd name="connsiteY50" fmla="*/ 4814 h 10001"/>
              <a:gd name="connsiteX51" fmla="*/ 899 w 11277"/>
              <a:gd name="connsiteY51" fmla="*/ 4735 h 10001"/>
              <a:gd name="connsiteX52" fmla="*/ 1186 w 11277"/>
              <a:gd name="connsiteY52" fmla="*/ 4774 h 10001"/>
              <a:gd name="connsiteX53" fmla="*/ 1401 w 11277"/>
              <a:gd name="connsiteY53" fmla="*/ 4934 h 10001"/>
              <a:gd name="connsiteX54" fmla="*/ 1437 w 11277"/>
              <a:gd name="connsiteY54" fmla="*/ 5053 h 10001"/>
              <a:gd name="connsiteX55" fmla="*/ 2045 w 11277"/>
              <a:gd name="connsiteY55" fmla="*/ 5172 h 10001"/>
              <a:gd name="connsiteX56" fmla="*/ 1973 w 11277"/>
              <a:gd name="connsiteY56" fmla="*/ 5570 h 10001"/>
              <a:gd name="connsiteX57" fmla="*/ 1866 w 11277"/>
              <a:gd name="connsiteY57" fmla="*/ 5650 h 10001"/>
              <a:gd name="connsiteX58" fmla="*/ 1651 w 11277"/>
              <a:gd name="connsiteY58" fmla="*/ 5729 h 10001"/>
              <a:gd name="connsiteX59" fmla="*/ 1579 w 11277"/>
              <a:gd name="connsiteY59" fmla="*/ 5849 h 10001"/>
              <a:gd name="connsiteX60" fmla="*/ 1472 w 11277"/>
              <a:gd name="connsiteY60" fmla="*/ 5928 h 10001"/>
              <a:gd name="connsiteX61" fmla="*/ 1186 w 11277"/>
              <a:gd name="connsiteY61" fmla="*/ 6724 h 10001"/>
              <a:gd name="connsiteX62" fmla="*/ 1043 w 11277"/>
              <a:gd name="connsiteY62" fmla="*/ 7759 h 10001"/>
              <a:gd name="connsiteX63" fmla="*/ 1078 w 11277"/>
              <a:gd name="connsiteY63" fmla="*/ 9389 h 10001"/>
              <a:gd name="connsiteX64" fmla="*/ 1293 w 11277"/>
              <a:gd name="connsiteY64" fmla="*/ 9310 h 10001"/>
              <a:gd name="connsiteX65" fmla="*/ 1364 w 11277"/>
              <a:gd name="connsiteY65" fmla="*/ 9430 h 10001"/>
              <a:gd name="connsiteX66" fmla="*/ 1257 w 11277"/>
              <a:gd name="connsiteY66" fmla="*/ 9509 h 10001"/>
              <a:gd name="connsiteX67" fmla="*/ 971 w 11277"/>
              <a:gd name="connsiteY67" fmla="*/ 9827 h 10001"/>
              <a:gd name="connsiteX68" fmla="*/ 757 w 11277"/>
              <a:gd name="connsiteY68" fmla="*/ 9867 h 10001"/>
              <a:gd name="connsiteX69" fmla="*/ 1794 w 11277"/>
              <a:gd name="connsiteY69" fmla="*/ 9946 h 10001"/>
              <a:gd name="connsiteX70" fmla="*/ 2045 w 11277"/>
              <a:gd name="connsiteY70" fmla="*/ 9907 h 10001"/>
              <a:gd name="connsiteX71" fmla="*/ 2152 w 11277"/>
              <a:gd name="connsiteY71" fmla="*/ 9827 h 10001"/>
              <a:gd name="connsiteX72" fmla="*/ 2796 w 11277"/>
              <a:gd name="connsiteY72" fmla="*/ 9549 h 10001"/>
              <a:gd name="connsiteX73" fmla="*/ 3119 w 11277"/>
              <a:gd name="connsiteY73" fmla="*/ 9270 h 10001"/>
              <a:gd name="connsiteX74" fmla="*/ 3297 w 11277"/>
              <a:gd name="connsiteY74" fmla="*/ 9071 h 10001"/>
              <a:gd name="connsiteX75" fmla="*/ 3476 w 11277"/>
              <a:gd name="connsiteY75" fmla="*/ 8872 h 10001"/>
              <a:gd name="connsiteX76" fmla="*/ 3619 w 11277"/>
              <a:gd name="connsiteY76" fmla="*/ 8315 h 10001"/>
              <a:gd name="connsiteX77" fmla="*/ 3870 w 11277"/>
              <a:gd name="connsiteY77" fmla="*/ 8236 h 10001"/>
              <a:gd name="connsiteX78" fmla="*/ 4192 w 11277"/>
              <a:gd name="connsiteY78" fmla="*/ 8196 h 10001"/>
              <a:gd name="connsiteX79" fmla="*/ 4908 w 11277"/>
              <a:gd name="connsiteY79" fmla="*/ 7997 h 10001"/>
              <a:gd name="connsiteX80" fmla="*/ 5301 w 11277"/>
              <a:gd name="connsiteY80" fmla="*/ 7878 h 10001"/>
              <a:gd name="connsiteX81" fmla="*/ 5838 w 11277"/>
              <a:gd name="connsiteY81" fmla="*/ 7599 h 10001"/>
              <a:gd name="connsiteX82" fmla="*/ 5945 w 11277"/>
              <a:gd name="connsiteY82" fmla="*/ 7519 h 10001"/>
              <a:gd name="connsiteX83" fmla="*/ 6304 w 11277"/>
              <a:gd name="connsiteY83" fmla="*/ 7361 h 10001"/>
              <a:gd name="connsiteX84" fmla="*/ 6375 w 11277"/>
              <a:gd name="connsiteY84" fmla="*/ 7241 h 10001"/>
              <a:gd name="connsiteX85" fmla="*/ 6482 w 11277"/>
              <a:gd name="connsiteY85" fmla="*/ 7162 h 10001"/>
              <a:gd name="connsiteX86" fmla="*/ 6590 w 11277"/>
              <a:gd name="connsiteY86" fmla="*/ 6923 h 10001"/>
              <a:gd name="connsiteX87" fmla="*/ 6696 w 11277"/>
              <a:gd name="connsiteY87" fmla="*/ 6883 h 10001"/>
              <a:gd name="connsiteX88" fmla="*/ 6876 w 11277"/>
              <a:gd name="connsiteY88" fmla="*/ 6764 h 10001"/>
              <a:gd name="connsiteX89" fmla="*/ 6948 w 11277"/>
              <a:gd name="connsiteY89" fmla="*/ 6883 h 10001"/>
              <a:gd name="connsiteX90" fmla="*/ 7556 w 11277"/>
              <a:gd name="connsiteY90" fmla="*/ 6804 h 10001"/>
              <a:gd name="connsiteX91" fmla="*/ 7771 w 11277"/>
              <a:gd name="connsiteY91" fmla="*/ 6644 h 10001"/>
              <a:gd name="connsiteX92" fmla="*/ 7842 w 11277"/>
              <a:gd name="connsiteY92" fmla="*/ 6525 h 10001"/>
              <a:gd name="connsiteX93" fmla="*/ 7914 w 11277"/>
              <a:gd name="connsiteY93" fmla="*/ 6008 h 10001"/>
              <a:gd name="connsiteX94" fmla="*/ 8021 w 11277"/>
              <a:gd name="connsiteY94" fmla="*/ 5968 h 10001"/>
              <a:gd name="connsiteX95" fmla="*/ 8236 w 11277"/>
              <a:gd name="connsiteY95" fmla="*/ 5809 h 10001"/>
              <a:gd name="connsiteX96" fmla="*/ 8021 w 11277"/>
              <a:gd name="connsiteY96" fmla="*/ 5531 h 10001"/>
              <a:gd name="connsiteX97" fmla="*/ 7949 w 11277"/>
              <a:gd name="connsiteY97" fmla="*/ 5411 h 10001"/>
              <a:gd name="connsiteX98" fmla="*/ 8486 w 11277"/>
              <a:gd name="connsiteY98" fmla="*/ 5172 h 10001"/>
              <a:gd name="connsiteX99" fmla="*/ 8593 w 11277"/>
              <a:gd name="connsiteY99" fmla="*/ 5092 h 10001"/>
              <a:gd name="connsiteX100" fmla="*/ 8558 w 11277"/>
              <a:gd name="connsiteY100" fmla="*/ 4893 h 10001"/>
              <a:gd name="connsiteX101" fmla="*/ 8522 w 11277"/>
              <a:gd name="connsiteY101" fmla="*/ 4059 h 10001"/>
              <a:gd name="connsiteX102" fmla="*/ 8558 w 11277"/>
              <a:gd name="connsiteY102" fmla="*/ 4178 h 10001"/>
              <a:gd name="connsiteX103" fmla="*/ 8666 w 11277"/>
              <a:gd name="connsiteY103" fmla="*/ 4257 h 10001"/>
              <a:gd name="connsiteX104" fmla="*/ 8808 w 11277"/>
              <a:gd name="connsiteY104" fmla="*/ 4416 h 10001"/>
              <a:gd name="connsiteX105" fmla="*/ 8916 w 11277"/>
              <a:gd name="connsiteY105" fmla="*/ 4377 h 10001"/>
              <a:gd name="connsiteX106" fmla="*/ 8987 w 11277"/>
              <a:gd name="connsiteY106" fmla="*/ 4257 h 10001"/>
              <a:gd name="connsiteX107" fmla="*/ 9095 w 11277"/>
              <a:gd name="connsiteY107" fmla="*/ 4178 h 10001"/>
              <a:gd name="connsiteX108" fmla="*/ 9237 w 11277"/>
              <a:gd name="connsiteY108" fmla="*/ 3860 h 10001"/>
              <a:gd name="connsiteX109" fmla="*/ 9452 w 11277"/>
              <a:gd name="connsiteY109" fmla="*/ 3938 h 10001"/>
              <a:gd name="connsiteX110" fmla="*/ 9882 w 11277"/>
              <a:gd name="connsiteY110" fmla="*/ 4257 h 10001"/>
              <a:gd name="connsiteX111" fmla="*/ 9989 w 11277"/>
              <a:gd name="connsiteY111" fmla="*/ 4178 h 10001"/>
              <a:gd name="connsiteX112" fmla="*/ 9882 w 11277"/>
              <a:gd name="connsiteY112" fmla="*/ 3780 h 10001"/>
              <a:gd name="connsiteX113" fmla="*/ 9596 w 11277"/>
              <a:gd name="connsiteY113" fmla="*/ 3263 h 10001"/>
              <a:gd name="connsiteX114" fmla="*/ 11128 w 11277"/>
              <a:gd name="connsiteY114" fmla="*/ 3114 h 10001"/>
              <a:gd name="connsiteX115" fmla="*/ 11273 w 11277"/>
              <a:gd name="connsiteY115" fmla="*/ 2573 h 10001"/>
              <a:gd name="connsiteX116" fmla="*/ 10807 w 11277"/>
              <a:gd name="connsiteY116" fmla="*/ 2137 h 10001"/>
              <a:gd name="connsiteX117" fmla="*/ 10932 w 11277"/>
              <a:gd name="connsiteY117" fmla="*/ 1849 h 10001"/>
              <a:gd name="connsiteX118" fmla="*/ 11129 w 11277"/>
              <a:gd name="connsiteY118" fmla="*/ 1377 h 10001"/>
              <a:gd name="connsiteX119" fmla="*/ 10930 w 11277"/>
              <a:gd name="connsiteY119" fmla="*/ 1061 h 10001"/>
              <a:gd name="connsiteX0" fmla="*/ 10930 w 11274"/>
              <a:gd name="connsiteY0" fmla="*/ 1061 h 10001"/>
              <a:gd name="connsiteX1" fmla="*/ 10321 w 11274"/>
              <a:gd name="connsiteY1" fmla="*/ 692 h 10001"/>
              <a:gd name="connsiteX2" fmla="*/ 9650 w 11274"/>
              <a:gd name="connsiteY2" fmla="*/ 818 h 10001"/>
              <a:gd name="connsiteX3" fmla="*/ 9550 w 11274"/>
              <a:gd name="connsiteY3" fmla="*/ 1020 h 10001"/>
              <a:gd name="connsiteX4" fmla="*/ 9101 w 11274"/>
              <a:gd name="connsiteY4" fmla="*/ 1395 h 10001"/>
              <a:gd name="connsiteX5" fmla="*/ 8364 w 11274"/>
              <a:gd name="connsiteY5" fmla="*/ 1280 h 10001"/>
              <a:gd name="connsiteX6" fmla="*/ 7771 w 11274"/>
              <a:gd name="connsiteY6" fmla="*/ 1114 h 10001"/>
              <a:gd name="connsiteX7" fmla="*/ 7556 w 11274"/>
              <a:gd name="connsiteY7" fmla="*/ 955 h 10001"/>
              <a:gd name="connsiteX8" fmla="*/ 7448 w 11274"/>
              <a:gd name="connsiteY8" fmla="*/ 875 h 10001"/>
              <a:gd name="connsiteX9" fmla="*/ 7377 w 11274"/>
              <a:gd name="connsiteY9" fmla="*/ 756 h 10001"/>
              <a:gd name="connsiteX10" fmla="*/ 7163 w 11274"/>
              <a:gd name="connsiteY10" fmla="*/ 517 h 10001"/>
              <a:gd name="connsiteX11" fmla="*/ 6911 w 11274"/>
              <a:gd name="connsiteY11" fmla="*/ 199 h 10001"/>
              <a:gd name="connsiteX12" fmla="*/ 6804 w 11274"/>
              <a:gd name="connsiteY12" fmla="*/ 279 h 10001"/>
              <a:gd name="connsiteX13" fmla="*/ 6590 w 11274"/>
              <a:gd name="connsiteY13" fmla="*/ 199 h 10001"/>
              <a:gd name="connsiteX14" fmla="*/ 6339 w 11274"/>
              <a:gd name="connsiteY14" fmla="*/ 160 h 10001"/>
              <a:gd name="connsiteX15" fmla="*/ 5766 w 11274"/>
              <a:gd name="connsiteY15" fmla="*/ 0 h 10001"/>
              <a:gd name="connsiteX16" fmla="*/ 5480 w 11274"/>
              <a:gd name="connsiteY16" fmla="*/ 238 h 10001"/>
              <a:gd name="connsiteX17" fmla="*/ 5445 w 11274"/>
              <a:gd name="connsiteY17" fmla="*/ 358 h 10001"/>
              <a:gd name="connsiteX18" fmla="*/ 5193 w 11274"/>
              <a:gd name="connsiteY18" fmla="*/ 279 h 10001"/>
              <a:gd name="connsiteX19" fmla="*/ 5158 w 11274"/>
              <a:gd name="connsiteY19" fmla="*/ 1234 h 10001"/>
              <a:gd name="connsiteX20" fmla="*/ 5266 w 11274"/>
              <a:gd name="connsiteY20" fmla="*/ 1512 h 10001"/>
              <a:gd name="connsiteX21" fmla="*/ 5373 w 11274"/>
              <a:gd name="connsiteY21" fmla="*/ 1552 h 10001"/>
              <a:gd name="connsiteX22" fmla="*/ 5480 w 11274"/>
              <a:gd name="connsiteY22" fmla="*/ 1631 h 10001"/>
              <a:gd name="connsiteX23" fmla="*/ 5695 w 11274"/>
              <a:gd name="connsiteY23" fmla="*/ 1711 h 10001"/>
              <a:gd name="connsiteX24" fmla="*/ 6089 w 11274"/>
              <a:gd name="connsiteY24" fmla="*/ 1950 h 10001"/>
              <a:gd name="connsiteX25" fmla="*/ 6304 w 11274"/>
              <a:gd name="connsiteY25" fmla="*/ 2308 h 10001"/>
              <a:gd name="connsiteX26" fmla="*/ 6267 w 11274"/>
              <a:gd name="connsiteY26" fmla="*/ 2825 h 10001"/>
              <a:gd name="connsiteX27" fmla="*/ 6125 w 11274"/>
              <a:gd name="connsiteY27" fmla="*/ 2785 h 10001"/>
              <a:gd name="connsiteX28" fmla="*/ 6017 w 11274"/>
              <a:gd name="connsiteY28" fmla="*/ 2665 h 10001"/>
              <a:gd name="connsiteX29" fmla="*/ 5587 w 11274"/>
              <a:gd name="connsiteY29" fmla="*/ 2587 h 10001"/>
              <a:gd name="connsiteX30" fmla="*/ 5480 w 11274"/>
              <a:gd name="connsiteY30" fmla="*/ 2626 h 10001"/>
              <a:gd name="connsiteX31" fmla="*/ 5373 w 11274"/>
              <a:gd name="connsiteY31" fmla="*/ 2745 h 10001"/>
              <a:gd name="connsiteX32" fmla="*/ 5158 w 11274"/>
              <a:gd name="connsiteY32" fmla="*/ 2626 h 10001"/>
              <a:gd name="connsiteX33" fmla="*/ 4657 w 11274"/>
              <a:gd name="connsiteY33" fmla="*/ 2148 h 10001"/>
              <a:gd name="connsiteX34" fmla="*/ 3942 w 11274"/>
              <a:gd name="connsiteY34" fmla="*/ 2228 h 10001"/>
              <a:gd name="connsiteX35" fmla="*/ 3727 w 11274"/>
              <a:gd name="connsiteY35" fmla="*/ 2388 h 10001"/>
              <a:gd name="connsiteX36" fmla="*/ 3082 w 11274"/>
              <a:gd name="connsiteY36" fmla="*/ 2466 h 10001"/>
              <a:gd name="connsiteX37" fmla="*/ 2223 w 11274"/>
              <a:gd name="connsiteY37" fmla="*/ 2148 h 10001"/>
              <a:gd name="connsiteX38" fmla="*/ 2045 w 11274"/>
              <a:gd name="connsiteY38" fmla="*/ 2626 h 10001"/>
              <a:gd name="connsiteX39" fmla="*/ 2116 w 11274"/>
              <a:gd name="connsiteY39" fmla="*/ 2905 h 10001"/>
              <a:gd name="connsiteX40" fmla="*/ 1973 w 11274"/>
              <a:gd name="connsiteY40" fmla="*/ 3143 h 10001"/>
              <a:gd name="connsiteX41" fmla="*/ 1794 w 11274"/>
              <a:gd name="connsiteY41" fmla="*/ 3382 h 10001"/>
              <a:gd name="connsiteX42" fmla="*/ 1579 w 11274"/>
              <a:gd name="connsiteY42" fmla="*/ 3501 h 10001"/>
              <a:gd name="connsiteX43" fmla="*/ 1401 w 11274"/>
              <a:gd name="connsiteY43" fmla="*/ 3700 h 10001"/>
              <a:gd name="connsiteX44" fmla="*/ 434 w 11274"/>
              <a:gd name="connsiteY44" fmla="*/ 3501 h 10001"/>
              <a:gd name="connsiteX45" fmla="*/ 327 w 11274"/>
              <a:gd name="connsiteY45" fmla="*/ 3541 h 10001"/>
              <a:gd name="connsiteX46" fmla="*/ 76 w 11274"/>
              <a:gd name="connsiteY46" fmla="*/ 3899 h 10001"/>
              <a:gd name="connsiteX47" fmla="*/ 5 w 11274"/>
              <a:gd name="connsiteY47" fmla="*/ 4138 h 10001"/>
              <a:gd name="connsiteX48" fmla="*/ 291 w 11274"/>
              <a:gd name="connsiteY48" fmla="*/ 4615 h 10001"/>
              <a:gd name="connsiteX49" fmla="*/ 470 w 11274"/>
              <a:gd name="connsiteY49" fmla="*/ 4973 h 10001"/>
              <a:gd name="connsiteX50" fmla="*/ 685 w 11274"/>
              <a:gd name="connsiteY50" fmla="*/ 4814 h 10001"/>
              <a:gd name="connsiteX51" fmla="*/ 899 w 11274"/>
              <a:gd name="connsiteY51" fmla="*/ 4735 h 10001"/>
              <a:gd name="connsiteX52" fmla="*/ 1186 w 11274"/>
              <a:gd name="connsiteY52" fmla="*/ 4774 h 10001"/>
              <a:gd name="connsiteX53" fmla="*/ 1401 w 11274"/>
              <a:gd name="connsiteY53" fmla="*/ 4934 h 10001"/>
              <a:gd name="connsiteX54" fmla="*/ 1437 w 11274"/>
              <a:gd name="connsiteY54" fmla="*/ 5053 h 10001"/>
              <a:gd name="connsiteX55" fmla="*/ 2045 w 11274"/>
              <a:gd name="connsiteY55" fmla="*/ 5172 h 10001"/>
              <a:gd name="connsiteX56" fmla="*/ 1973 w 11274"/>
              <a:gd name="connsiteY56" fmla="*/ 5570 h 10001"/>
              <a:gd name="connsiteX57" fmla="*/ 1866 w 11274"/>
              <a:gd name="connsiteY57" fmla="*/ 5650 h 10001"/>
              <a:gd name="connsiteX58" fmla="*/ 1651 w 11274"/>
              <a:gd name="connsiteY58" fmla="*/ 5729 h 10001"/>
              <a:gd name="connsiteX59" fmla="*/ 1579 w 11274"/>
              <a:gd name="connsiteY59" fmla="*/ 5849 h 10001"/>
              <a:gd name="connsiteX60" fmla="*/ 1472 w 11274"/>
              <a:gd name="connsiteY60" fmla="*/ 5928 h 10001"/>
              <a:gd name="connsiteX61" fmla="*/ 1186 w 11274"/>
              <a:gd name="connsiteY61" fmla="*/ 6724 h 10001"/>
              <a:gd name="connsiteX62" fmla="*/ 1043 w 11274"/>
              <a:gd name="connsiteY62" fmla="*/ 7759 h 10001"/>
              <a:gd name="connsiteX63" fmla="*/ 1078 w 11274"/>
              <a:gd name="connsiteY63" fmla="*/ 9389 h 10001"/>
              <a:gd name="connsiteX64" fmla="*/ 1293 w 11274"/>
              <a:gd name="connsiteY64" fmla="*/ 9310 h 10001"/>
              <a:gd name="connsiteX65" fmla="*/ 1364 w 11274"/>
              <a:gd name="connsiteY65" fmla="*/ 9430 h 10001"/>
              <a:gd name="connsiteX66" fmla="*/ 1257 w 11274"/>
              <a:gd name="connsiteY66" fmla="*/ 9509 h 10001"/>
              <a:gd name="connsiteX67" fmla="*/ 971 w 11274"/>
              <a:gd name="connsiteY67" fmla="*/ 9827 h 10001"/>
              <a:gd name="connsiteX68" fmla="*/ 757 w 11274"/>
              <a:gd name="connsiteY68" fmla="*/ 9867 h 10001"/>
              <a:gd name="connsiteX69" fmla="*/ 1794 w 11274"/>
              <a:gd name="connsiteY69" fmla="*/ 9946 h 10001"/>
              <a:gd name="connsiteX70" fmla="*/ 2045 w 11274"/>
              <a:gd name="connsiteY70" fmla="*/ 9907 h 10001"/>
              <a:gd name="connsiteX71" fmla="*/ 2152 w 11274"/>
              <a:gd name="connsiteY71" fmla="*/ 9827 h 10001"/>
              <a:gd name="connsiteX72" fmla="*/ 2796 w 11274"/>
              <a:gd name="connsiteY72" fmla="*/ 9549 h 10001"/>
              <a:gd name="connsiteX73" fmla="*/ 3119 w 11274"/>
              <a:gd name="connsiteY73" fmla="*/ 9270 h 10001"/>
              <a:gd name="connsiteX74" fmla="*/ 3297 w 11274"/>
              <a:gd name="connsiteY74" fmla="*/ 9071 h 10001"/>
              <a:gd name="connsiteX75" fmla="*/ 3476 w 11274"/>
              <a:gd name="connsiteY75" fmla="*/ 8872 h 10001"/>
              <a:gd name="connsiteX76" fmla="*/ 3619 w 11274"/>
              <a:gd name="connsiteY76" fmla="*/ 8315 h 10001"/>
              <a:gd name="connsiteX77" fmla="*/ 3870 w 11274"/>
              <a:gd name="connsiteY77" fmla="*/ 8236 h 10001"/>
              <a:gd name="connsiteX78" fmla="*/ 4192 w 11274"/>
              <a:gd name="connsiteY78" fmla="*/ 8196 h 10001"/>
              <a:gd name="connsiteX79" fmla="*/ 4908 w 11274"/>
              <a:gd name="connsiteY79" fmla="*/ 7997 h 10001"/>
              <a:gd name="connsiteX80" fmla="*/ 5301 w 11274"/>
              <a:gd name="connsiteY80" fmla="*/ 7878 h 10001"/>
              <a:gd name="connsiteX81" fmla="*/ 5838 w 11274"/>
              <a:gd name="connsiteY81" fmla="*/ 7599 h 10001"/>
              <a:gd name="connsiteX82" fmla="*/ 5945 w 11274"/>
              <a:gd name="connsiteY82" fmla="*/ 7519 h 10001"/>
              <a:gd name="connsiteX83" fmla="*/ 6304 w 11274"/>
              <a:gd name="connsiteY83" fmla="*/ 7361 h 10001"/>
              <a:gd name="connsiteX84" fmla="*/ 6375 w 11274"/>
              <a:gd name="connsiteY84" fmla="*/ 7241 h 10001"/>
              <a:gd name="connsiteX85" fmla="*/ 6482 w 11274"/>
              <a:gd name="connsiteY85" fmla="*/ 7162 h 10001"/>
              <a:gd name="connsiteX86" fmla="*/ 6590 w 11274"/>
              <a:gd name="connsiteY86" fmla="*/ 6923 h 10001"/>
              <a:gd name="connsiteX87" fmla="*/ 6696 w 11274"/>
              <a:gd name="connsiteY87" fmla="*/ 6883 h 10001"/>
              <a:gd name="connsiteX88" fmla="*/ 6876 w 11274"/>
              <a:gd name="connsiteY88" fmla="*/ 6764 h 10001"/>
              <a:gd name="connsiteX89" fmla="*/ 6948 w 11274"/>
              <a:gd name="connsiteY89" fmla="*/ 6883 h 10001"/>
              <a:gd name="connsiteX90" fmla="*/ 7556 w 11274"/>
              <a:gd name="connsiteY90" fmla="*/ 6804 h 10001"/>
              <a:gd name="connsiteX91" fmla="*/ 7771 w 11274"/>
              <a:gd name="connsiteY91" fmla="*/ 6644 h 10001"/>
              <a:gd name="connsiteX92" fmla="*/ 7842 w 11274"/>
              <a:gd name="connsiteY92" fmla="*/ 6525 h 10001"/>
              <a:gd name="connsiteX93" fmla="*/ 7914 w 11274"/>
              <a:gd name="connsiteY93" fmla="*/ 6008 h 10001"/>
              <a:gd name="connsiteX94" fmla="*/ 8021 w 11274"/>
              <a:gd name="connsiteY94" fmla="*/ 5968 h 10001"/>
              <a:gd name="connsiteX95" fmla="*/ 8236 w 11274"/>
              <a:gd name="connsiteY95" fmla="*/ 5809 h 10001"/>
              <a:gd name="connsiteX96" fmla="*/ 8021 w 11274"/>
              <a:gd name="connsiteY96" fmla="*/ 5531 h 10001"/>
              <a:gd name="connsiteX97" fmla="*/ 7949 w 11274"/>
              <a:gd name="connsiteY97" fmla="*/ 5411 h 10001"/>
              <a:gd name="connsiteX98" fmla="*/ 8486 w 11274"/>
              <a:gd name="connsiteY98" fmla="*/ 5172 h 10001"/>
              <a:gd name="connsiteX99" fmla="*/ 8593 w 11274"/>
              <a:gd name="connsiteY99" fmla="*/ 5092 h 10001"/>
              <a:gd name="connsiteX100" fmla="*/ 8558 w 11274"/>
              <a:gd name="connsiteY100" fmla="*/ 4893 h 10001"/>
              <a:gd name="connsiteX101" fmla="*/ 8522 w 11274"/>
              <a:gd name="connsiteY101" fmla="*/ 4059 h 10001"/>
              <a:gd name="connsiteX102" fmla="*/ 8558 w 11274"/>
              <a:gd name="connsiteY102" fmla="*/ 4178 h 10001"/>
              <a:gd name="connsiteX103" fmla="*/ 8666 w 11274"/>
              <a:gd name="connsiteY103" fmla="*/ 4257 h 10001"/>
              <a:gd name="connsiteX104" fmla="*/ 8808 w 11274"/>
              <a:gd name="connsiteY104" fmla="*/ 4416 h 10001"/>
              <a:gd name="connsiteX105" fmla="*/ 8916 w 11274"/>
              <a:gd name="connsiteY105" fmla="*/ 4377 h 10001"/>
              <a:gd name="connsiteX106" fmla="*/ 8987 w 11274"/>
              <a:gd name="connsiteY106" fmla="*/ 4257 h 10001"/>
              <a:gd name="connsiteX107" fmla="*/ 9095 w 11274"/>
              <a:gd name="connsiteY107" fmla="*/ 4178 h 10001"/>
              <a:gd name="connsiteX108" fmla="*/ 9237 w 11274"/>
              <a:gd name="connsiteY108" fmla="*/ 3860 h 10001"/>
              <a:gd name="connsiteX109" fmla="*/ 9452 w 11274"/>
              <a:gd name="connsiteY109" fmla="*/ 3938 h 10001"/>
              <a:gd name="connsiteX110" fmla="*/ 9882 w 11274"/>
              <a:gd name="connsiteY110" fmla="*/ 4257 h 10001"/>
              <a:gd name="connsiteX111" fmla="*/ 9989 w 11274"/>
              <a:gd name="connsiteY111" fmla="*/ 4178 h 10001"/>
              <a:gd name="connsiteX112" fmla="*/ 9882 w 11274"/>
              <a:gd name="connsiteY112" fmla="*/ 3780 h 10001"/>
              <a:gd name="connsiteX113" fmla="*/ 9596 w 11274"/>
              <a:gd name="connsiteY113" fmla="*/ 3263 h 10001"/>
              <a:gd name="connsiteX114" fmla="*/ 10984 w 11274"/>
              <a:gd name="connsiteY114" fmla="*/ 3129 h 10001"/>
              <a:gd name="connsiteX115" fmla="*/ 11273 w 11274"/>
              <a:gd name="connsiteY115" fmla="*/ 2573 h 10001"/>
              <a:gd name="connsiteX116" fmla="*/ 10807 w 11274"/>
              <a:gd name="connsiteY116" fmla="*/ 2137 h 10001"/>
              <a:gd name="connsiteX117" fmla="*/ 10932 w 11274"/>
              <a:gd name="connsiteY117" fmla="*/ 1849 h 10001"/>
              <a:gd name="connsiteX118" fmla="*/ 11129 w 11274"/>
              <a:gd name="connsiteY118" fmla="*/ 1377 h 10001"/>
              <a:gd name="connsiteX119" fmla="*/ 10930 w 11274"/>
              <a:gd name="connsiteY119" fmla="*/ 1061 h 10001"/>
              <a:gd name="connsiteX0" fmla="*/ 10930 w 11274"/>
              <a:gd name="connsiteY0" fmla="*/ 1061 h 10001"/>
              <a:gd name="connsiteX1" fmla="*/ 10321 w 11274"/>
              <a:gd name="connsiteY1" fmla="*/ 692 h 10001"/>
              <a:gd name="connsiteX2" fmla="*/ 9650 w 11274"/>
              <a:gd name="connsiteY2" fmla="*/ 818 h 10001"/>
              <a:gd name="connsiteX3" fmla="*/ 9550 w 11274"/>
              <a:gd name="connsiteY3" fmla="*/ 1020 h 10001"/>
              <a:gd name="connsiteX4" fmla="*/ 9101 w 11274"/>
              <a:gd name="connsiteY4" fmla="*/ 1395 h 10001"/>
              <a:gd name="connsiteX5" fmla="*/ 8364 w 11274"/>
              <a:gd name="connsiteY5" fmla="*/ 1280 h 10001"/>
              <a:gd name="connsiteX6" fmla="*/ 7771 w 11274"/>
              <a:gd name="connsiteY6" fmla="*/ 1114 h 10001"/>
              <a:gd name="connsiteX7" fmla="*/ 7556 w 11274"/>
              <a:gd name="connsiteY7" fmla="*/ 955 h 10001"/>
              <a:gd name="connsiteX8" fmla="*/ 7448 w 11274"/>
              <a:gd name="connsiteY8" fmla="*/ 875 h 10001"/>
              <a:gd name="connsiteX9" fmla="*/ 7377 w 11274"/>
              <a:gd name="connsiteY9" fmla="*/ 756 h 10001"/>
              <a:gd name="connsiteX10" fmla="*/ 7163 w 11274"/>
              <a:gd name="connsiteY10" fmla="*/ 517 h 10001"/>
              <a:gd name="connsiteX11" fmla="*/ 6911 w 11274"/>
              <a:gd name="connsiteY11" fmla="*/ 199 h 10001"/>
              <a:gd name="connsiteX12" fmla="*/ 6804 w 11274"/>
              <a:gd name="connsiteY12" fmla="*/ 279 h 10001"/>
              <a:gd name="connsiteX13" fmla="*/ 6590 w 11274"/>
              <a:gd name="connsiteY13" fmla="*/ 199 h 10001"/>
              <a:gd name="connsiteX14" fmla="*/ 6339 w 11274"/>
              <a:gd name="connsiteY14" fmla="*/ 160 h 10001"/>
              <a:gd name="connsiteX15" fmla="*/ 5766 w 11274"/>
              <a:gd name="connsiteY15" fmla="*/ 0 h 10001"/>
              <a:gd name="connsiteX16" fmla="*/ 5480 w 11274"/>
              <a:gd name="connsiteY16" fmla="*/ 238 h 10001"/>
              <a:gd name="connsiteX17" fmla="*/ 5445 w 11274"/>
              <a:gd name="connsiteY17" fmla="*/ 358 h 10001"/>
              <a:gd name="connsiteX18" fmla="*/ 5193 w 11274"/>
              <a:gd name="connsiteY18" fmla="*/ 279 h 10001"/>
              <a:gd name="connsiteX19" fmla="*/ 5158 w 11274"/>
              <a:gd name="connsiteY19" fmla="*/ 1234 h 10001"/>
              <a:gd name="connsiteX20" fmla="*/ 5266 w 11274"/>
              <a:gd name="connsiteY20" fmla="*/ 1512 h 10001"/>
              <a:gd name="connsiteX21" fmla="*/ 5373 w 11274"/>
              <a:gd name="connsiteY21" fmla="*/ 1552 h 10001"/>
              <a:gd name="connsiteX22" fmla="*/ 5480 w 11274"/>
              <a:gd name="connsiteY22" fmla="*/ 1631 h 10001"/>
              <a:gd name="connsiteX23" fmla="*/ 5695 w 11274"/>
              <a:gd name="connsiteY23" fmla="*/ 1711 h 10001"/>
              <a:gd name="connsiteX24" fmla="*/ 6089 w 11274"/>
              <a:gd name="connsiteY24" fmla="*/ 1950 h 10001"/>
              <a:gd name="connsiteX25" fmla="*/ 6304 w 11274"/>
              <a:gd name="connsiteY25" fmla="*/ 2308 h 10001"/>
              <a:gd name="connsiteX26" fmla="*/ 6267 w 11274"/>
              <a:gd name="connsiteY26" fmla="*/ 2825 h 10001"/>
              <a:gd name="connsiteX27" fmla="*/ 6125 w 11274"/>
              <a:gd name="connsiteY27" fmla="*/ 2785 h 10001"/>
              <a:gd name="connsiteX28" fmla="*/ 6017 w 11274"/>
              <a:gd name="connsiteY28" fmla="*/ 2665 h 10001"/>
              <a:gd name="connsiteX29" fmla="*/ 5587 w 11274"/>
              <a:gd name="connsiteY29" fmla="*/ 2587 h 10001"/>
              <a:gd name="connsiteX30" fmla="*/ 5480 w 11274"/>
              <a:gd name="connsiteY30" fmla="*/ 2626 h 10001"/>
              <a:gd name="connsiteX31" fmla="*/ 5373 w 11274"/>
              <a:gd name="connsiteY31" fmla="*/ 2745 h 10001"/>
              <a:gd name="connsiteX32" fmla="*/ 5158 w 11274"/>
              <a:gd name="connsiteY32" fmla="*/ 2626 h 10001"/>
              <a:gd name="connsiteX33" fmla="*/ 4657 w 11274"/>
              <a:gd name="connsiteY33" fmla="*/ 2148 h 10001"/>
              <a:gd name="connsiteX34" fmla="*/ 3942 w 11274"/>
              <a:gd name="connsiteY34" fmla="*/ 2228 h 10001"/>
              <a:gd name="connsiteX35" fmla="*/ 3727 w 11274"/>
              <a:gd name="connsiteY35" fmla="*/ 2388 h 10001"/>
              <a:gd name="connsiteX36" fmla="*/ 3082 w 11274"/>
              <a:gd name="connsiteY36" fmla="*/ 2466 h 10001"/>
              <a:gd name="connsiteX37" fmla="*/ 2223 w 11274"/>
              <a:gd name="connsiteY37" fmla="*/ 2148 h 10001"/>
              <a:gd name="connsiteX38" fmla="*/ 2045 w 11274"/>
              <a:gd name="connsiteY38" fmla="*/ 2626 h 10001"/>
              <a:gd name="connsiteX39" fmla="*/ 2116 w 11274"/>
              <a:gd name="connsiteY39" fmla="*/ 2905 h 10001"/>
              <a:gd name="connsiteX40" fmla="*/ 1973 w 11274"/>
              <a:gd name="connsiteY40" fmla="*/ 3143 h 10001"/>
              <a:gd name="connsiteX41" fmla="*/ 1794 w 11274"/>
              <a:gd name="connsiteY41" fmla="*/ 3382 h 10001"/>
              <a:gd name="connsiteX42" fmla="*/ 1579 w 11274"/>
              <a:gd name="connsiteY42" fmla="*/ 3501 h 10001"/>
              <a:gd name="connsiteX43" fmla="*/ 1401 w 11274"/>
              <a:gd name="connsiteY43" fmla="*/ 3700 h 10001"/>
              <a:gd name="connsiteX44" fmla="*/ 434 w 11274"/>
              <a:gd name="connsiteY44" fmla="*/ 3501 h 10001"/>
              <a:gd name="connsiteX45" fmla="*/ 327 w 11274"/>
              <a:gd name="connsiteY45" fmla="*/ 3541 h 10001"/>
              <a:gd name="connsiteX46" fmla="*/ 76 w 11274"/>
              <a:gd name="connsiteY46" fmla="*/ 3899 h 10001"/>
              <a:gd name="connsiteX47" fmla="*/ 5 w 11274"/>
              <a:gd name="connsiteY47" fmla="*/ 4138 h 10001"/>
              <a:gd name="connsiteX48" fmla="*/ 291 w 11274"/>
              <a:gd name="connsiteY48" fmla="*/ 4615 h 10001"/>
              <a:gd name="connsiteX49" fmla="*/ 470 w 11274"/>
              <a:gd name="connsiteY49" fmla="*/ 4973 h 10001"/>
              <a:gd name="connsiteX50" fmla="*/ 685 w 11274"/>
              <a:gd name="connsiteY50" fmla="*/ 4814 h 10001"/>
              <a:gd name="connsiteX51" fmla="*/ 899 w 11274"/>
              <a:gd name="connsiteY51" fmla="*/ 4735 h 10001"/>
              <a:gd name="connsiteX52" fmla="*/ 1186 w 11274"/>
              <a:gd name="connsiteY52" fmla="*/ 4774 h 10001"/>
              <a:gd name="connsiteX53" fmla="*/ 1401 w 11274"/>
              <a:gd name="connsiteY53" fmla="*/ 4934 h 10001"/>
              <a:gd name="connsiteX54" fmla="*/ 1437 w 11274"/>
              <a:gd name="connsiteY54" fmla="*/ 5053 h 10001"/>
              <a:gd name="connsiteX55" fmla="*/ 2045 w 11274"/>
              <a:gd name="connsiteY55" fmla="*/ 5172 h 10001"/>
              <a:gd name="connsiteX56" fmla="*/ 1973 w 11274"/>
              <a:gd name="connsiteY56" fmla="*/ 5570 h 10001"/>
              <a:gd name="connsiteX57" fmla="*/ 1866 w 11274"/>
              <a:gd name="connsiteY57" fmla="*/ 5650 h 10001"/>
              <a:gd name="connsiteX58" fmla="*/ 1651 w 11274"/>
              <a:gd name="connsiteY58" fmla="*/ 5729 h 10001"/>
              <a:gd name="connsiteX59" fmla="*/ 1579 w 11274"/>
              <a:gd name="connsiteY59" fmla="*/ 5849 h 10001"/>
              <a:gd name="connsiteX60" fmla="*/ 1472 w 11274"/>
              <a:gd name="connsiteY60" fmla="*/ 5928 h 10001"/>
              <a:gd name="connsiteX61" fmla="*/ 1186 w 11274"/>
              <a:gd name="connsiteY61" fmla="*/ 6724 h 10001"/>
              <a:gd name="connsiteX62" fmla="*/ 1043 w 11274"/>
              <a:gd name="connsiteY62" fmla="*/ 7759 h 10001"/>
              <a:gd name="connsiteX63" fmla="*/ 1078 w 11274"/>
              <a:gd name="connsiteY63" fmla="*/ 9389 h 10001"/>
              <a:gd name="connsiteX64" fmla="*/ 1293 w 11274"/>
              <a:gd name="connsiteY64" fmla="*/ 9310 h 10001"/>
              <a:gd name="connsiteX65" fmla="*/ 1364 w 11274"/>
              <a:gd name="connsiteY65" fmla="*/ 9430 h 10001"/>
              <a:gd name="connsiteX66" fmla="*/ 1257 w 11274"/>
              <a:gd name="connsiteY66" fmla="*/ 9509 h 10001"/>
              <a:gd name="connsiteX67" fmla="*/ 971 w 11274"/>
              <a:gd name="connsiteY67" fmla="*/ 9827 h 10001"/>
              <a:gd name="connsiteX68" fmla="*/ 757 w 11274"/>
              <a:gd name="connsiteY68" fmla="*/ 9867 h 10001"/>
              <a:gd name="connsiteX69" fmla="*/ 1794 w 11274"/>
              <a:gd name="connsiteY69" fmla="*/ 9946 h 10001"/>
              <a:gd name="connsiteX70" fmla="*/ 2045 w 11274"/>
              <a:gd name="connsiteY70" fmla="*/ 9907 h 10001"/>
              <a:gd name="connsiteX71" fmla="*/ 2152 w 11274"/>
              <a:gd name="connsiteY71" fmla="*/ 9827 h 10001"/>
              <a:gd name="connsiteX72" fmla="*/ 2796 w 11274"/>
              <a:gd name="connsiteY72" fmla="*/ 9549 h 10001"/>
              <a:gd name="connsiteX73" fmla="*/ 3119 w 11274"/>
              <a:gd name="connsiteY73" fmla="*/ 9270 h 10001"/>
              <a:gd name="connsiteX74" fmla="*/ 3297 w 11274"/>
              <a:gd name="connsiteY74" fmla="*/ 9071 h 10001"/>
              <a:gd name="connsiteX75" fmla="*/ 3476 w 11274"/>
              <a:gd name="connsiteY75" fmla="*/ 8872 h 10001"/>
              <a:gd name="connsiteX76" fmla="*/ 3619 w 11274"/>
              <a:gd name="connsiteY76" fmla="*/ 8315 h 10001"/>
              <a:gd name="connsiteX77" fmla="*/ 3870 w 11274"/>
              <a:gd name="connsiteY77" fmla="*/ 8236 h 10001"/>
              <a:gd name="connsiteX78" fmla="*/ 4192 w 11274"/>
              <a:gd name="connsiteY78" fmla="*/ 8196 h 10001"/>
              <a:gd name="connsiteX79" fmla="*/ 4908 w 11274"/>
              <a:gd name="connsiteY79" fmla="*/ 7997 h 10001"/>
              <a:gd name="connsiteX80" fmla="*/ 5301 w 11274"/>
              <a:gd name="connsiteY80" fmla="*/ 7878 h 10001"/>
              <a:gd name="connsiteX81" fmla="*/ 5838 w 11274"/>
              <a:gd name="connsiteY81" fmla="*/ 7599 h 10001"/>
              <a:gd name="connsiteX82" fmla="*/ 5945 w 11274"/>
              <a:gd name="connsiteY82" fmla="*/ 7519 h 10001"/>
              <a:gd name="connsiteX83" fmla="*/ 6304 w 11274"/>
              <a:gd name="connsiteY83" fmla="*/ 7361 h 10001"/>
              <a:gd name="connsiteX84" fmla="*/ 6375 w 11274"/>
              <a:gd name="connsiteY84" fmla="*/ 7241 h 10001"/>
              <a:gd name="connsiteX85" fmla="*/ 6482 w 11274"/>
              <a:gd name="connsiteY85" fmla="*/ 7162 h 10001"/>
              <a:gd name="connsiteX86" fmla="*/ 6590 w 11274"/>
              <a:gd name="connsiteY86" fmla="*/ 6923 h 10001"/>
              <a:gd name="connsiteX87" fmla="*/ 6696 w 11274"/>
              <a:gd name="connsiteY87" fmla="*/ 6883 h 10001"/>
              <a:gd name="connsiteX88" fmla="*/ 6876 w 11274"/>
              <a:gd name="connsiteY88" fmla="*/ 6764 h 10001"/>
              <a:gd name="connsiteX89" fmla="*/ 6948 w 11274"/>
              <a:gd name="connsiteY89" fmla="*/ 6883 h 10001"/>
              <a:gd name="connsiteX90" fmla="*/ 7556 w 11274"/>
              <a:gd name="connsiteY90" fmla="*/ 6804 h 10001"/>
              <a:gd name="connsiteX91" fmla="*/ 7771 w 11274"/>
              <a:gd name="connsiteY91" fmla="*/ 6644 h 10001"/>
              <a:gd name="connsiteX92" fmla="*/ 7842 w 11274"/>
              <a:gd name="connsiteY92" fmla="*/ 6525 h 10001"/>
              <a:gd name="connsiteX93" fmla="*/ 7914 w 11274"/>
              <a:gd name="connsiteY93" fmla="*/ 6008 h 10001"/>
              <a:gd name="connsiteX94" fmla="*/ 8021 w 11274"/>
              <a:gd name="connsiteY94" fmla="*/ 5968 h 10001"/>
              <a:gd name="connsiteX95" fmla="*/ 8236 w 11274"/>
              <a:gd name="connsiteY95" fmla="*/ 5809 h 10001"/>
              <a:gd name="connsiteX96" fmla="*/ 8021 w 11274"/>
              <a:gd name="connsiteY96" fmla="*/ 5531 h 10001"/>
              <a:gd name="connsiteX97" fmla="*/ 7949 w 11274"/>
              <a:gd name="connsiteY97" fmla="*/ 5411 h 10001"/>
              <a:gd name="connsiteX98" fmla="*/ 8486 w 11274"/>
              <a:gd name="connsiteY98" fmla="*/ 5172 h 10001"/>
              <a:gd name="connsiteX99" fmla="*/ 8593 w 11274"/>
              <a:gd name="connsiteY99" fmla="*/ 5092 h 10001"/>
              <a:gd name="connsiteX100" fmla="*/ 8558 w 11274"/>
              <a:gd name="connsiteY100" fmla="*/ 4893 h 10001"/>
              <a:gd name="connsiteX101" fmla="*/ 8522 w 11274"/>
              <a:gd name="connsiteY101" fmla="*/ 4059 h 10001"/>
              <a:gd name="connsiteX102" fmla="*/ 8558 w 11274"/>
              <a:gd name="connsiteY102" fmla="*/ 4178 h 10001"/>
              <a:gd name="connsiteX103" fmla="*/ 8666 w 11274"/>
              <a:gd name="connsiteY103" fmla="*/ 4257 h 10001"/>
              <a:gd name="connsiteX104" fmla="*/ 8808 w 11274"/>
              <a:gd name="connsiteY104" fmla="*/ 4416 h 10001"/>
              <a:gd name="connsiteX105" fmla="*/ 8916 w 11274"/>
              <a:gd name="connsiteY105" fmla="*/ 4377 h 10001"/>
              <a:gd name="connsiteX106" fmla="*/ 8987 w 11274"/>
              <a:gd name="connsiteY106" fmla="*/ 4257 h 10001"/>
              <a:gd name="connsiteX107" fmla="*/ 9095 w 11274"/>
              <a:gd name="connsiteY107" fmla="*/ 4178 h 10001"/>
              <a:gd name="connsiteX108" fmla="*/ 9237 w 11274"/>
              <a:gd name="connsiteY108" fmla="*/ 3860 h 10001"/>
              <a:gd name="connsiteX109" fmla="*/ 9452 w 11274"/>
              <a:gd name="connsiteY109" fmla="*/ 3938 h 10001"/>
              <a:gd name="connsiteX110" fmla="*/ 9882 w 11274"/>
              <a:gd name="connsiteY110" fmla="*/ 4257 h 10001"/>
              <a:gd name="connsiteX111" fmla="*/ 9989 w 11274"/>
              <a:gd name="connsiteY111" fmla="*/ 4178 h 10001"/>
              <a:gd name="connsiteX112" fmla="*/ 9882 w 11274"/>
              <a:gd name="connsiteY112" fmla="*/ 3780 h 10001"/>
              <a:gd name="connsiteX113" fmla="*/ 11181 w 11274"/>
              <a:gd name="connsiteY113" fmla="*/ 3525 h 10001"/>
              <a:gd name="connsiteX114" fmla="*/ 10984 w 11274"/>
              <a:gd name="connsiteY114" fmla="*/ 3129 h 10001"/>
              <a:gd name="connsiteX115" fmla="*/ 11273 w 11274"/>
              <a:gd name="connsiteY115" fmla="*/ 2573 h 10001"/>
              <a:gd name="connsiteX116" fmla="*/ 10807 w 11274"/>
              <a:gd name="connsiteY116" fmla="*/ 2137 h 10001"/>
              <a:gd name="connsiteX117" fmla="*/ 10932 w 11274"/>
              <a:gd name="connsiteY117" fmla="*/ 1849 h 10001"/>
              <a:gd name="connsiteX118" fmla="*/ 11129 w 11274"/>
              <a:gd name="connsiteY118" fmla="*/ 1377 h 10001"/>
              <a:gd name="connsiteX119" fmla="*/ 10930 w 11274"/>
              <a:gd name="connsiteY119" fmla="*/ 1061 h 10001"/>
              <a:gd name="connsiteX0" fmla="*/ 10930 w 11325"/>
              <a:gd name="connsiteY0" fmla="*/ 1061 h 10001"/>
              <a:gd name="connsiteX1" fmla="*/ 10321 w 11325"/>
              <a:gd name="connsiteY1" fmla="*/ 692 h 10001"/>
              <a:gd name="connsiteX2" fmla="*/ 9650 w 11325"/>
              <a:gd name="connsiteY2" fmla="*/ 818 h 10001"/>
              <a:gd name="connsiteX3" fmla="*/ 9550 w 11325"/>
              <a:gd name="connsiteY3" fmla="*/ 1020 h 10001"/>
              <a:gd name="connsiteX4" fmla="*/ 9101 w 11325"/>
              <a:gd name="connsiteY4" fmla="*/ 1395 h 10001"/>
              <a:gd name="connsiteX5" fmla="*/ 8364 w 11325"/>
              <a:gd name="connsiteY5" fmla="*/ 1280 h 10001"/>
              <a:gd name="connsiteX6" fmla="*/ 7771 w 11325"/>
              <a:gd name="connsiteY6" fmla="*/ 1114 h 10001"/>
              <a:gd name="connsiteX7" fmla="*/ 7556 w 11325"/>
              <a:gd name="connsiteY7" fmla="*/ 955 h 10001"/>
              <a:gd name="connsiteX8" fmla="*/ 7448 w 11325"/>
              <a:gd name="connsiteY8" fmla="*/ 875 h 10001"/>
              <a:gd name="connsiteX9" fmla="*/ 7377 w 11325"/>
              <a:gd name="connsiteY9" fmla="*/ 756 h 10001"/>
              <a:gd name="connsiteX10" fmla="*/ 7163 w 11325"/>
              <a:gd name="connsiteY10" fmla="*/ 517 h 10001"/>
              <a:gd name="connsiteX11" fmla="*/ 6911 w 11325"/>
              <a:gd name="connsiteY11" fmla="*/ 199 h 10001"/>
              <a:gd name="connsiteX12" fmla="*/ 6804 w 11325"/>
              <a:gd name="connsiteY12" fmla="*/ 279 h 10001"/>
              <a:gd name="connsiteX13" fmla="*/ 6590 w 11325"/>
              <a:gd name="connsiteY13" fmla="*/ 199 h 10001"/>
              <a:gd name="connsiteX14" fmla="*/ 6339 w 11325"/>
              <a:gd name="connsiteY14" fmla="*/ 160 h 10001"/>
              <a:gd name="connsiteX15" fmla="*/ 5766 w 11325"/>
              <a:gd name="connsiteY15" fmla="*/ 0 h 10001"/>
              <a:gd name="connsiteX16" fmla="*/ 5480 w 11325"/>
              <a:gd name="connsiteY16" fmla="*/ 238 h 10001"/>
              <a:gd name="connsiteX17" fmla="*/ 5445 w 11325"/>
              <a:gd name="connsiteY17" fmla="*/ 358 h 10001"/>
              <a:gd name="connsiteX18" fmla="*/ 5193 w 11325"/>
              <a:gd name="connsiteY18" fmla="*/ 279 h 10001"/>
              <a:gd name="connsiteX19" fmla="*/ 5158 w 11325"/>
              <a:gd name="connsiteY19" fmla="*/ 1234 h 10001"/>
              <a:gd name="connsiteX20" fmla="*/ 5266 w 11325"/>
              <a:gd name="connsiteY20" fmla="*/ 1512 h 10001"/>
              <a:gd name="connsiteX21" fmla="*/ 5373 w 11325"/>
              <a:gd name="connsiteY21" fmla="*/ 1552 h 10001"/>
              <a:gd name="connsiteX22" fmla="*/ 5480 w 11325"/>
              <a:gd name="connsiteY22" fmla="*/ 1631 h 10001"/>
              <a:gd name="connsiteX23" fmla="*/ 5695 w 11325"/>
              <a:gd name="connsiteY23" fmla="*/ 1711 h 10001"/>
              <a:gd name="connsiteX24" fmla="*/ 6089 w 11325"/>
              <a:gd name="connsiteY24" fmla="*/ 1950 h 10001"/>
              <a:gd name="connsiteX25" fmla="*/ 6304 w 11325"/>
              <a:gd name="connsiteY25" fmla="*/ 2308 h 10001"/>
              <a:gd name="connsiteX26" fmla="*/ 6267 w 11325"/>
              <a:gd name="connsiteY26" fmla="*/ 2825 h 10001"/>
              <a:gd name="connsiteX27" fmla="*/ 6125 w 11325"/>
              <a:gd name="connsiteY27" fmla="*/ 2785 h 10001"/>
              <a:gd name="connsiteX28" fmla="*/ 6017 w 11325"/>
              <a:gd name="connsiteY28" fmla="*/ 2665 h 10001"/>
              <a:gd name="connsiteX29" fmla="*/ 5587 w 11325"/>
              <a:gd name="connsiteY29" fmla="*/ 2587 h 10001"/>
              <a:gd name="connsiteX30" fmla="*/ 5480 w 11325"/>
              <a:gd name="connsiteY30" fmla="*/ 2626 h 10001"/>
              <a:gd name="connsiteX31" fmla="*/ 5373 w 11325"/>
              <a:gd name="connsiteY31" fmla="*/ 2745 h 10001"/>
              <a:gd name="connsiteX32" fmla="*/ 5158 w 11325"/>
              <a:gd name="connsiteY32" fmla="*/ 2626 h 10001"/>
              <a:gd name="connsiteX33" fmla="*/ 4657 w 11325"/>
              <a:gd name="connsiteY33" fmla="*/ 2148 h 10001"/>
              <a:gd name="connsiteX34" fmla="*/ 3942 w 11325"/>
              <a:gd name="connsiteY34" fmla="*/ 2228 h 10001"/>
              <a:gd name="connsiteX35" fmla="*/ 3727 w 11325"/>
              <a:gd name="connsiteY35" fmla="*/ 2388 h 10001"/>
              <a:gd name="connsiteX36" fmla="*/ 3082 w 11325"/>
              <a:gd name="connsiteY36" fmla="*/ 2466 h 10001"/>
              <a:gd name="connsiteX37" fmla="*/ 2223 w 11325"/>
              <a:gd name="connsiteY37" fmla="*/ 2148 h 10001"/>
              <a:gd name="connsiteX38" fmla="*/ 2045 w 11325"/>
              <a:gd name="connsiteY38" fmla="*/ 2626 h 10001"/>
              <a:gd name="connsiteX39" fmla="*/ 2116 w 11325"/>
              <a:gd name="connsiteY39" fmla="*/ 2905 h 10001"/>
              <a:gd name="connsiteX40" fmla="*/ 1973 w 11325"/>
              <a:gd name="connsiteY40" fmla="*/ 3143 h 10001"/>
              <a:gd name="connsiteX41" fmla="*/ 1794 w 11325"/>
              <a:gd name="connsiteY41" fmla="*/ 3382 h 10001"/>
              <a:gd name="connsiteX42" fmla="*/ 1579 w 11325"/>
              <a:gd name="connsiteY42" fmla="*/ 3501 h 10001"/>
              <a:gd name="connsiteX43" fmla="*/ 1401 w 11325"/>
              <a:gd name="connsiteY43" fmla="*/ 3700 h 10001"/>
              <a:gd name="connsiteX44" fmla="*/ 434 w 11325"/>
              <a:gd name="connsiteY44" fmla="*/ 3501 h 10001"/>
              <a:gd name="connsiteX45" fmla="*/ 327 w 11325"/>
              <a:gd name="connsiteY45" fmla="*/ 3541 h 10001"/>
              <a:gd name="connsiteX46" fmla="*/ 76 w 11325"/>
              <a:gd name="connsiteY46" fmla="*/ 3899 h 10001"/>
              <a:gd name="connsiteX47" fmla="*/ 5 w 11325"/>
              <a:gd name="connsiteY47" fmla="*/ 4138 h 10001"/>
              <a:gd name="connsiteX48" fmla="*/ 291 w 11325"/>
              <a:gd name="connsiteY48" fmla="*/ 4615 h 10001"/>
              <a:gd name="connsiteX49" fmla="*/ 470 w 11325"/>
              <a:gd name="connsiteY49" fmla="*/ 4973 h 10001"/>
              <a:gd name="connsiteX50" fmla="*/ 685 w 11325"/>
              <a:gd name="connsiteY50" fmla="*/ 4814 h 10001"/>
              <a:gd name="connsiteX51" fmla="*/ 899 w 11325"/>
              <a:gd name="connsiteY51" fmla="*/ 4735 h 10001"/>
              <a:gd name="connsiteX52" fmla="*/ 1186 w 11325"/>
              <a:gd name="connsiteY52" fmla="*/ 4774 h 10001"/>
              <a:gd name="connsiteX53" fmla="*/ 1401 w 11325"/>
              <a:gd name="connsiteY53" fmla="*/ 4934 h 10001"/>
              <a:gd name="connsiteX54" fmla="*/ 1437 w 11325"/>
              <a:gd name="connsiteY54" fmla="*/ 5053 h 10001"/>
              <a:gd name="connsiteX55" fmla="*/ 2045 w 11325"/>
              <a:gd name="connsiteY55" fmla="*/ 5172 h 10001"/>
              <a:gd name="connsiteX56" fmla="*/ 1973 w 11325"/>
              <a:gd name="connsiteY56" fmla="*/ 5570 h 10001"/>
              <a:gd name="connsiteX57" fmla="*/ 1866 w 11325"/>
              <a:gd name="connsiteY57" fmla="*/ 5650 h 10001"/>
              <a:gd name="connsiteX58" fmla="*/ 1651 w 11325"/>
              <a:gd name="connsiteY58" fmla="*/ 5729 h 10001"/>
              <a:gd name="connsiteX59" fmla="*/ 1579 w 11325"/>
              <a:gd name="connsiteY59" fmla="*/ 5849 h 10001"/>
              <a:gd name="connsiteX60" fmla="*/ 1472 w 11325"/>
              <a:gd name="connsiteY60" fmla="*/ 5928 h 10001"/>
              <a:gd name="connsiteX61" fmla="*/ 1186 w 11325"/>
              <a:gd name="connsiteY61" fmla="*/ 6724 h 10001"/>
              <a:gd name="connsiteX62" fmla="*/ 1043 w 11325"/>
              <a:gd name="connsiteY62" fmla="*/ 7759 h 10001"/>
              <a:gd name="connsiteX63" fmla="*/ 1078 w 11325"/>
              <a:gd name="connsiteY63" fmla="*/ 9389 h 10001"/>
              <a:gd name="connsiteX64" fmla="*/ 1293 w 11325"/>
              <a:gd name="connsiteY64" fmla="*/ 9310 h 10001"/>
              <a:gd name="connsiteX65" fmla="*/ 1364 w 11325"/>
              <a:gd name="connsiteY65" fmla="*/ 9430 h 10001"/>
              <a:gd name="connsiteX66" fmla="*/ 1257 w 11325"/>
              <a:gd name="connsiteY66" fmla="*/ 9509 h 10001"/>
              <a:gd name="connsiteX67" fmla="*/ 971 w 11325"/>
              <a:gd name="connsiteY67" fmla="*/ 9827 h 10001"/>
              <a:gd name="connsiteX68" fmla="*/ 757 w 11325"/>
              <a:gd name="connsiteY68" fmla="*/ 9867 h 10001"/>
              <a:gd name="connsiteX69" fmla="*/ 1794 w 11325"/>
              <a:gd name="connsiteY69" fmla="*/ 9946 h 10001"/>
              <a:gd name="connsiteX70" fmla="*/ 2045 w 11325"/>
              <a:gd name="connsiteY70" fmla="*/ 9907 h 10001"/>
              <a:gd name="connsiteX71" fmla="*/ 2152 w 11325"/>
              <a:gd name="connsiteY71" fmla="*/ 9827 h 10001"/>
              <a:gd name="connsiteX72" fmla="*/ 2796 w 11325"/>
              <a:gd name="connsiteY72" fmla="*/ 9549 h 10001"/>
              <a:gd name="connsiteX73" fmla="*/ 3119 w 11325"/>
              <a:gd name="connsiteY73" fmla="*/ 9270 h 10001"/>
              <a:gd name="connsiteX74" fmla="*/ 3297 w 11325"/>
              <a:gd name="connsiteY74" fmla="*/ 9071 h 10001"/>
              <a:gd name="connsiteX75" fmla="*/ 3476 w 11325"/>
              <a:gd name="connsiteY75" fmla="*/ 8872 h 10001"/>
              <a:gd name="connsiteX76" fmla="*/ 3619 w 11325"/>
              <a:gd name="connsiteY76" fmla="*/ 8315 h 10001"/>
              <a:gd name="connsiteX77" fmla="*/ 3870 w 11325"/>
              <a:gd name="connsiteY77" fmla="*/ 8236 h 10001"/>
              <a:gd name="connsiteX78" fmla="*/ 4192 w 11325"/>
              <a:gd name="connsiteY78" fmla="*/ 8196 h 10001"/>
              <a:gd name="connsiteX79" fmla="*/ 4908 w 11325"/>
              <a:gd name="connsiteY79" fmla="*/ 7997 h 10001"/>
              <a:gd name="connsiteX80" fmla="*/ 5301 w 11325"/>
              <a:gd name="connsiteY80" fmla="*/ 7878 h 10001"/>
              <a:gd name="connsiteX81" fmla="*/ 5838 w 11325"/>
              <a:gd name="connsiteY81" fmla="*/ 7599 h 10001"/>
              <a:gd name="connsiteX82" fmla="*/ 5945 w 11325"/>
              <a:gd name="connsiteY82" fmla="*/ 7519 h 10001"/>
              <a:gd name="connsiteX83" fmla="*/ 6304 w 11325"/>
              <a:gd name="connsiteY83" fmla="*/ 7361 h 10001"/>
              <a:gd name="connsiteX84" fmla="*/ 6375 w 11325"/>
              <a:gd name="connsiteY84" fmla="*/ 7241 h 10001"/>
              <a:gd name="connsiteX85" fmla="*/ 6482 w 11325"/>
              <a:gd name="connsiteY85" fmla="*/ 7162 h 10001"/>
              <a:gd name="connsiteX86" fmla="*/ 6590 w 11325"/>
              <a:gd name="connsiteY86" fmla="*/ 6923 h 10001"/>
              <a:gd name="connsiteX87" fmla="*/ 6696 w 11325"/>
              <a:gd name="connsiteY87" fmla="*/ 6883 h 10001"/>
              <a:gd name="connsiteX88" fmla="*/ 6876 w 11325"/>
              <a:gd name="connsiteY88" fmla="*/ 6764 h 10001"/>
              <a:gd name="connsiteX89" fmla="*/ 6948 w 11325"/>
              <a:gd name="connsiteY89" fmla="*/ 6883 h 10001"/>
              <a:gd name="connsiteX90" fmla="*/ 7556 w 11325"/>
              <a:gd name="connsiteY90" fmla="*/ 6804 h 10001"/>
              <a:gd name="connsiteX91" fmla="*/ 7771 w 11325"/>
              <a:gd name="connsiteY91" fmla="*/ 6644 h 10001"/>
              <a:gd name="connsiteX92" fmla="*/ 7842 w 11325"/>
              <a:gd name="connsiteY92" fmla="*/ 6525 h 10001"/>
              <a:gd name="connsiteX93" fmla="*/ 7914 w 11325"/>
              <a:gd name="connsiteY93" fmla="*/ 6008 h 10001"/>
              <a:gd name="connsiteX94" fmla="*/ 8021 w 11325"/>
              <a:gd name="connsiteY94" fmla="*/ 5968 h 10001"/>
              <a:gd name="connsiteX95" fmla="*/ 8236 w 11325"/>
              <a:gd name="connsiteY95" fmla="*/ 5809 h 10001"/>
              <a:gd name="connsiteX96" fmla="*/ 8021 w 11325"/>
              <a:gd name="connsiteY96" fmla="*/ 5531 h 10001"/>
              <a:gd name="connsiteX97" fmla="*/ 7949 w 11325"/>
              <a:gd name="connsiteY97" fmla="*/ 5411 h 10001"/>
              <a:gd name="connsiteX98" fmla="*/ 8486 w 11325"/>
              <a:gd name="connsiteY98" fmla="*/ 5172 h 10001"/>
              <a:gd name="connsiteX99" fmla="*/ 8593 w 11325"/>
              <a:gd name="connsiteY99" fmla="*/ 5092 h 10001"/>
              <a:gd name="connsiteX100" fmla="*/ 8558 w 11325"/>
              <a:gd name="connsiteY100" fmla="*/ 4893 h 10001"/>
              <a:gd name="connsiteX101" fmla="*/ 8522 w 11325"/>
              <a:gd name="connsiteY101" fmla="*/ 4059 h 10001"/>
              <a:gd name="connsiteX102" fmla="*/ 8558 w 11325"/>
              <a:gd name="connsiteY102" fmla="*/ 4178 h 10001"/>
              <a:gd name="connsiteX103" fmla="*/ 8666 w 11325"/>
              <a:gd name="connsiteY103" fmla="*/ 4257 h 10001"/>
              <a:gd name="connsiteX104" fmla="*/ 8808 w 11325"/>
              <a:gd name="connsiteY104" fmla="*/ 4416 h 10001"/>
              <a:gd name="connsiteX105" fmla="*/ 8916 w 11325"/>
              <a:gd name="connsiteY105" fmla="*/ 4377 h 10001"/>
              <a:gd name="connsiteX106" fmla="*/ 8987 w 11325"/>
              <a:gd name="connsiteY106" fmla="*/ 4257 h 10001"/>
              <a:gd name="connsiteX107" fmla="*/ 9095 w 11325"/>
              <a:gd name="connsiteY107" fmla="*/ 4178 h 10001"/>
              <a:gd name="connsiteX108" fmla="*/ 9237 w 11325"/>
              <a:gd name="connsiteY108" fmla="*/ 3860 h 10001"/>
              <a:gd name="connsiteX109" fmla="*/ 9452 w 11325"/>
              <a:gd name="connsiteY109" fmla="*/ 3938 h 10001"/>
              <a:gd name="connsiteX110" fmla="*/ 9882 w 11325"/>
              <a:gd name="connsiteY110" fmla="*/ 4257 h 10001"/>
              <a:gd name="connsiteX111" fmla="*/ 9989 w 11325"/>
              <a:gd name="connsiteY111" fmla="*/ 4178 h 10001"/>
              <a:gd name="connsiteX112" fmla="*/ 11322 w 11325"/>
              <a:gd name="connsiteY112" fmla="*/ 3965 h 10001"/>
              <a:gd name="connsiteX113" fmla="*/ 11181 w 11325"/>
              <a:gd name="connsiteY113" fmla="*/ 3525 h 10001"/>
              <a:gd name="connsiteX114" fmla="*/ 10984 w 11325"/>
              <a:gd name="connsiteY114" fmla="*/ 3129 h 10001"/>
              <a:gd name="connsiteX115" fmla="*/ 11273 w 11325"/>
              <a:gd name="connsiteY115" fmla="*/ 2573 h 10001"/>
              <a:gd name="connsiteX116" fmla="*/ 10807 w 11325"/>
              <a:gd name="connsiteY116" fmla="*/ 2137 h 10001"/>
              <a:gd name="connsiteX117" fmla="*/ 10932 w 11325"/>
              <a:gd name="connsiteY117" fmla="*/ 1849 h 10001"/>
              <a:gd name="connsiteX118" fmla="*/ 11129 w 11325"/>
              <a:gd name="connsiteY118" fmla="*/ 1377 h 10001"/>
              <a:gd name="connsiteX119" fmla="*/ 10930 w 11325"/>
              <a:gd name="connsiteY119" fmla="*/ 1061 h 10001"/>
              <a:gd name="connsiteX0" fmla="*/ 10930 w 11459"/>
              <a:gd name="connsiteY0" fmla="*/ 1061 h 10001"/>
              <a:gd name="connsiteX1" fmla="*/ 10321 w 11459"/>
              <a:gd name="connsiteY1" fmla="*/ 692 h 10001"/>
              <a:gd name="connsiteX2" fmla="*/ 9650 w 11459"/>
              <a:gd name="connsiteY2" fmla="*/ 818 h 10001"/>
              <a:gd name="connsiteX3" fmla="*/ 9550 w 11459"/>
              <a:gd name="connsiteY3" fmla="*/ 1020 h 10001"/>
              <a:gd name="connsiteX4" fmla="*/ 9101 w 11459"/>
              <a:gd name="connsiteY4" fmla="*/ 1395 h 10001"/>
              <a:gd name="connsiteX5" fmla="*/ 8364 w 11459"/>
              <a:gd name="connsiteY5" fmla="*/ 1280 h 10001"/>
              <a:gd name="connsiteX6" fmla="*/ 7771 w 11459"/>
              <a:gd name="connsiteY6" fmla="*/ 1114 h 10001"/>
              <a:gd name="connsiteX7" fmla="*/ 7556 w 11459"/>
              <a:gd name="connsiteY7" fmla="*/ 955 h 10001"/>
              <a:gd name="connsiteX8" fmla="*/ 7448 w 11459"/>
              <a:gd name="connsiteY8" fmla="*/ 875 h 10001"/>
              <a:gd name="connsiteX9" fmla="*/ 7377 w 11459"/>
              <a:gd name="connsiteY9" fmla="*/ 756 h 10001"/>
              <a:gd name="connsiteX10" fmla="*/ 7163 w 11459"/>
              <a:gd name="connsiteY10" fmla="*/ 517 h 10001"/>
              <a:gd name="connsiteX11" fmla="*/ 6911 w 11459"/>
              <a:gd name="connsiteY11" fmla="*/ 199 h 10001"/>
              <a:gd name="connsiteX12" fmla="*/ 6804 w 11459"/>
              <a:gd name="connsiteY12" fmla="*/ 279 h 10001"/>
              <a:gd name="connsiteX13" fmla="*/ 6590 w 11459"/>
              <a:gd name="connsiteY13" fmla="*/ 199 h 10001"/>
              <a:gd name="connsiteX14" fmla="*/ 6339 w 11459"/>
              <a:gd name="connsiteY14" fmla="*/ 160 h 10001"/>
              <a:gd name="connsiteX15" fmla="*/ 5766 w 11459"/>
              <a:gd name="connsiteY15" fmla="*/ 0 h 10001"/>
              <a:gd name="connsiteX16" fmla="*/ 5480 w 11459"/>
              <a:gd name="connsiteY16" fmla="*/ 238 h 10001"/>
              <a:gd name="connsiteX17" fmla="*/ 5445 w 11459"/>
              <a:gd name="connsiteY17" fmla="*/ 358 h 10001"/>
              <a:gd name="connsiteX18" fmla="*/ 5193 w 11459"/>
              <a:gd name="connsiteY18" fmla="*/ 279 h 10001"/>
              <a:gd name="connsiteX19" fmla="*/ 5158 w 11459"/>
              <a:gd name="connsiteY19" fmla="*/ 1234 h 10001"/>
              <a:gd name="connsiteX20" fmla="*/ 5266 w 11459"/>
              <a:gd name="connsiteY20" fmla="*/ 1512 h 10001"/>
              <a:gd name="connsiteX21" fmla="*/ 5373 w 11459"/>
              <a:gd name="connsiteY21" fmla="*/ 1552 h 10001"/>
              <a:gd name="connsiteX22" fmla="*/ 5480 w 11459"/>
              <a:gd name="connsiteY22" fmla="*/ 1631 h 10001"/>
              <a:gd name="connsiteX23" fmla="*/ 5695 w 11459"/>
              <a:gd name="connsiteY23" fmla="*/ 1711 h 10001"/>
              <a:gd name="connsiteX24" fmla="*/ 6089 w 11459"/>
              <a:gd name="connsiteY24" fmla="*/ 1950 h 10001"/>
              <a:gd name="connsiteX25" fmla="*/ 6304 w 11459"/>
              <a:gd name="connsiteY25" fmla="*/ 2308 h 10001"/>
              <a:gd name="connsiteX26" fmla="*/ 6267 w 11459"/>
              <a:gd name="connsiteY26" fmla="*/ 2825 h 10001"/>
              <a:gd name="connsiteX27" fmla="*/ 6125 w 11459"/>
              <a:gd name="connsiteY27" fmla="*/ 2785 h 10001"/>
              <a:gd name="connsiteX28" fmla="*/ 6017 w 11459"/>
              <a:gd name="connsiteY28" fmla="*/ 2665 h 10001"/>
              <a:gd name="connsiteX29" fmla="*/ 5587 w 11459"/>
              <a:gd name="connsiteY29" fmla="*/ 2587 h 10001"/>
              <a:gd name="connsiteX30" fmla="*/ 5480 w 11459"/>
              <a:gd name="connsiteY30" fmla="*/ 2626 h 10001"/>
              <a:gd name="connsiteX31" fmla="*/ 5373 w 11459"/>
              <a:gd name="connsiteY31" fmla="*/ 2745 h 10001"/>
              <a:gd name="connsiteX32" fmla="*/ 5158 w 11459"/>
              <a:gd name="connsiteY32" fmla="*/ 2626 h 10001"/>
              <a:gd name="connsiteX33" fmla="*/ 4657 w 11459"/>
              <a:gd name="connsiteY33" fmla="*/ 2148 h 10001"/>
              <a:gd name="connsiteX34" fmla="*/ 3942 w 11459"/>
              <a:gd name="connsiteY34" fmla="*/ 2228 h 10001"/>
              <a:gd name="connsiteX35" fmla="*/ 3727 w 11459"/>
              <a:gd name="connsiteY35" fmla="*/ 2388 h 10001"/>
              <a:gd name="connsiteX36" fmla="*/ 3082 w 11459"/>
              <a:gd name="connsiteY36" fmla="*/ 2466 h 10001"/>
              <a:gd name="connsiteX37" fmla="*/ 2223 w 11459"/>
              <a:gd name="connsiteY37" fmla="*/ 2148 h 10001"/>
              <a:gd name="connsiteX38" fmla="*/ 2045 w 11459"/>
              <a:gd name="connsiteY38" fmla="*/ 2626 h 10001"/>
              <a:gd name="connsiteX39" fmla="*/ 2116 w 11459"/>
              <a:gd name="connsiteY39" fmla="*/ 2905 h 10001"/>
              <a:gd name="connsiteX40" fmla="*/ 1973 w 11459"/>
              <a:gd name="connsiteY40" fmla="*/ 3143 h 10001"/>
              <a:gd name="connsiteX41" fmla="*/ 1794 w 11459"/>
              <a:gd name="connsiteY41" fmla="*/ 3382 h 10001"/>
              <a:gd name="connsiteX42" fmla="*/ 1579 w 11459"/>
              <a:gd name="connsiteY42" fmla="*/ 3501 h 10001"/>
              <a:gd name="connsiteX43" fmla="*/ 1401 w 11459"/>
              <a:gd name="connsiteY43" fmla="*/ 3700 h 10001"/>
              <a:gd name="connsiteX44" fmla="*/ 434 w 11459"/>
              <a:gd name="connsiteY44" fmla="*/ 3501 h 10001"/>
              <a:gd name="connsiteX45" fmla="*/ 327 w 11459"/>
              <a:gd name="connsiteY45" fmla="*/ 3541 h 10001"/>
              <a:gd name="connsiteX46" fmla="*/ 76 w 11459"/>
              <a:gd name="connsiteY46" fmla="*/ 3899 h 10001"/>
              <a:gd name="connsiteX47" fmla="*/ 5 w 11459"/>
              <a:gd name="connsiteY47" fmla="*/ 4138 h 10001"/>
              <a:gd name="connsiteX48" fmla="*/ 291 w 11459"/>
              <a:gd name="connsiteY48" fmla="*/ 4615 h 10001"/>
              <a:gd name="connsiteX49" fmla="*/ 470 w 11459"/>
              <a:gd name="connsiteY49" fmla="*/ 4973 h 10001"/>
              <a:gd name="connsiteX50" fmla="*/ 685 w 11459"/>
              <a:gd name="connsiteY50" fmla="*/ 4814 h 10001"/>
              <a:gd name="connsiteX51" fmla="*/ 899 w 11459"/>
              <a:gd name="connsiteY51" fmla="*/ 4735 h 10001"/>
              <a:gd name="connsiteX52" fmla="*/ 1186 w 11459"/>
              <a:gd name="connsiteY52" fmla="*/ 4774 h 10001"/>
              <a:gd name="connsiteX53" fmla="*/ 1401 w 11459"/>
              <a:gd name="connsiteY53" fmla="*/ 4934 h 10001"/>
              <a:gd name="connsiteX54" fmla="*/ 1437 w 11459"/>
              <a:gd name="connsiteY54" fmla="*/ 5053 h 10001"/>
              <a:gd name="connsiteX55" fmla="*/ 2045 w 11459"/>
              <a:gd name="connsiteY55" fmla="*/ 5172 h 10001"/>
              <a:gd name="connsiteX56" fmla="*/ 1973 w 11459"/>
              <a:gd name="connsiteY56" fmla="*/ 5570 h 10001"/>
              <a:gd name="connsiteX57" fmla="*/ 1866 w 11459"/>
              <a:gd name="connsiteY57" fmla="*/ 5650 h 10001"/>
              <a:gd name="connsiteX58" fmla="*/ 1651 w 11459"/>
              <a:gd name="connsiteY58" fmla="*/ 5729 h 10001"/>
              <a:gd name="connsiteX59" fmla="*/ 1579 w 11459"/>
              <a:gd name="connsiteY59" fmla="*/ 5849 h 10001"/>
              <a:gd name="connsiteX60" fmla="*/ 1472 w 11459"/>
              <a:gd name="connsiteY60" fmla="*/ 5928 h 10001"/>
              <a:gd name="connsiteX61" fmla="*/ 1186 w 11459"/>
              <a:gd name="connsiteY61" fmla="*/ 6724 h 10001"/>
              <a:gd name="connsiteX62" fmla="*/ 1043 w 11459"/>
              <a:gd name="connsiteY62" fmla="*/ 7759 h 10001"/>
              <a:gd name="connsiteX63" fmla="*/ 1078 w 11459"/>
              <a:gd name="connsiteY63" fmla="*/ 9389 h 10001"/>
              <a:gd name="connsiteX64" fmla="*/ 1293 w 11459"/>
              <a:gd name="connsiteY64" fmla="*/ 9310 h 10001"/>
              <a:gd name="connsiteX65" fmla="*/ 1364 w 11459"/>
              <a:gd name="connsiteY65" fmla="*/ 9430 h 10001"/>
              <a:gd name="connsiteX66" fmla="*/ 1257 w 11459"/>
              <a:gd name="connsiteY66" fmla="*/ 9509 h 10001"/>
              <a:gd name="connsiteX67" fmla="*/ 971 w 11459"/>
              <a:gd name="connsiteY67" fmla="*/ 9827 h 10001"/>
              <a:gd name="connsiteX68" fmla="*/ 757 w 11459"/>
              <a:gd name="connsiteY68" fmla="*/ 9867 h 10001"/>
              <a:gd name="connsiteX69" fmla="*/ 1794 w 11459"/>
              <a:gd name="connsiteY69" fmla="*/ 9946 h 10001"/>
              <a:gd name="connsiteX70" fmla="*/ 2045 w 11459"/>
              <a:gd name="connsiteY70" fmla="*/ 9907 h 10001"/>
              <a:gd name="connsiteX71" fmla="*/ 2152 w 11459"/>
              <a:gd name="connsiteY71" fmla="*/ 9827 h 10001"/>
              <a:gd name="connsiteX72" fmla="*/ 2796 w 11459"/>
              <a:gd name="connsiteY72" fmla="*/ 9549 h 10001"/>
              <a:gd name="connsiteX73" fmla="*/ 3119 w 11459"/>
              <a:gd name="connsiteY73" fmla="*/ 9270 h 10001"/>
              <a:gd name="connsiteX74" fmla="*/ 3297 w 11459"/>
              <a:gd name="connsiteY74" fmla="*/ 9071 h 10001"/>
              <a:gd name="connsiteX75" fmla="*/ 3476 w 11459"/>
              <a:gd name="connsiteY75" fmla="*/ 8872 h 10001"/>
              <a:gd name="connsiteX76" fmla="*/ 3619 w 11459"/>
              <a:gd name="connsiteY76" fmla="*/ 8315 h 10001"/>
              <a:gd name="connsiteX77" fmla="*/ 3870 w 11459"/>
              <a:gd name="connsiteY77" fmla="*/ 8236 h 10001"/>
              <a:gd name="connsiteX78" fmla="*/ 4192 w 11459"/>
              <a:gd name="connsiteY78" fmla="*/ 8196 h 10001"/>
              <a:gd name="connsiteX79" fmla="*/ 4908 w 11459"/>
              <a:gd name="connsiteY79" fmla="*/ 7997 h 10001"/>
              <a:gd name="connsiteX80" fmla="*/ 5301 w 11459"/>
              <a:gd name="connsiteY80" fmla="*/ 7878 h 10001"/>
              <a:gd name="connsiteX81" fmla="*/ 5838 w 11459"/>
              <a:gd name="connsiteY81" fmla="*/ 7599 h 10001"/>
              <a:gd name="connsiteX82" fmla="*/ 5945 w 11459"/>
              <a:gd name="connsiteY82" fmla="*/ 7519 h 10001"/>
              <a:gd name="connsiteX83" fmla="*/ 6304 w 11459"/>
              <a:gd name="connsiteY83" fmla="*/ 7361 h 10001"/>
              <a:gd name="connsiteX84" fmla="*/ 6375 w 11459"/>
              <a:gd name="connsiteY84" fmla="*/ 7241 h 10001"/>
              <a:gd name="connsiteX85" fmla="*/ 6482 w 11459"/>
              <a:gd name="connsiteY85" fmla="*/ 7162 h 10001"/>
              <a:gd name="connsiteX86" fmla="*/ 6590 w 11459"/>
              <a:gd name="connsiteY86" fmla="*/ 6923 h 10001"/>
              <a:gd name="connsiteX87" fmla="*/ 6696 w 11459"/>
              <a:gd name="connsiteY87" fmla="*/ 6883 h 10001"/>
              <a:gd name="connsiteX88" fmla="*/ 6876 w 11459"/>
              <a:gd name="connsiteY88" fmla="*/ 6764 h 10001"/>
              <a:gd name="connsiteX89" fmla="*/ 6948 w 11459"/>
              <a:gd name="connsiteY89" fmla="*/ 6883 h 10001"/>
              <a:gd name="connsiteX90" fmla="*/ 7556 w 11459"/>
              <a:gd name="connsiteY90" fmla="*/ 6804 h 10001"/>
              <a:gd name="connsiteX91" fmla="*/ 7771 w 11459"/>
              <a:gd name="connsiteY91" fmla="*/ 6644 h 10001"/>
              <a:gd name="connsiteX92" fmla="*/ 7842 w 11459"/>
              <a:gd name="connsiteY92" fmla="*/ 6525 h 10001"/>
              <a:gd name="connsiteX93" fmla="*/ 7914 w 11459"/>
              <a:gd name="connsiteY93" fmla="*/ 6008 h 10001"/>
              <a:gd name="connsiteX94" fmla="*/ 8021 w 11459"/>
              <a:gd name="connsiteY94" fmla="*/ 5968 h 10001"/>
              <a:gd name="connsiteX95" fmla="*/ 8236 w 11459"/>
              <a:gd name="connsiteY95" fmla="*/ 5809 h 10001"/>
              <a:gd name="connsiteX96" fmla="*/ 8021 w 11459"/>
              <a:gd name="connsiteY96" fmla="*/ 5531 h 10001"/>
              <a:gd name="connsiteX97" fmla="*/ 7949 w 11459"/>
              <a:gd name="connsiteY97" fmla="*/ 5411 h 10001"/>
              <a:gd name="connsiteX98" fmla="*/ 8486 w 11459"/>
              <a:gd name="connsiteY98" fmla="*/ 5172 h 10001"/>
              <a:gd name="connsiteX99" fmla="*/ 8593 w 11459"/>
              <a:gd name="connsiteY99" fmla="*/ 5092 h 10001"/>
              <a:gd name="connsiteX100" fmla="*/ 8558 w 11459"/>
              <a:gd name="connsiteY100" fmla="*/ 4893 h 10001"/>
              <a:gd name="connsiteX101" fmla="*/ 8522 w 11459"/>
              <a:gd name="connsiteY101" fmla="*/ 4059 h 10001"/>
              <a:gd name="connsiteX102" fmla="*/ 8558 w 11459"/>
              <a:gd name="connsiteY102" fmla="*/ 4178 h 10001"/>
              <a:gd name="connsiteX103" fmla="*/ 8666 w 11459"/>
              <a:gd name="connsiteY103" fmla="*/ 4257 h 10001"/>
              <a:gd name="connsiteX104" fmla="*/ 8808 w 11459"/>
              <a:gd name="connsiteY104" fmla="*/ 4416 h 10001"/>
              <a:gd name="connsiteX105" fmla="*/ 8916 w 11459"/>
              <a:gd name="connsiteY105" fmla="*/ 4377 h 10001"/>
              <a:gd name="connsiteX106" fmla="*/ 8987 w 11459"/>
              <a:gd name="connsiteY106" fmla="*/ 4257 h 10001"/>
              <a:gd name="connsiteX107" fmla="*/ 9095 w 11459"/>
              <a:gd name="connsiteY107" fmla="*/ 4178 h 10001"/>
              <a:gd name="connsiteX108" fmla="*/ 9237 w 11459"/>
              <a:gd name="connsiteY108" fmla="*/ 3860 h 10001"/>
              <a:gd name="connsiteX109" fmla="*/ 9452 w 11459"/>
              <a:gd name="connsiteY109" fmla="*/ 3938 h 10001"/>
              <a:gd name="connsiteX110" fmla="*/ 9882 w 11459"/>
              <a:gd name="connsiteY110" fmla="*/ 4257 h 10001"/>
              <a:gd name="connsiteX111" fmla="*/ 9989 w 11459"/>
              <a:gd name="connsiteY111" fmla="*/ 4178 h 10001"/>
              <a:gd name="connsiteX112" fmla="*/ 11322 w 11459"/>
              <a:gd name="connsiteY112" fmla="*/ 3965 h 10001"/>
              <a:gd name="connsiteX113" fmla="*/ 11451 w 11459"/>
              <a:gd name="connsiteY113" fmla="*/ 3556 h 10001"/>
              <a:gd name="connsiteX114" fmla="*/ 10984 w 11459"/>
              <a:gd name="connsiteY114" fmla="*/ 3129 h 10001"/>
              <a:gd name="connsiteX115" fmla="*/ 11273 w 11459"/>
              <a:gd name="connsiteY115" fmla="*/ 2573 h 10001"/>
              <a:gd name="connsiteX116" fmla="*/ 10807 w 11459"/>
              <a:gd name="connsiteY116" fmla="*/ 2137 h 10001"/>
              <a:gd name="connsiteX117" fmla="*/ 10932 w 11459"/>
              <a:gd name="connsiteY117" fmla="*/ 1849 h 10001"/>
              <a:gd name="connsiteX118" fmla="*/ 11129 w 11459"/>
              <a:gd name="connsiteY118" fmla="*/ 1377 h 10001"/>
              <a:gd name="connsiteX119" fmla="*/ 10930 w 11459"/>
              <a:gd name="connsiteY119" fmla="*/ 1061 h 10001"/>
              <a:gd name="connsiteX0" fmla="*/ 10930 w 11456"/>
              <a:gd name="connsiteY0" fmla="*/ 1061 h 10001"/>
              <a:gd name="connsiteX1" fmla="*/ 10321 w 11456"/>
              <a:gd name="connsiteY1" fmla="*/ 692 h 10001"/>
              <a:gd name="connsiteX2" fmla="*/ 9650 w 11456"/>
              <a:gd name="connsiteY2" fmla="*/ 818 h 10001"/>
              <a:gd name="connsiteX3" fmla="*/ 9550 w 11456"/>
              <a:gd name="connsiteY3" fmla="*/ 1020 h 10001"/>
              <a:gd name="connsiteX4" fmla="*/ 9101 w 11456"/>
              <a:gd name="connsiteY4" fmla="*/ 1395 h 10001"/>
              <a:gd name="connsiteX5" fmla="*/ 8364 w 11456"/>
              <a:gd name="connsiteY5" fmla="*/ 1280 h 10001"/>
              <a:gd name="connsiteX6" fmla="*/ 7771 w 11456"/>
              <a:gd name="connsiteY6" fmla="*/ 1114 h 10001"/>
              <a:gd name="connsiteX7" fmla="*/ 7556 w 11456"/>
              <a:gd name="connsiteY7" fmla="*/ 955 h 10001"/>
              <a:gd name="connsiteX8" fmla="*/ 7448 w 11456"/>
              <a:gd name="connsiteY8" fmla="*/ 875 h 10001"/>
              <a:gd name="connsiteX9" fmla="*/ 7377 w 11456"/>
              <a:gd name="connsiteY9" fmla="*/ 756 h 10001"/>
              <a:gd name="connsiteX10" fmla="*/ 7163 w 11456"/>
              <a:gd name="connsiteY10" fmla="*/ 517 h 10001"/>
              <a:gd name="connsiteX11" fmla="*/ 6911 w 11456"/>
              <a:gd name="connsiteY11" fmla="*/ 199 h 10001"/>
              <a:gd name="connsiteX12" fmla="*/ 6804 w 11456"/>
              <a:gd name="connsiteY12" fmla="*/ 279 h 10001"/>
              <a:gd name="connsiteX13" fmla="*/ 6590 w 11456"/>
              <a:gd name="connsiteY13" fmla="*/ 199 h 10001"/>
              <a:gd name="connsiteX14" fmla="*/ 6339 w 11456"/>
              <a:gd name="connsiteY14" fmla="*/ 160 h 10001"/>
              <a:gd name="connsiteX15" fmla="*/ 5766 w 11456"/>
              <a:gd name="connsiteY15" fmla="*/ 0 h 10001"/>
              <a:gd name="connsiteX16" fmla="*/ 5480 w 11456"/>
              <a:gd name="connsiteY16" fmla="*/ 238 h 10001"/>
              <a:gd name="connsiteX17" fmla="*/ 5445 w 11456"/>
              <a:gd name="connsiteY17" fmla="*/ 358 h 10001"/>
              <a:gd name="connsiteX18" fmla="*/ 5193 w 11456"/>
              <a:gd name="connsiteY18" fmla="*/ 279 h 10001"/>
              <a:gd name="connsiteX19" fmla="*/ 5158 w 11456"/>
              <a:gd name="connsiteY19" fmla="*/ 1234 h 10001"/>
              <a:gd name="connsiteX20" fmla="*/ 5266 w 11456"/>
              <a:gd name="connsiteY20" fmla="*/ 1512 h 10001"/>
              <a:gd name="connsiteX21" fmla="*/ 5373 w 11456"/>
              <a:gd name="connsiteY21" fmla="*/ 1552 h 10001"/>
              <a:gd name="connsiteX22" fmla="*/ 5480 w 11456"/>
              <a:gd name="connsiteY22" fmla="*/ 1631 h 10001"/>
              <a:gd name="connsiteX23" fmla="*/ 5695 w 11456"/>
              <a:gd name="connsiteY23" fmla="*/ 1711 h 10001"/>
              <a:gd name="connsiteX24" fmla="*/ 6089 w 11456"/>
              <a:gd name="connsiteY24" fmla="*/ 1950 h 10001"/>
              <a:gd name="connsiteX25" fmla="*/ 6304 w 11456"/>
              <a:gd name="connsiteY25" fmla="*/ 2308 h 10001"/>
              <a:gd name="connsiteX26" fmla="*/ 6267 w 11456"/>
              <a:gd name="connsiteY26" fmla="*/ 2825 h 10001"/>
              <a:gd name="connsiteX27" fmla="*/ 6125 w 11456"/>
              <a:gd name="connsiteY27" fmla="*/ 2785 h 10001"/>
              <a:gd name="connsiteX28" fmla="*/ 6017 w 11456"/>
              <a:gd name="connsiteY28" fmla="*/ 2665 h 10001"/>
              <a:gd name="connsiteX29" fmla="*/ 5587 w 11456"/>
              <a:gd name="connsiteY29" fmla="*/ 2587 h 10001"/>
              <a:gd name="connsiteX30" fmla="*/ 5480 w 11456"/>
              <a:gd name="connsiteY30" fmla="*/ 2626 h 10001"/>
              <a:gd name="connsiteX31" fmla="*/ 5373 w 11456"/>
              <a:gd name="connsiteY31" fmla="*/ 2745 h 10001"/>
              <a:gd name="connsiteX32" fmla="*/ 5158 w 11456"/>
              <a:gd name="connsiteY32" fmla="*/ 2626 h 10001"/>
              <a:gd name="connsiteX33" fmla="*/ 4657 w 11456"/>
              <a:gd name="connsiteY33" fmla="*/ 2148 h 10001"/>
              <a:gd name="connsiteX34" fmla="*/ 3942 w 11456"/>
              <a:gd name="connsiteY34" fmla="*/ 2228 h 10001"/>
              <a:gd name="connsiteX35" fmla="*/ 3727 w 11456"/>
              <a:gd name="connsiteY35" fmla="*/ 2388 h 10001"/>
              <a:gd name="connsiteX36" fmla="*/ 3082 w 11456"/>
              <a:gd name="connsiteY36" fmla="*/ 2466 h 10001"/>
              <a:gd name="connsiteX37" fmla="*/ 2223 w 11456"/>
              <a:gd name="connsiteY37" fmla="*/ 2148 h 10001"/>
              <a:gd name="connsiteX38" fmla="*/ 2045 w 11456"/>
              <a:gd name="connsiteY38" fmla="*/ 2626 h 10001"/>
              <a:gd name="connsiteX39" fmla="*/ 2116 w 11456"/>
              <a:gd name="connsiteY39" fmla="*/ 2905 h 10001"/>
              <a:gd name="connsiteX40" fmla="*/ 1973 w 11456"/>
              <a:gd name="connsiteY40" fmla="*/ 3143 h 10001"/>
              <a:gd name="connsiteX41" fmla="*/ 1794 w 11456"/>
              <a:gd name="connsiteY41" fmla="*/ 3382 h 10001"/>
              <a:gd name="connsiteX42" fmla="*/ 1579 w 11456"/>
              <a:gd name="connsiteY42" fmla="*/ 3501 h 10001"/>
              <a:gd name="connsiteX43" fmla="*/ 1401 w 11456"/>
              <a:gd name="connsiteY43" fmla="*/ 3700 h 10001"/>
              <a:gd name="connsiteX44" fmla="*/ 434 w 11456"/>
              <a:gd name="connsiteY44" fmla="*/ 3501 h 10001"/>
              <a:gd name="connsiteX45" fmla="*/ 327 w 11456"/>
              <a:gd name="connsiteY45" fmla="*/ 3541 h 10001"/>
              <a:gd name="connsiteX46" fmla="*/ 76 w 11456"/>
              <a:gd name="connsiteY46" fmla="*/ 3899 h 10001"/>
              <a:gd name="connsiteX47" fmla="*/ 5 w 11456"/>
              <a:gd name="connsiteY47" fmla="*/ 4138 h 10001"/>
              <a:gd name="connsiteX48" fmla="*/ 291 w 11456"/>
              <a:gd name="connsiteY48" fmla="*/ 4615 h 10001"/>
              <a:gd name="connsiteX49" fmla="*/ 470 w 11456"/>
              <a:gd name="connsiteY49" fmla="*/ 4973 h 10001"/>
              <a:gd name="connsiteX50" fmla="*/ 685 w 11456"/>
              <a:gd name="connsiteY50" fmla="*/ 4814 h 10001"/>
              <a:gd name="connsiteX51" fmla="*/ 899 w 11456"/>
              <a:gd name="connsiteY51" fmla="*/ 4735 h 10001"/>
              <a:gd name="connsiteX52" fmla="*/ 1186 w 11456"/>
              <a:gd name="connsiteY52" fmla="*/ 4774 h 10001"/>
              <a:gd name="connsiteX53" fmla="*/ 1401 w 11456"/>
              <a:gd name="connsiteY53" fmla="*/ 4934 h 10001"/>
              <a:gd name="connsiteX54" fmla="*/ 1437 w 11456"/>
              <a:gd name="connsiteY54" fmla="*/ 5053 h 10001"/>
              <a:gd name="connsiteX55" fmla="*/ 2045 w 11456"/>
              <a:gd name="connsiteY55" fmla="*/ 5172 h 10001"/>
              <a:gd name="connsiteX56" fmla="*/ 1973 w 11456"/>
              <a:gd name="connsiteY56" fmla="*/ 5570 h 10001"/>
              <a:gd name="connsiteX57" fmla="*/ 1866 w 11456"/>
              <a:gd name="connsiteY57" fmla="*/ 5650 h 10001"/>
              <a:gd name="connsiteX58" fmla="*/ 1651 w 11456"/>
              <a:gd name="connsiteY58" fmla="*/ 5729 h 10001"/>
              <a:gd name="connsiteX59" fmla="*/ 1579 w 11456"/>
              <a:gd name="connsiteY59" fmla="*/ 5849 h 10001"/>
              <a:gd name="connsiteX60" fmla="*/ 1472 w 11456"/>
              <a:gd name="connsiteY60" fmla="*/ 5928 h 10001"/>
              <a:gd name="connsiteX61" fmla="*/ 1186 w 11456"/>
              <a:gd name="connsiteY61" fmla="*/ 6724 h 10001"/>
              <a:gd name="connsiteX62" fmla="*/ 1043 w 11456"/>
              <a:gd name="connsiteY62" fmla="*/ 7759 h 10001"/>
              <a:gd name="connsiteX63" fmla="*/ 1078 w 11456"/>
              <a:gd name="connsiteY63" fmla="*/ 9389 h 10001"/>
              <a:gd name="connsiteX64" fmla="*/ 1293 w 11456"/>
              <a:gd name="connsiteY64" fmla="*/ 9310 h 10001"/>
              <a:gd name="connsiteX65" fmla="*/ 1364 w 11456"/>
              <a:gd name="connsiteY65" fmla="*/ 9430 h 10001"/>
              <a:gd name="connsiteX66" fmla="*/ 1257 w 11456"/>
              <a:gd name="connsiteY66" fmla="*/ 9509 h 10001"/>
              <a:gd name="connsiteX67" fmla="*/ 971 w 11456"/>
              <a:gd name="connsiteY67" fmla="*/ 9827 h 10001"/>
              <a:gd name="connsiteX68" fmla="*/ 757 w 11456"/>
              <a:gd name="connsiteY68" fmla="*/ 9867 h 10001"/>
              <a:gd name="connsiteX69" fmla="*/ 1794 w 11456"/>
              <a:gd name="connsiteY69" fmla="*/ 9946 h 10001"/>
              <a:gd name="connsiteX70" fmla="*/ 2045 w 11456"/>
              <a:gd name="connsiteY70" fmla="*/ 9907 h 10001"/>
              <a:gd name="connsiteX71" fmla="*/ 2152 w 11456"/>
              <a:gd name="connsiteY71" fmla="*/ 9827 h 10001"/>
              <a:gd name="connsiteX72" fmla="*/ 2796 w 11456"/>
              <a:gd name="connsiteY72" fmla="*/ 9549 h 10001"/>
              <a:gd name="connsiteX73" fmla="*/ 3119 w 11456"/>
              <a:gd name="connsiteY73" fmla="*/ 9270 h 10001"/>
              <a:gd name="connsiteX74" fmla="*/ 3297 w 11456"/>
              <a:gd name="connsiteY74" fmla="*/ 9071 h 10001"/>
              <a:gd name="connsiteX75" fmla="*/ 3476 w 11456"/>
              <a:gd name="connsiteY75" fmla="*/ 8872 h 10001"/>
              <a:gd name="connsiteX76" fmla="*/ 3619 w 11456"/>
              <a:gd name="connsiteY76" fmla="*/ 8315 h 10001"/>
              <a:gd name="connsiteX77" fmla="*/ 3870 w 11456"/>
              <a:gd name="connsiteY77" fmla="*/ 8236 h 10001"/>
              <a:gd name="connsiteX78" fmla="*/ 4192 w 11456"/>
              <a:gd name="connsiteY78" fmla="*/ 8196 h 10001"/>
              <a:gd name="connsiteX79" fmla="*/ 4908 w 11456"/>
              <a:gd name="connsiteY79" fmla="*/ 7997 h 10001"/>
              <a:gd name="connsiteX80" fmla="*/ 5301 w 11456"/>
              <a:gd name="connsiteY80" fmla="*/ 7878 h 10001"/>
              <a:gd name="connsiteX81" fmla="*/ 5838 w 11456"/>
              <a:gd name="connsiteY81" fmla="*/ 7599 h 10001"/>
              <a:gd name="connsiteX82" fmla="*/ 5945 w 11456"/>
              <a:gd name="connsiteY82" fmla="*/ 7519 h 10001"/>
              <a:gd name="connsiteX83" fmla="*/ 6304 w 11456"/>
              <a:gd name="connsiteY83" fmla="*/ 7361 h 10001"/>
              <a:gd name="connsiteX84" fmla="*/ 6375 w 11456"/>
              <a:gd name="connsiteY84" fmla="*/ 7241 h 10001"/>
              <a:gd name="connsiteX85" fmla="*/ 6482 w 11456"/>
              <a:gd name="connsiteY85" fmla="*/ 7162 h 10001"/>
              <a:gd name="connsiteX86" fmla="*/ 6590 w 11456"/>
              <a:gd name="connsiteY86" fmla="*/ 6923 h 10001"/>
              <a:gd name="connsiteX87" fmla="*/ 6696 w 11456"/>
              <a:gd name="connsiteY87" fmla="*/ 6883 h 10001"/>
              <a:gd name="connsiteX88" fmla="*/ 6876 w 11456"/>
              <a:gd name="connsiteY88" fmla="*/ 6764 h 10001"/>
              <a:gd name="connsiteX89" fmla="*/ 6948 w 11456"/>
              <a:gd name="connsiteY89" fmla="*/ 6883 h 10001"/>
              <a:gd name="connsiteX90" fmla="*/ 7556 w 11456"/>
              <a:gd name="connsiteY90" fmla="*/ 6804 h 10001"/>
              <a:gd name="connsiteX91" fmla="*/ 7771 w 11456"/>
              <a:gd name="connsiteY91" fmla="*/ 6644 h 10001"/>
              <a:gd name="connsiteX92" fmla="*/ 7842 w 11456"/>
              <a:gd name="connsiteY92" fmla="*/ 6525 h 10001"/>
              <a:gd name="connsiteX93" fmla="*/ 7914 w 11456"/>
              <a:gd name="connsiteY93" fmla="*/ 6008 h 10001"/>
              <a:gd name="connsiteX94" fmla="*/ 8021 w 11456"/>
              <a:gd name="connsiteY94" fmla="*/ 5968 h 10001"/>
              <a:gd name="connsiteX95" fmla="*/ 8236 w 11456"/>
              <a:gd name="connsiteY95" fmla="*/ 5809 h 10001"/>
              <a:gd name="connsiteX96" fmla="*/ 8021 w 11456"/>
              <a:gd name="connsiteY96" fmla="*/ 5531 h 10001"/>
              <a:gd name="connsiteX97" fmla="*/ 7949 w 11456"/>
              <a:gd name="connsiteY97" fmla="*/ 5411 h 10001"/>
              <a:gd name="connsiteX98" fmla="*/ 8486 w 11456"/>
              <a:gd name="connsiteY98" fmla="*/ 5172 h 10001"/>
              <a:gd name="connsiteX99" fmla="*/ 8593 w 11456"/>
              <a:gd name="connsiteY99" fmla="*/ 5092 h 10001"/>
              <a:gd name="connsiteX100" fmla="*/ 8558 w 11456"/>
              <a:gd name="connsiteY100" fmla="*/ 4893 h 10001"/>
              <a:gd name="connsiteX101" fmla="*/ 8522 w 11456"/>
              <a:gd name="connsiteY101" fmla="*/ 4059 h 10001"/>
              <a:gd name="connsiteX102" fmla="*/ 8558 w 11456"/>
              <a:gd name="connsiteY102" fmla="*/ 4178 h 10001"/>
              <a:gd name="connsiteX103" fmla="*/ 8666 w 11456"/>
              <a:gd name="connsiteY103" fmla="*/ 4257 h 10001"/>
              <a:gd name="connsiteX104" fmla="*/ 8808 w 11456"/>
              <a:gd name="connsiteY104" fmla="*/ 4416 h 10001"/>
              <a:gd name="connsiteX105" fmla="*/ 8916 w 11456"/>
              <a:gd name="connsiteY105" fmla="*/ 4377 h 10001"/>
              <a:gd name="connsiteX106" fmla="*/ 8987 w 11456"/>
              <a:gd name="connsiteY106" fmla="*/ 4257 h 10001"/>
              <a:gd name="connsiteX107" fmla="*/ 9095 w 11456"/>
              <a:gd name="connsiteY107" fmla="*/ 4178 h 10001"/>
              <a:gd name="connsiteX108" fmla="*/ 9237 w 11456"/>
              <a:gd name="connsiteY108" fmla="*/ 3860 h 10001"/>
              <a:gd name="connsiteX109" fmla="*/ 9452 w 11456"/>
              <a:gd name="connsiteY109" fmla="*/ 3938 h 10001"/>
              <a:gd name="connsiteX110" fmla="*/ 9882 w 11456"/>
              <a:gd name="connsiteY110" fmla="*/ 4257 h 10001"/>
              <a:gd name="connsiteX111" fmla="*/ 9989 w 11456"/>
              <a:gd name="connsiteY111" fmla="*/ 4178 h 10001"/>
              <a:gd name="connsiteX112" fmla="*/ 11268 w 11456"/>
              <a:gd name="connsiteY112" fmla="*/ 3872 h 10001"/>
              <a:gd name="connsiteX113" fmla="*/ 11451 w 11456"/>
              <a:gd name="connsiteY113" fmla="*/ 3556 h 10001"/>
              <a:gd name="connsiteX114" fmla="*/ 10984 w 11456"/>
              <a:gd name="connsiteY114" fmla="*/ 3129 h 10001"/>
              <a:gd name="connsiteX115" fmla="*/ 11273 w 11456"/>
              <a:gd name="connsiteY115" fmla="*/ 2573 h 10001"/>
              <a:gd name="connsiteX116" fmla="*/ 10807 w 11456"/>
              <a:gd name="connsiteY116" fmla="*/ 2137 h 10001"/>
              <a:gd name="connsiteX117" fmla="*/ 10932 w 11456"/>
              <a:gd name="connsiteY117" fmla="*/ 1849 h 10001"/>
              <a:gd name="connsiteX118" fmla="*/ 11129 w 11456"/>
              <a:gd name="connsiteY118" fmla="*/ 1377 h 10001"/>
              <a:gd name="connsiteX119" fmla="*/ 10930 w 11456"/>
              <a:gd name="connsiteY119" fmla="*/ 1061 h 10001"/>
              <a:gd name="connsiteX0" fmla="*/ 10930 w 11456"/>
              <a:gd name="connsiteY0" fmla="*/ 1061 h 10001"/>
              <a:gd name="connsiteX1" fmla="*/ 10321 w 11456"/>
              <a:gd name="connsiteY1" fmla="*/ 692 h 10001"/>
              <a:gd name="connsiteX2" fmla="*/ 9650 w 11456"/>
              <a:gd name="connsiteY2" fmla="*/ 818 h 10001"/>
              <a:gd name="connsiteX3" fmla="*/ 9550 w 11456"/>
              <a:gd name="connsiteY3" fmla="*/ 1020 h 10001"/>
              <a:gd name="connsiteX4" fmla="*/ 9101 w 11456"/>
              <a:gd name="connsiteY4" fmla="*/ 1395 h 10001"/>
              <a:gd name="connsiteX5" fmla="*/ 8364 w 11456"/>
              <a:gd name="connsiteY5" fmla="*/ 1280 h 10001"/>
              <a:gd name="connsiteX6" fmla="*/ 7771 w 11456"/>
              <a:gd name="connsiteY6" fmla="*/ 1114 h 10001"/>
              <a:gd name="connsiteX7" fmla="*/ 7556 w 11456"/>
              <a:gd name="connsiteY7" fmla="*/ 955 h 10001"/>
              <a:gd name="connsiteX8" fmla="*/ 7448 w 11456"/>
              <a:gd name="connsiteY8" fmla="*/ 875 h 10001"/>
              <a:gd name="connsiteX9" fmla="*/ 7377 w 11456"/>
              <a:gd name="connsiteY9" fmla="*/ 756 h 10001"/>
              <a:gd name="connsiteX10" fmla="*/ 7163 w 11456"/>
              <a:gd name="connsiteY10" fmla="*/ 517 h 10001"/>
              <a:gd name="connsiteX11" fmla="*/ 6911 w 11456"/>
              <a:gd name="connsiteY11" fmla="*/ 199 h 10001"/>
              <a:gd name="connsiteX12" fmla="*/ 6804 w 11456"/>
              <a:gd name="connsiteY12" fmla="*/ 279 h 10001"/>
              <a:gd name="connsiteX13" fmla="*/ 6590 w 11456"/>
              <a:gd name="connsiteY13" fmla="*/ 199 h 10001"/>
              <a:gd name="connsiteX14" fmla="*/ 6339 w 11456"/>
              <a:gd name="connsiteY14" fmla="*/ 160 h 10001"/>
              <a:gd name="connsiteX15" fmla="*/ 5766 w 11456"/>
              <a:gd name="connsiteY15" fmla="*/ 0 h 10001"/>
              <a:gd name="connsiteX16" fmla="*/ 5480 w 11456"/>
              <a:gd name="connsiteY16" fmla="*/ 238 h 10001"/>
              <a:gd name="connsiteX17" fmla="*/ 5445 w 11456"/>
              <a:gd name="connsiteY17" fmla="*/ 358 h 10001"/>
              <a:gd name="connsiteX18" fmla="*/ 5193 w 11456"/>
              <a:gd name="connsiteY18" fmla="*/ 279 h 10001"/>
              <a:gd name="connsiteX19" fmla="*/ 5158 w 11456"/>
              <a:gd name="connsiteY19" fmla="*/ 1234 h 10001"/>
              <a:gd name="connsiteX20" fmla="*/ 5266 w 11456"/>
              <a:gd name="connsiteY20" fmla="*/ 1512 h 10001"/>
              <a:gd name="connsiteX21" fmla="*/ 5373 w 11456"/>
              <a:gd name="connsiteY21" fmla="*/ 1552 h 10001"/>
              <a:gd name="connsiteX22" fmla="*/ 5480 w 11456"/>
              <a:gd name="connsiteY22" fmla="*/ 1631 h 10001"/>
              <a:gd name="connsiteX23" fmla="*/ 5695 w 11456"/>
              <a:gd name="connsiteY23" fmla="*/ 1711 h 10001"/>
              <a:gd name="connsiteX24" fmla="*/ 6089 w 11456"/>
              <a:gd name="connsiteY24" fmla="*/ 1950 h 10001"/>
              <a:gd name="connsiteX25" fmla="*/ 6304 w 11456"/>
              <a:gd name="connsiteY25" fmla="*/ 2308 h 10001"/>
              <a:gd name="connsiteX26" fmla="*/ 6267 w 11456"/>
              <a:gd name="connsiteY26" fmla="*/ 2825 h 10001"/>
              <a:gd name="connsiteX27" fmla="*/ 6125 w 11456"/>
              <a:gd name="connsiteY27" fmla="*/ 2785 h 10001"/>
              <a:gd name="connsiteX28" fmla="*/ 6017 w 11456"/>
              <a:gd name="connsiteY28" fmla="*/ 2665 h 10001"/>
              <a:gd name="connsiteX29" fmla="*/ 5587 w 11456"/>
              <a:gd name="connsiteY29" fmla="*/ 2587 h 10001"/>
              <a:gd name="connsiteX30" fmla="*/ 5480 w 11456"/>
              <a:gd name="connsiteY30" fmla="*/ 2626 h 10001"/>
              <a:gd name="connsiteX31" fmla="*/ 5373 w 11456"/>
              <a:gd name="connsiteY31" fmla="*/ 2745 h 10001"/>
              <a:gd name="connsiteX32" fmla="*/ 5158 w 11456"/>
              <a:gd name="connsiteY32" fmla="*/ 2626 h 10001"/>
              <a:gd name="connsiteX33" fmla="*/ 4657 w 11456"/>
              <a:gd name="connsiteY33" fmla="*/ 2148 h 10001"/>
              <a:gd name="connsiteX34" fmla="*/ 3942 w 11456"/>
              <a:gd name="connsiteY34" fmla="*/ 2228 h 10001"/>
              <a:gd name="connsiteX35" fmla="*/ 3727 w 11456"/>
              <a:gd name="connsiteY35" fmla="*/ 2388 h 10001"/>
              <a:gd name="connsiteX36" fmla="*/ 3082 w 11456"/>
              <a:gd name="connsiteY36" fmla="*/ 2466 h 10001"/>
              <a:gd name="connsiteX37" fmla="*/ 2223 w 11456"/>
              <a:gd name="connsiteY37" fmla="*/ 2148 h 10001"/>
              <a:gd name="connsiteX38" fmla="*/ 2045 w 11456"/>
              <a:gd name="connsiteY38" fmla="*/ 2626 h 10001"/>
              <a:gd name="connsiteX39" fmla="*/ 2116 w 11456"/>
              <a:gd name="connsiteY39" fmla="*/ 2905 h 10001"/>
              <a:gd name="connsiteX40" fmla="*/ 1973 w 11456"/>
              <a:gd name="connsiteY40" fmla="*/ 3143 h 10001"/>
              <a:gd name="connsiteX41" fmla="*/ 1794 w 11456"/>
              <a:gd name="connsiteY41" fmla="*/ 3382 h 10001"/>
              <a:gd name="connsiteX42" fmla="*/ 1579 w 11456"/>
              <a:gd name="connsiteY42" fmla="*/ 3501 h 10001"/>
              <a:gd name="connsiteX43" fmla="*/ 1401 w 11456"/>
              <a:gd name="connsiteY43" fmla="*/ 3700 h 10001"/>
              <a:gd name="connsiteX44" fmla="*/ 434 w 11456"/>
              <a:gd name="connsiteY44" fmla="*/ 3501 h 10001"/>
              <a:gd name="connsiteX45" fmla="*/ 327 w 11456"/>
              <a:gd name="connsiteY45" fmla="*/ 3541 h 10001"/>
              <a:gd name="connsiteX46" fmla="*/ 76 w 11456"/>
              <a:gd name="connsiteY46" fmla="*/ 3899 h 10001"/>
              <a:gd name="connsiteX47" fmla="*/ 5 w 11456"/>
              <a:gd name="connsiteY47" fmla="*/ 4138 h 10001"/>
              <a:gd name="connsiteX48" fmla="*/ 291 w 11456"/>
              <a:gd name="connsiteY48" fmla="*/ 4615 h 10001"/>
              <a:gd name="connsiteX49" fmla="*/ 470 w 11456"/>
              <a:gd name="connsiteY49" fmla="*/ 4973 h 10001"/>
              <a:gd name="connsiteX50" fmla="*/ 685 w 11456"/>
              <a:gd name="connsiteY50" fmla="*/ 4814 h 10001"/>
              <a:gd name="connsiteX51" fmla="*/ 899 w 11456"/>
              <a:gd name="connsiteY51" fmla="*/ 4735 h 10001"/>
              <a:gd name="connsiteX52" fmla="*/ 1186 w 11456"/>
              <a:gd name="connsiteY52" fmla="*/ 4774 h 10001"/>
              <a:gd name="connsiteX53" fmla="*/ 1401 w 11456"/>
              <a:gd name="connsiteY53" fmla="*/ 4934 h 10001"/>
              <a:gd name="connsiteX54" fmla="*/ 1437 w 11456"/>
              <a:gd name="connsiteY54" fmla="*/ 5053 h 10001"/>
              <a:gd name="connsiteX55" fmla="*/ 2045 w 11456"/>
              <a:gd name="connsiteY55" fmla="*/ 5172 h 10001"/>
              <a:gd name="connsiteX56" fmla="*/ 1973 w 11456"/>
              <a:gd name="connsiteY56" fmla="*/ 5570 h 10001"/>
              <a:gd name="connsiteX57" fmla="*/ 1866 w 11456"/>
              <a:gd name="connsiteY57" fmla="*/ 5650 h 10001"/>
              <a:gd name="connsiteX58" fmla="*/ 1651 w 11456"/>
              <a:gd name="connsiteY58" fmla="*/ 5729 h 10001"/>
              <a:gd name="connsiteX59" fmla="*/ 1579 w 11456"/>
              <a:gd name="connsiteY59" fmla="*/ 5849 h 10001"/>
              <a:gd name="connsiteX60" fmla="*/ 1472 w 11456"/>
              <a:gd name="connsiteY60" fmla="*/ 5928 h 10001"/>
              <a:gd name="connsiteX61" fmla="*/ 1186 w 11456"/>
              <a:gd name="connsiteY61" fmla="*/ 6724 h 10001"/>
              <a:gd name="connsiteX62" fmla="*/ 1043 w 11456"/>
              <a:gd name="connsiteY62" fmla="*/ 7759 h 10001"/>
              <a:gd name="connsiteX63" fmla="*/ 1078 w 11456"/>
              <a:gd name="connsiteY63" fmla="*/ 9389 h 10001"/>
              <a:gd name="connsiteX64" fmla="*/ 1293 w 11456"/>
              <a:gd name="connsiteY64" fmla="*/ 9310 h 10001"/>
              <a:gd name="connsiteX65" fmla="*/ 1364 w 11456"/>
              <a:gd name="connsiteY65" fmla="*/ 9430 h 10001"/>
              <a:gd name="connsiteX66" fmla="*/ 1257 w 11456"/>
              <a:gd name="connsiteY66" fmla="*/ 9509 h 10001"/>
              <a:gd name="connsiteX67" fmla="*/ 971 w 11456"/>
              <a:gd name="connsiteY67" fmla="*/ 9827 h 10001"/>
              <a:gd name="connsiteX68" fmla="*/ 757 w 11456"/>
              <a:gd name="connsiteY68" fmla="*/ 9867 h 10001"/>
              <a:gd name="connsiteX69" fmla="*/ 1794 w 11456"/>
              <a:gd name="connsiteY69" fmla="*/ 9946 h 10001"/>
              <a:gd name="connsiteX70" fmla="*/ 2045 w 11456"/>
              <a:gd name="connsiteY70" fmla="*/ 9907 h 10001"/>
              <a:gd name="connsiteX71" fmla="*/ 2152 w 11456"/>
              <a:gd name="connsiteY71" fmla="*/ 9827 h 10001"/>
              <a:gd name="connsiteX72" fmla="*/ 2796 w 11456"/>
              <a:gd name="connsiteY72" fmla="*/ 9549 h 10001"/>
              <a:gd name="connsiteX73" fmla="*/ 3119 w 11456"/>
              <a:gd name="connsiteY73" fmla="*/ 9270 h 10001"/>
              <a:gd name="connsiteX74" fmla="*/ 3297 w 11456"/>
              <a:gd name="connsiteY74" fmla="*/ 9071 h 10001"/>
              <a:gd name="connsiteX75" fmla="*/ 3476 w 11456"/>
              <a:gd name="connsiteY75" fmla="*/ 8872 h 10001"/>
              <a:gd name="connsiteX76" fmla="*/ 3619 w 11456"/>
              <a:gd name="connsiteY76" fmla="*/ 8315 h 10001"/>
              <a:gd name="connsiteX77" fmla="*/ 3870 w 11456"/>
              <a:gd name="connsiteY77" fmla="*/ 8236 h 10001"/>
              <a:gd name="connsiteX78" fmla="*/ 4192 w 11456"/>
              <a:gd name="connsiteY78" fmla="*/ 8196 h 10001"/>
              <a:gd name="connsiteX79" fmla="*/ 4908 w 11456"/>
              <a:gd name="connsiteY79" fmla="*/ 7997 h 10001"/>
              <a:gd name="connsiteX80" fmla="*/ 5301 w 11456"/>
              <a:gd name="connsiteY80" fmla="*/ 7878 h 10001"/>
              <a:gd name="connsiteX81" fmla="*/ 5838 w 11456"/>
              <a:gd name="connsiteY81" fmla="*/ 7599 h 10001"/>
              <a:gd name="connsiteX82" fmla="*/ 5945 w 11456"/>
              <a:gd name="connsiteY82" fmla="*/ 7519 h 10001"/>
              <a:gd name="connsiteX83" fmla="*/ 6304 w 11456"/>
              <a:gd name="connsiteY83" fmla="*/ 7361 h 10001"/>
              <a:gd name="connsiteX84" fmla="*/ 6375 w 11456"/>
              <a:gd name="connsiteY84" fmla="*/ 7241 h 10001"/>
              <a:gd name="connsiteX85" fmla="*/ 6482 w 11456"/>
              <a:gd name="connsiteY85" fmla="*/ 7162 h 10001"/>
              <a:gd name="connsiteX86" fmla="*/ 6590 w 11456"/>
              <a:gd name="connsiteY86" fmla="*/ 6923 h 10001"/>
              <a:gd name="connsiteX87" fmla="*/ 6696 w 11456"/>
              <a:gd name="connsiteY87" fmla="*/ 6883 h 10001"/>
              <a:gd name="connsiteX88" fmla="*/ 6876 w 11456"/>
              <a:gd name="connsiteY88" fmla="*/ 6764 h 10001"/>
              <a:gd name="connsiteX89" fmla="*/ 6948 w 11456"/>
              <a:gd name="connsiteY89" fmla="*/ 6883 h 10001"/>
              <a:gd name="connsiteX90" fmla="*/ 7556 w 11456"/>
              <a:gd name="connsiteY90" fmla="*/ 6804 h 10001"/>
              <a:gd name="connsiteX91" fmla="*/ 7771 w 11456"/>
              <a:gd name="connsiteY91" fmla="*/ 6644 h 10001"/>
              <a:gd name="connsiteX92" fmla="*/ 7842 w 11456"/>
              <a:gd name="connsiteY92" fmla="*/ 6525 h 10001"/>
              <a:gd name="connsiteX93" fmla="*/ 7914 w 11456"/>
              <a:gd name="connsiteY93" fmla="*/ 6008 h 10001"/>
              <a:gd name="connsiteX94" fmla="*/ 8021 w 11456"/>
              <a:gd name="connsiteY94" fmla="*/ 5968 h 10001"/>
              <a:gd name="connsiteX95" fmla="*/ 8236 w 11456"/>
              <a:gd name="connsiteY95" fmla="*/ 5809 h 10001"/>
              <a:gd name="connsiteX96" fmla="*/ 8021 w 11456"/>
              <a:gd name="connsiteY96" fmla="*/ 5531 h 10001"/>
              <a:gd name="connsiteX97" fmla="*/ 7949 w 11456"/>
              <a:gd name="connsiteY97" fmla="*/ 5411 h 10001"/>
              <a:gd name="connsiteX98" fmla="*/ 8486 w 11456"/>
              <a:gd name="connsiteY98" fmla="*/ 5172 h 10001"/>
              <a:gd name="connsiteX99" fmla="*/ 8593 w 11456"/>
              <a:gd name="connsiteY99" fmla="*/ 5092 h 10001"/>
              <a:gd name="connsiteX100" fmla="*/ 8558 w 11456"/>
              <a:gd name="connsiteY100" fmla="*/ 4893 h 10001"/>
              <a:gd name="connsiteX101" fmla="*/ 8522 w 11456"/>
              <a:gd name="connsiteY101" fmla="*/ 4059 h 10001"/>
              <a:gd name="connsiteX102" fmla="*/ 8558 w 11456"/>
              <a:gd name="connsiteY102" fmla="*/ 4178 h 10001"/>
              <a:gd name="connsiteX103" fmla="*/ 8666 w 11456"/>
              <a:gd name="connsiteY103" fmla="*/ 4257 h 10001"/>
              <a:gd name="connsiteX104" fmla="*/ 8808 w 11456"/>
              <a:gd name="connsiteY104" fmla="*/ 4416 h 10001"/>
              <a:gd name="connsiteX105" fmla="*/ 8916 w 11456"/>
              <a:gd name="connsiteY105" fmla="*/ 4377 h 10001"/>
              <a:gd name="connsiteX106" fmla="*/ 8987 w 11456"/>
              <a:gd name="connsiteY106" fmla="*/ 4257 h 10001"/>
              <a:gd name="connsiteX107" fmla="*/ 9095 w 11456"/>
              <a:gd name="connsiteY107" fmla="*/ 4178 h 10001"/>
              <a:gd name="connsiteX108" fmla="*/ 9237 w 11456"/>
              <a:gd name="connsiteY108" fmla="*/ 3860 h 10001"/>
              <a:gd name="connsiteX109" fmla="*/ 9524 w 11456"/>
              <a:gd name="connsiteY109" fmla="*/ 4077 h 10001"/>
              <a:gd name="connsiteX110" fmla="*/ 9882 w 11456"/>
              <a:gd name="connsiteY110" fmla="*/ 4257 h 10001"/>
              <a:gd name="connsiteX111" fmla="*/ 9989 w 11456"/>
              <a:gd name="connsiteY111" fmla="*/ 4178 h 10001"/>
              <a:gd name="connsiteX112" fmla="*/ 11268 w 11456"/>
              <a:gd name="connsiteY112" fmla="*/ 3872 h 10001"/>
              <a:gd name="connsiteX113" fmla="*/ 11451 w 11456"/>
              <a:gd name="connsiteY113" fmla="*/ 3556 h 10001"/>
              <a:gd name="connsiteX114" fmla="*/ 10984 w 11456"/>
              <a:gd name="connsiteY114" fmla="*/ 3129 h 10001"/>
              <a:gd name="connsiteX115" fmla="*/ 11273 w 11456"/>
              <a:gd name="connsiteY115" fmla="*/ 2573 h 10001"/>
              <a:gd name="connsiteX116" fmla="*/ 10807 w 11456"/>
              <a:gd name="connsiteY116" fmla="*/ 2137 h 10001"/>
              <a:gd name="connsiteX117" fmla="*/ 10932 w 11456"/>
              <a:gd name="connsiteY117" fmla="*/ 1849 h 10001"/>
              <a:gd name="connsiteX118" fmla="*/ 11129 w 11456"/>
              <a:gd name="connsiteY118" fmla="*/ 1377 h 10001"/>
              <a:gd name="connsiteX119" fmla="*/ 10930 w 11456"/>
              <a:gd name="connsiteY119" fmla="*/ 1061 h 10001"/>
              <a:gd name="connsiteX0" fmla="*/ 10930 w 11456"/>
              <a:gd name="connsiteY0" fmla="*/ 1061 h 10001"/>
              <a:gd name="connsiteX1" fmla="*/ 10321 w 11456"/>
              <a:gd name="connsiteY1" fmla="*/ 692 h 10001"/>
              <a:gd name="connsiteX2" fmla="*/ 9650 w 11456"/>
              <a:gd name="connsiteY2" fmla="*/ 818 h 10001"/>
              <a:gd name="connsiteX3" fmla="*/ 9550 w 11456"/>
              <a:gd name="connsiteY3" fmla="*/ 1020 h 10001"/>
              <a:gd name="connsiteX4" fmla="*/ 9101 w 11456"/>
              <a:gd name="connsiteY4" fmla="*/ 1395 h 10001"/>
              <a:gd name="connsiteX5" fmla="*/ 8364 w 11456"/>
              <a:gd name="connsiteY5" fmla="*/ 1280 h 10001"/>
              <a:gd name="connsiteX6" fmla="*/ 7771 w 11456"/>
              <a:gd name="connsiteY6" fmla="*/ 1114 h 10001"/>
              <a:gd name="connsiteX7" fmla="*/ 7556 w 11456"/>
              <a:gd name="connsiteY7" fmla="*/ 955 h 10001"/>
              <a:gd name="connsiteX8" fmla="*/ 7448 w 11456"/>
              <a:gd name="connsiteY8" fmla="*/ 875 h 10001"/>
              <a:gd name="connsiteX9" fmla="*/ 7377 w 11456"/>
              <a:gd name="connsiteY9" fmla="*/ 756 h 10001"/>
              <a:gd name="connsiteX10" fmla="*/ 7163 w 11456"/>
              <a:gd name="connsiteY10" fmla="*/ 517 h 10001"/>
              <a:gd name="connsiteX11" fmla="*/ 6911 w 11456"/>
              <a:gd name="connsiteY11" fmla="*/ 199 h 10001"/>
              <a:gd name="connsiteX12" fmla="*/ 6804 w 11456"/>
              <a:gd name="connsiteY12" fmla="*/ 279 h 10001"/>
              <a:gd name="connsiteX13" fmla="*/ 6590 w 11456"/>
              <a:gd name="connsiteY13" fmla="*/ 199 h 10001"/>
              <a:gd name="connsiteX14" fmla="*/ 6339 w 11456"/>
              <a:gd name="connsiteY14" fmla="*/ 160 h 10001"/>
              <a:gd name="connsiteX15" fmla="*/ 5766 w 11456"/>
              <a:gd name="connsiteY15" fmla="*/ 0 h 10001"/>
              <a:gd name="connsiteX16" fmla="*/ 5480 w 11456"/>
              <a:gd name="connsiteY16" fmla="*/ 238 h 10001"/>
              <a:gd name="connsiteX17" fmla="*/ 5445 w 11456"/>
              <a:gd name="connsiteY17" fmla="*/ 358 h 10001"/>
              <a:gd name="connsiteX18" fmla="*/ 5193 w 11456"/>
              <a:gd name="connsiteY18" fmla="*/ 279 h 10001"/>
              <a:gd name="connsiteX19" fmla="*/ 5158 w 11456"/>
              <a:gd name="connsiteY19" fmla="*/ 1234 h 10001"/>
              <a:gd name="connsiteX20" fmla="*/ 5266 w 11456"/>
              <a:gd name="connsiteY20" fmla="*/ 1512 h 10001"/>
              <a:gd name="connsiteX21" fmla="*/ 5373 w 11456"/>
              <a:gd name="connsiteY21" fmla="*/ 1552 h 10001"/>
              <a:gd name="connsiteX22" fmla="*/ 5480 w 11456"/>
              <a:gd name="connsiteY22" fmla="*/ 1631 h 10001"/>
              <a:gd name="connsiteX23" fmla="*/ 5695 w 11456"/>
              <a:gd name="connsiteY23" fmla="*/ 1711 h 10001"/>
              <a:gd name="connsiteX24" fmla="*/ 6089 w 11456"/>
              <a:gd name="connsiteY24" fmla="*/ 1950 h 10001"/>
              <a:gd name="connsiteX25" fmla="*/ 6304 w 11456"/>
              <a:gd name="connsiteY25" fmla="*/ 2308 h 10001"/>
              <a:gd name="connsiteX26" fmla="*/ 6267 w 11456"/>
              <a:gd name="connsiteY26" fmla="*/ 2825 h 10001"/>
              <a:gd name="connsiteX27" fmla="*/ 6125 w 11456"/>
              <a:gd name="connsiteY27" fmla="*/ 2785 h 10001"/>
              <a:gd name="connsiteX28" fmla="*/ 6017 w 11456"/>
              <a:gd name="connsiteY28" fmla="*/ 2665 h 10001"/>
              <a:gd name="connsiteX29" fmla="*/ 5587 w 11456"/>
              <a:gd name="connsiteY29" fmla="*/ 2587 h 10001"/>
              <a:gd name="connsiteX30" fmla="*/ 5480 w 11456"/>
              <a:gd name="connsiteY30" fmla="*/ 2626 h 10001"/>
              <a:gd name="connsiteX31" fmla="*/ 5373 w 11456"/>
              <a:gd name="connsiteY31" fmla="*/ 2745 h 10001"/>
              <a:gd name="connsiteX32" fmla="*/ 5158 w 11456"/>
              <a:gd name="connsiteY32" fmla="*/ 2626 h 10001"/>
              <a:gd name="connsiteX33" fmla="*/ 4657 w 11456"/>
              <a:gd name="connsiteY33" fmla="*/ 2148 h 10001"/>
              <a:gd name="connsiteX34" fmla="*/ 3942 w 11456"/>
              <a:gd name="connsiteY34" fmla="*/ 2228 h 10001"/>
              <a:gd name="connsiteX35" fmla="*/ 3727 w 11456"/>
              <a:gd name="connsiteY35" fmla="*/ 2388 h 10001"/>
              <a:gd name="connsiteX36" fmla="*/ 3082 w 11456"/>
              <a:gd name="connsiteY36" fmla="*/ 2466 h 10001"/>
              <a:gd name="connsiteX37" fmla="*/ 2223 w 11456"/>
              <a:gd name="connsiteY37" fmla="*/ 2148 h 10001"/>
              <a:gd name="connsiteX38" fmla="*/ 2045 w 11456"/>
              <a:gd name="connsiteY38" fmla="*/ 2626 h 10001"/>
              <a:gd name="connsiteX39" fmla="*/ 2116 w 11456"/>
              <a:gd name="connsiteY39" fmla="*/ 2905 h 10001"/>
              <a:gd name="connsiteX40" fmla="*/ 1973 w 11456"/>
              <a:gd name="connsiteY40" fmla="*/ 3143 h 10001"/>
              <a:gd name="connsiteX41" fmla="*/ 1794 w 11456"/>
              <a:gd name="connsiteY41" fmla="*/ 3382 h 10001"/>
              <a:gd name="connsiteX42" fmla="*/ 1579 w 11456"/>
              <a:gd name="connsiteY42" fmla="*/ 3501 h 10001"/>
              <a:gd name="connsiteX43" fmla="*/ 1401 w 11456"/>
              <a:gd name="connsiteY43" fmla="*/ 3700 h 10001"/>
              <a:gd name="connsiteX44" fmla="*/ 434 w 11456"/>
              <a:gd name="connsiteY44" fmla="*/ 3501 h 10001"/>
              <a:gd name="connsiteX45" fmla="*/ 327 w 11456"/>
              <a:gd name="connsiteY45" fmla="*/ 3541 h 10001"/>
              <a:gd name="connsiteX46" fmla="*/ 76 w 11456"/>
              <a:gd name="connsiteY46" fmla="*/ 3899 h 10001"/>
              <a:gd name="connsiteX47" fmla="*/ 5 w 11456"/>
              <a:gd name="connsiteY47" fmla="*/ 4138 h 10001"/>
              <a:gd name="connsiteX48" fmla="*/ 291 w 11456"/>
              <a:gd name="connsiteY48" fmla="*/ 4615 h 10001"/>
              <a:gd name="connsiteX49" fmla="*/ 470 w 11456"/>
              <a:gd name="connsiteY49" fmla="*/ 4973 h 10001"/>
              <a:gd name="connsiteX50" fmla="*/ 685 w 11456"/>
              <a:gd name="connsiteY50" fmla="*/ 4814 h 10001"/>
              <a:gd name="connsiteX51" fmla="*/ 899 w 11456"/>
              <a:gd name="connsiteY51" fmla="*/ 4735 h 10001"/>
              <a:gd name="connsiteX52" fmla="*/ 1186 w 11456"/>
              <a:gd name="connsiteY52" fmla="*/ 4774 h 10001"/>
              <a:gd name="connsiteX53" fmla="*/ 1401 w 11456"/>
              <a:gd name="connsiteY53" fmla="*/ 4934 h 10001"/>
              <a:gd name="connsiteX54" fmla="*/ 1437 w 11456"/>
              <a:gd name="connsiteY54" fmla="*/ 5053 h 10001"/>
              <a:gd name="connsiteX55" fmla="*/ 2045 w 11456"/>
              <a:gd name="connsiteY55" fmla="*/ 5172 h 10001"/>
              <a:gd name="connsiteX56" fmla="*/ 1973 w 11456"/>
              <a:gd name="connsiteY56" fmla="*/ 5570 h 10001"/>
              <a:gd name="connsiteX57" fmla="*/ 1866 w 11456"/>
              <a:gd name="connsiteY57" fmla="*/ 5650 h 10001"/>
              <a:gd name="connsiteX58" fmla="*/ 1651 w 11456"/>
              <a:gd name="connsiteY58" fmla="*/ 5729 h 10001"/>
              <a:gd name="connsiteX59" fmla="*/ 1579 w 11456"/>
              <a:gd name="connsiteY59" fmla="*/ 5849 h 10001"/>
              <a:gd name="connsiteX60" fmla="*/ 1472 w 11456"/>
              <a:gd name="connsiteY60" fmla="*/ 5928 h 10001"/>
              <a:gd name="connsiteX61" fmla="*/ 1186 w 11456"/>
              <a:gd name="connsiteY61" fmla="*/ 6724 h 10001"/>
              <a:gd name="connsiteX62" fmla="*/ 1043 w 11456"/>
              <a:gd name="connsiteY62" fmla="*/ 7759 h 10001"/>
              <a:gd name="connsiteX63" fmla="*/ 1078 w 11456"/>
              <a:gd name="connsiteY63" fmla="*/ 9389 h 10001"/>
              <a:gd name="connsiteX64" fmla="*/ 1293 w 11456"/>
              <a:gd name="connsiteY64" fmla="*/ 9310 h 10001"/>
              <a:gd name="connsiteX65" fmla="*/ 1364 w 11456"/>
              <a:gd name="connsiteY65" fmla="*/ 9430 h 10001"/>
              <a:gd name="connsiteX66" fmla="*/ 1257 w 11456"/>
              <a:gd name="connsiteY66" fmla="*/ 9509 h 10001"/>
              <a:gd name="connsiteX67" fmla="*/ 971 w 11456"/>
              <a:gd name="connsiteY67" fmla="*/ 9827 h 10001"/>
              <a:gd name="connsiteX68" fmla="*/ 757 w 11456"/>
              <a:gd name="connsiteY68" fmla="*/ 9867 h 10001"/>
              <a:gd name="connsiteX69" fmla="*/ 1794 w 11456"/>
              <a:gd name="connsiteY69" fmla="*/ 9946 h 10001"/>
              <a:gd name="connsiteX70" fmla="*/ 2045 w 11456"/>
              <a:gd name="connsiteY70" fmla="*/ 9907 h 10001"/>
              <a:gd name="connsiteX71" fmla="*/ 2152 w 11456"/>
              <a:gd name="connsiteY71" fmla="*/ 9827 h 10001"/>
              <a:gd name="connsiteX72" fmla="*/ 2796 w 11456"/>
              <a:gd name="connsiteY72" fmla="*/ 9549 h 10001"/>
              <a:gd name="connsiteX73" fmla="*/ 3119 w 11456"/>
              <a:gd name="connsiteY73" fmla="*/ 9270 h 10001"/>
              <a:gd name="connsiteX74" fmla="*/ 3297 w 11456"/>
              <a:gd name="connsiteY74" fmla="*/ 9071 h 10001"/>
              <a:gd name="connsiteX75" fmla="*/ 3476 w 11456"/>
              <a:gd name="connsiteY75" fmla="*/ 8872 h 10001"/>
              <a:gd name="connsiteX76" fmla="*/ 3619 w 11456"/>
              <a:gd name="connsiteY76" fmla="*/ 8315 h 10001"/>
              <a:gd name="connsiteX77" fmla="*/ 3870 w 11456"/>
              <a:gd name="connsiteY77" fmla="*/ 8236 h 10001"/>
              <a:gd name="connsiteX78" fmla="*/ 4192 w 11456"/>
              <a:gd name="connsiteY78" fmla="*/ 8196 h 10001"/>
              <a:gd name="connsiteX79" fmla="*/ 4908 w 11456"/>
              <a:gd name="connsiteY79" fmla="*/ 7997 h 10001"/>
              <a:gd name="connsiteX80" fmla="*/ 5301 w 11456"/>
              <a:gd name="connsiteY80" fmla="*/ 7878 h 10001"/>
              <a:gd name="connsiteX81" fmla="*/ 5838 w 11456"/>
              <a:gd name="connsiteY81" fmla="*/ 7599 h 10001"/>
              <a:gd name="connsiteX82" fmla="*/ 5945 w 11456"/>
              <a:gd name="connsiteY82" fmla="*/ 7519 h 10001"/>
              <a:gd name="connsiteX83" fmla="*/ 6304 w 11456"/>
              <a:gd name="connsiteY83" fmla="*/ 7361 h 10001"/>
              <a:gd name="connsiteX84" fmla="*/ 6375 w 11456"/>
              <a:gd name="connsiteY84" fmla="*/ 7241 h 10001"/>
              <a:gd name="connsiteX85" fmla="*/ 6482 w 11456"/>
              <a:gd name="connsiteY85" fmla="*/ 7162 h 10001"/>
              <a:gd name="connsiteX86" fmla="*/ 6590 w 11456"/>
              <a:gd name="connsiteY86" fmla="*/ 6923 h 10001"/>
              <a:gd name="connsiteX87" fmla="*/ 6696 w 11456"/>
              <a:gd name="connsiteY87" fmla="*/ 6883 h 10001"/>
              <a:gd name="connsiteX88" fmla="*/ 6876 w 11456"/>
              <a:gd name="connsiteY88" fmla="*/ 6764 h 10001"/>
              <a:gd name="connsiteX89" fmla="*/ 6948 w 11456"/>
              <a:gd name="connsiteY89" fmla="*/ 6883 h 10001"/>
              <a:gd name="connsiteX90" fmla="*/ 7556 w 11456"/>
              <a:gd name="connsiteY90" fmla="*/ 6804 h 10001"/>
              <a:gd name="connsiteX91" fmla="*/ 7771 w 11456"/>
              <a:gd name="connsiteY91" fmla="*/ 6644 h 10001"/>
              <a:gd name="connsiteX92" fmla="*/ 7842 w 11456"/>
              <a:gd name="connsiteY92" fmla="*/ 6525 h 10001"/>
              <a:gd name="connsiteX93" fmla="*/ 7914 w 11456"/>
              <a:gd name="connsiteY93" fmla="*/ 6008 h 10001"/>
              <a:gd name="connsiteX94" fmla="*/ 8021 w 11456"/>
              <a:gd name="connsiteY94" fmla="*/ 5968 h 10001"/>
              <a:gd name="connsiteX95" fmla="*/ 8236 w 11456"/>
              <a:gd name="connsiteY95" fmla="*/ 5809 h 10001"/>
              <a:gd name="connsiteX96" fmla="*/ 8021 w 11456"/>
              <a:gd name="connsiteY96" fmla="*/ 5531 h 10001"/>
              <a:gd name="connsiteX97" fmla="*/ 7949 w 11456"/>
              <a:gd name="connsiteY97" fmla="*/ 5411 h 10001"/>
              <a:gd name="connsiteX98" fmla="*/ 8486 w 11456"/>
              <a:gd name="connsiteY98" fmla="*/ 5172 h 10001"/>
              <a:gd name="connsiteX99" fmla="*/ 8593 w 11456"/>
              <a:gd name="connsiteY99" fmla="*/ 5092 h 10001"/>
              <a:gd name="connsiteX100" fmla="*/ 8558 w 11456"/>
              <a:gd name="connsiteY100" fmla="*/ 4893 h 10001"/>
              <a:gd name="connsiteX101" fmla="*/ 8522 w 11456"/>
              <a:gd name="connsiteY101" fmla="*/ 4059 h 10001"/>
              <a:gd name="connsiteX102" fmla="*/ 8558 w 11456"/>
              <a:gd name="connsiteY102" fmla="*/ 4178 h 10001"/>
              <a:gd name="connsiteX103" fmla="*/ 8666 w 11456"/>
              <a:gd name="connsiteY103" fmla="*/ 4257 h 10001"/>
              <a:gd name="connsiteX104" fmla="*/ 8808 w 11456"/>
              <a:gd name="connsiteY104" fmla="*/ 4416 h 10001"/>
              <a:gd name="connsiteX105" fmla="*/ 8916 w 11456"/>
              <a:gd name="connsiteY105" fmla="*/ 4377 h 10001"/>
              <a:gd name="connsiteX106" fmla="*/ 8987 w 11456"/>
              <a:gd name="connsiteY106" fmla="*/ 4257 h 10001"/>
              <a:gd name="connsiteX107" fmla="*/ 9095 w 11456"/>
              <a:gd name="connsiteY107" fmla="*/ 4178 h 10001"/>
              <a:gd name="connsiteX108" fmla="*/ 9255 w 11456"/>
              <a:gd name="connsiteY108" fmla="*/ 4107 h 10001"/>
              <a:gd name="connsiteX109" fmla="*/ 9524 w 11456"/>
              <a:gd name="connsiteY109" fmla="*/ 4077 h 10001"/>
              <a:gd name="connsiteX110" fmla="*/ 9882 w 11456"/>
              <a:gd name="connsiteY110" fmla="*/ 4257 h 10001"/>
              <a:gd name="connsiteX111" fmla="*/ 9989 w 11456"/>
              <a:gd name="connsiteY111" fmla="*/ 4178 h 10001"/>
              <a:gd name="connsiteX112" fmla="*/ 11268 w 11456"/>
              <a:gd name="connsiteY112" fmla="*/ 3872 h 10001"/>
              <a:gd name="connsiteX113" fmla="*/ 11451 w 11456"/>
              <a:gd name="connsiteY113" fmla="*/ 3556 h 10001"/>
              <a:gd name="connsiteX114" fmla="*/ 10984 w 11456"/>
              <a:gd name="connsiteY114" fmla="*/ 3129 h 10001"/>
              <a:gd name="connsiteX115" fmla="*/ 11273 w 11456"/>
              <a:gd name="connsiteY115" fmla="*/ 2573 h 10001"/>
              <a:gd name="connsiteX116" fmla="*/ 10807 w 11456"/>
              <a:gd name="connsiteY116" fmla="*/ 2137 h 10001"/>
              <a:gd name="connsiteX117" fmla="*/ 10932 w 11456"/>
              <a:gd name="connsiteY117" fmla="*/ 1849 h 10001"/>
              <a:gd name="connsiteX118" fmla="*/ 11129 w 11456"/>
              <a:gd name="connsiteY118" fmla="*/ 1377 h 10001"/>
              <a:gd name="connsiteX119" fmla="*/ 10930 w 11456"/>
              <a:gd name="connsiteY119" fmla="*/ 1061 h 1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11456" h="10001">
                <a:moveTo>
                  <a:pt x="10930" y="1061"/>
                </a:moveTo>
                <a:cubicBezTo>
                  <a:pt x="10844" y="918"/>
                  <a:pt x="10534" y="732"/>
                  <a:pt x="10321" y="692"/>
                </a:cubicBezTo>
                <a:cubicBezTo>
                  <a:pt x="10108" y="652"/>
                  <a:pt x="9779" y="763"/>
                  <a:pt x="9650" y="818"/>
                </a:cubicBezTo>
                <a:cubicBezTo>
                  <a:pt x="9521" y="873"/>
                  <a:pt x="9650" y="952"/>
                  <a:pt x="9550" y="1020"/>
                </a:cubicBezTo>
                <a:cubicBezTo>
                  <a:pt x="9484" y="971"/>
                  <a:pt x="9299" y="1352"/>
                  <a:pt x="9101" y="1395"/>
                </a:cubicBezTo>
                <a:cubicBezTo>
                  <a:pt x="8903" y="1438"/>
                  <a:pt x="8422" y="1373"/>
                  <a:pt x="8364" y="1280"/>
                </a:cubicBezTo>
                <a:cubicBezTo>
                  <a:pt x="8341" y="1240"/>
                  <a:pt x="7804" y="1144"/>
                  <a:pt x="7771" y="1114"/>
                </a:cubicBezTo>
                <a:cubicBezTo>
                  <a:pt x="7705" y="1051"/>
                  <a:pt x="7628" y="1008"/>
                  <a:pt x="7556" y="955"/>
                </a:cubicBezTo>
                <a:lnTo>
                  <a:pt x="7448" y="875"/>
                </a:lnTo>
                <a:cubicBezTo>
                  <a:pt x="7425" y="836"/>
                  <a:pt x="7407" y="793"/>
                  <a:pt x="7377" y="756"/>
                </a:cubicBezTo>
                <a:cubicBezTo>
                  <a:pt x="7308" y="673"/>
                  <a:pt x="7163" y="517"/>
                  <a:pt x="7163" y="517"/>
                </a:cubicBezTo>
                <a:cubicBezTo>
                  <a:pt x="7114" y="354"/>
                  <a:pt x="7037" y="292"/>
                  <a:pt x="6911" y="199"/>
                </a:cubicBezTo>
                <a:cubicBezTo>
                  <a:pt x="6876" y="225"/>
                  <a:pt x="6846" y="279"/>
                  <a:pt x="6804" y="279"/>
                </a:cubicBezTo>
                <a:cubicBezTo>
                  <a:pt x="6730" y="279"/>
                  <a:pt x="6664" y="212"/>
                  <a:pt x="6590" y="199"/>
                </a:cubicBezTo>
                <a:lnTo>
                  <a:pt x="6339" y="160"/>
                </a:lnTo>
                <a:cubicBezTo>
                  <a:pt x="6142" y="86"/>
                  <a:pt x="5945" y="132"/>
                  <a:pt x="5766" y="0"/>
                </a:cubicBezTo>
                <a:cubicBezTo>
                  <a:pt x="5617" y="57"/>
                  <a:pt x="5614" y="139"/>
                  <a:pt x="5480" y="238"/>
                </a:cubicBezTo>
                <a:cubicBezTo>
                  <a:pt x="5469" y="279"/>
                  <a:pt x="5480" y="341"/>
                  <a:pt x="5445" y="358"/>
                </a:cubicBezTo>
                <a:cubicBezTo>
                  <a:pt x="5423" y="369"/>
                  <a:pt x="5227" y="292"/>
                  <a:pt x="5193" y="279"/>
                </a:cubicBezTo>
                <a:cubicBezTo>
                  <a:pt x="4836" y="411"/>
                  <a:pt x="5033" y="958"/>
                  <a:pt x="5158" y="1234"/>
                </a:cubicBezTo>
                <a:cubicBezTo>
                  <a:pt x="5199" y="1330"/>
                  <a:pt x="5191" y="1429"/>
                  <a:pt x="5266" y="1512"/>
                </a:cubicBezTo>
                <a:cubicBezTo>
                  <a:pt x="5292" y="1542"/>
                  <a:pt x="5340" y="1532"/>
                  <a:pt x="5373" y="1552"/>
                </a:cubicBezTo>
                <a:cubicBezTo>
                  <a:pt x="5411" y="1572"/>
                  <a:pt x="5442" y="1611"/>
                  <a:pt x="5480" y="1631"/>
                </a:cubicBezTo>
                <a:cubicBezTo>
                  <a:pt x="5549" y="1665"/>
                  <a:pt x="5695" y="1711"/>
                  <a:pt x="5695" y="1711"/>
                </a:cubicBezTo>
                <a:cubicBezTo>
                  <a:pt x="5811" y="1906"/>
                  <a:pt x="5874" y="1910"/>
                  <a:pt x="6089" y="1950"/>
                </a:cubicBezTo>
                <a:cubicBezTo>
                  <a:pt x="6196" y="2069"/>
                  <a:pt x="6255" y="2148"/>
                  <a:pt x="6304" y="2308"/>
                </a:cubicBezTo>
                <a:cubicBezTo>
                  <a:pt x="6292" y="2480"/>
                  <a:pt x="6327" y="2665"/>
                  <a:pt x="6267" y="2825"/>
                </a:cubicBezTo>
                <a:cubicBezTo>
                  <a:pt x="6249" y="2874"/>
                  <a:pt x="6166" y="2812"/>
                  <a:pt x="6125" y="2785"/>
                </a:cubicBezTo>
                <a:cubicBezTo>
                  <a:pt x="6080" y="2758"/>
                  <a:pt x="6058" y="2696"/>
                  <a:pt x="6017" y="2665"/>
                </a:cubicBezTo>
                <a:cubicBezTo>
                  <a:pt x="5898" y="2576"/>
                  <a:pt x="5731" y="2603"/>
                  <a:pt x="5587" y="2587"/>
                </a:cubicBezTo>
                <a:cubicBezTo>
                  <a:pt x="5552" y="2600"/>
                  <a:pt x="5513" y="2603"/>
                  <a:pt x="5480" y="2626"/>
                </a:cubicBezTo>
                <a:cubicBezTo>
                  <a:pt x="5439" y="2656"/>
                  <a:pt x="5420" y="2729"/>
                  <a:pt x="5373" y="2745"/>
                </a:cubicBezTo>
                <a:cubicBezTo>
                  <a:pt x="5328" y="2762"/>
                  <a:pt x="5179" y="2646"/>
                  <a:pt x="5158" y="2626"/>
                </a:cubicBezTo>
                <a:cubicBezTo>
                  <a:pt x="4979" y="2450"/>
                  <a:pt x="4887" y="2234"/>
                  <a:pt x="4657" y="2148"/>
                </a:cubicBezTo>
                <a:cubicBezTo>
                  <a:pt x="4419" y="2182"/>
                  <a:pt x="4171" y="2155"/>
                  <a:pt x="3942" y="2228"/>
                </a:cubicBezTo>
                <a:cubicBezTo>
                  <a:pt x="3858" y="2254"/>
                  <a:pt x="3813" y="2378"/>
                  <a:pt x="3727" y="2388"/>
                </a:cubicBezTo>
                <a:cubicBezTo>
                  <a:pt x="3273" y="2437"/>
                  <a:pt x="3488" y="2411"/>
                  <a:pt x="3082" y="2466"/>
                </a:cubicBezTo>
                <a:cubicBezTo>
                  <a:pt x="2665" y="2623"/>
                  <a:pt x="2480" y="2434"/>
                  <a:pt x="2223" y="2148"/>
                </a:cubicBezTo>
                <a:cubicBezTo>
                  <a:pt x="2170" y="2324"/>
                  <a:pt x="2095" y="2456"/>
                  <a:pt x="2045" y="2626"/>
                </a:cubicBezTo>
                <a:cubicBezTo>
                  <a:pt x="2063" y="2682"/>
                  <a:pt x="2116" y="2855"/>
                  <a:pt x="2116" y="2905"/>
                </a:cubicBezTo>
                <a:cubicBezTo>
                  <a:pt x="2116" y="3031"/>
                  <a:pt x="2039" y="3057"/>
                  <a:pt x="1973" y="3143"/>
                </a:cubicBezTo>
                <a:cubicBezTo>
                  <a:pt x="1890" y="3253"/>
                  <a:pt x="1910" y="3295"/>
                  <a:pt x="1794" y="3382"/>
                </a:cubicBezTo>
                <a:cubicBezTo>
                  <a:pt x="1728" y="3432"/>
                  <a:pt x="1645" y="3452"/>
                  <a:pt x="1579" y="3501"/>
                </a:cubicBezTo>
                <a:cubicBezTo>
                  <a:pt x="1543" y="3561"/>
                  <a:pt x="1484" y="3693"/>
                  <a:pt x="1401" y="3700"/>
                </a:cubicBezTo>
                <a:cubicBezTo>
                  <a:pt x="1084" y="3730"/>
                  <a:pt x="741" y="3571"/>
                  <a:pt x="434" y="3501"/>
                </a:cubicBezTo>
                <a:cubicBezTo>
                  <a:pt x="399" y="3514"/>
                  <a:pt x="354" y="3511"/>
                  <a:pt x="327" y="3541"/>
                </a:cubicBezTo>
                <a:cubicBezTo>
                  <a:pt x="231" y="3647"/>
                  <a:pt x="172" y="3793"/>
                  <a:pt x="76" y="3899"/>
                </a:cubicBezTo>
                <a:cubicBezTo>
                  <a:pt x="52" y="3979"/>
                  <a:pt x="-19" y="4059"/>
                  <a:pt x="5" y="4138"/>
                </a:cubicBezTo>
                <a:cubicBezTo>
                  <a:pt x="58" y="4317"/>
                  <a:pt x="196" y="4456"/>
                  <a:pt x="291" y="4615"/>
                </a:cubicBezTo>
                <a:cubicBezTo>
                  <a:pt x="640" y="5198"/>
                  <a:pt x="133" y="4599"/>
                  <a:pt x="470" y="4973"/>
                </a:cubicBezTo>
                <a:cubicBezTo>
                  <a:pt x="825" y="4841"/>
                  <a:pt x="282" y="5063"/>
                  <a:pt x="685" y="4814"/>
                </a:cubicBezTo>
                <a:cubicBezTo>
                  <a:pt x="751" y="4774"/>
                  <a:pt x="899" y="4735"/>
                  <a:pt x="899" y="4735"/>
                </a:cubicBezTo>
                <a:cubicBezTo>
                  <a:pt x="995" y="4748"/>
                  <a:pt x="1096" y="4738"/>
                  <a:pt x="1186" y="4774"/>
                </a:cubicBezTo>
                <a:cubicBezTo>
                  <a:pt x="1266" y="4808"/>
                  <a:pt x="1401" y="4934"/>
                  <a:pt x="1401" y="4934"/>
                </a:cubicBezTo>
                <a:cubicBezTo>
                  <a:pt x="1413" y="4973"/>
                  <a:pt x="1410" y="5023"/>
                  <a:pt x="1437" y="5053"/>
                </a:cubicBezTo>
                <a:cubicBezTo>
                  <a:pt x="1523" y="5149"/>
                  <a:pt x="1893" y="5139"/>
                  <a:pt x="2045" y="5172"/>
                </a:cubicBezTo>
                <a:cubicBezTo>
                  <a:pt x="2090" y="5319"/>
                  <a:pt x="2081" y="5451"/>
                  <a:pt x="1973" y="5570"/>
                </a:cubicBezTo>
                <a:cubicBezTo>
                  <a:pt x="1943" y="5603"/>
                  <a:pt x="1905" y="5629"/>
                  <a:pt x="1866" y="5650"/>
                </a:cubicBezTo>
                <a:cubicBezTo>
                  <a:pt x="1797" y="5683"/>
                  <a:pt x="1651" y="5729"/>
                  <a:pt x="1651" y="5729"/>
                </a:cubicBezTo>
                <a:cubicBezTo>
                  <a:pt x="1627" y="5769"/>
                  <a:pt x="1610" y="5815"/>
                  <a:pt x="1579" y="5849"/>
                </a:cubicBezTo>
                <a:cubicBezTo>
                  <a:pt x="1549" y="5882"/>
                  <a:pt x="1499" y="5892"/>
                  <a:pt x="1472" y="5928"/>
                </a:cubicBezTo>
                <a:cubicBezTo>
                  <a:pt x="1296" y="6153"/>
                  <a:pt x="1237" y="6442"/>
                  <a:pt x="1186" y="6724"/>
                </a:cubicBezTo>
                <a:cubicBezTo>
                  <a:pt x="1158" y="7158"/>
                  <a:pt x="1114" y="7367"/>
                  <a:pt x="1043" y="7759"/>
                </a:cubicBezTo>
                <a:cubicBezTo>
                  <a:pt x="1055" y="8302"/>
                  <a:pt x="992" y="8856"/>
                  <a:pt x="1078" y="9389"/>
                </a:cubicBezTo>
                <a:cubicBezTo>
                  <a:pt x="1090" y="9473"/>
                  <a:pt x="1293" y="9310"/>
                  <a:pt x="1293" y="9310"/>
                </a:cubicBezTo>
                <a:cubicBezTo>
                  <a:pt x="1317" y="9350"/>
                  <a:pt x="1373" y="9383"/>
                  <a:pt x="1364" y="9430"/>
                </a:cubicBezTo>
                <a:cubicBezTo>
                  <a:pt x="1355" y="9476"/>
                  <a:pt x="1287" y="9476"/>
                  <a:pt x="1257" y="9509"/>
                </a:cubicBezTo>
                <a:cubicBezTo>
                  <a:pt x="1161" y="9615"/>
                  <a:pt x="1111" y="9774"/>
                  <a:pt x="971" y="9827"/>
                </a:cubicBezTo>
                <a:cubicBezTo>
                  <a:pt x="902" y="9854"/>
                  <a:pt x="828" y="9854"/>
                  <a:pt x="757" y="9867"/>
                </a:cubicBezTo>
                <a:cubicBezTo>
                  <a:pt x="1066" y="10096"/>
                  <a:pt x="1428" y="9967"/>
                  <a:pt x="1794" y="9946"/>
                </a:cubicBezTo>
                <a:cubicBezTo>
                  <a:pt x="1878" y="9933"/>
                  <a:pt x="1964" y="9933"/>
                  <a:pt x="2045" y="9907"/>
                </a:cubicBezTo>
                <a:cubicBezTo>
                  <a:pt x="2087" y="9894"/>
                  <a:pt x="2113" y="9848"/>
                  <a:pt x="2152" y="9827"/>
                </a:cubicBezTo>
                <a:cubicBezTo>
                  <a:pt x="2361" y="9724"/>
                  <a:pt x="2578" y="9628"/>
                  <a:pt x="2796" y="9549"/>
                </a:cubicBezTo>
                <a:cubicBezTo>
                  <a:pt x="2916" y="9505"/>
                  <a:pt x="3014" y="9350"/>
                  <a:pt x="3119" y="9270"/>
                </a:cubicBezTo>
                <a:cubicBezTo>
                  <a:pt x="3310" y="8952"/>
                  <a:pt x="3058" y="9337"/>
                  <a:pt x="3297" y="9071"/>
                </a:cubicBezTo>
                <a:cubicBezTo>
                  <a:pt x="3536" y="8806"/>
                  <a:pt x="3190" y="9084"/>
                  <a:pt x="3476" y="8872"/>
                </a:cubicBezTo>
                <a:cubicBezTo>
                  <a:pt x="3640" y="8601"/>
                  <a:pt x="3502" y="8607"/>
                  <a:pt x="3619" y="8315"/>
                </a:cubicBezTo>
                <a:cubicBezTo>
                  <a:pt x="3622" y="8306"/>
                  <a:pt x="3822" y="8242"/>
                  <a:pt x="3870" y="8236"/>
                </a:cubicBezTo>
                <a:cubicBezTo>
                  <a:pt x="3977" y="8216"/>
                  <a:pt x="4084" y="8209"/>
                  <a:pt x="4192" y="8196"/>
                </a:cubicBezTo>
                <a:cubicBezTo>
                  <a:pt x="4434" y="8130"/>
                  <a:pt x="4663" y="8057"/>
                  <a:pt x="4908" y="7997"/>
                </a:cubicBezTo>
                <a:cubicBezTo>
                  <a:pt x="5042" y="7964"/>
                  <a:pt x="5301" y="7878"/>
                  <a:pt x="5301" y="7878"/>
                </a:cubicBezTo>
                <a:cubicBezTo>
                  <a:pt x="5492" y="7735"/>
                  <a:pt x="5620" y="7679"/>
                  <a:pt x="5838" y="7599"/>
                </a:cubicBezTo>
                <a:cubicBezTo>
                  <a:pt x="5880" y="7583"/>
                  <a:pt x="5907" y="7540"/>
                  <a:pt x="5945" y="7519"/>
                </a:cubicBezTo>
                <a:cubicBezTo>
                  <a:pt x="6061" y="7454"/>
                  <a:pt x="6175" y="7397"/>
                  <a:pt x="6304" y="7361"/>
                </a:cubicBezTo>
                <a:cubicBezTo>
                  <a:pt x="6327" y="7321"/>
                  <a:pt x="6345" y="7274"/>
                  <a:pt x="6375" y="7241"/>
                </a:cubicBezTo>
                <a:cubicBezTo>
                  <a:pt x="6405" y="7208"/>
                  <a:pt x="6455" y="7198"/>
                  <a:pt x="6482" y="7162"/>
                </a:cubicBezTo>
                <a:cubicBezTo>
                  <a:pt x="6599" y="7003"/>
                  <a:pt x="6422" y="7072"/>
                  <a:pt x="6590" y="6923"/>
                </a:cubicBezTo>
                <a:cubicBezTo>
                  <a:pt x="6619" y="6897"/>
                  <a:pt x="6661" y="6897"/>
                  <a:pt x="6696" y="6883"/>
                </a:cubicBezTo>
                <a:cubicBezTo>
                  <a:pt x="6775" y="6628"/>
                  <a:pt x="6724" y="6558"/>
                  <a:pt x="6876" y="6764"/>
                </a:cubicBezTo>
                <a:cubicBezTo>
                  <a:pt x="6902" y="6801"/>
                  <a:pt x="6924" y="6843"/>
                  <a:pt x="6948" y="6883"/>
                </a:cubicBezTo>
                <a:cubicBezTo>
                  <a:pt x="7151" y="6856"/>
                  <a:pt x="7362" y="6876"/>
                  <a:pt x="7556" y="6804"/>
                </a:cubicBezTo>
                <a:cubicBezTo>
                  <a:pt x="7636" y="6773"/>
                  <a:pt x="7771" y="6644"/>
                  <a:pt x="7771" y="6644"/>
                </a:cubicBezTo>
                <a:cubicBezTo>
                  <a:pt x="7795" y="6605"/>
                  <a:pt x="7833" y="6571"/>
                  <a:pt x="7842" y="6525"/>
                </a:cubicBezTo>
                <a:cubicBezTo>
                  <a:pt x="7878" y="6356"/>
                  <a:pt x="7804" y="6130"/>
                  <a:pt x="7914" y="6008"/>
                </a:cubicBezTo>
                <a:cubicBezTo>
                  <a:pt x="7940" y="5978"/>
                  <a:pt x="7989" y="5988"/>
                  <a:pt x="8021" y="5968"/>
                </a:cubicBezTo>
                <a:cubicBezTo>
                  <a:pt x="8096" y="5921"/>
                  <a:pt x="8236" y="5809"/>
                  <a:pt x="8236" y="5809"/>
                </a:cubicBezTo>
                <a:cubicBezTo>
                  <a:pt x="8185" y="5637"/>
                  <a:pt x="8182" y="5590"/>
                  <a:pt x="8021" y="5531"/>
                </a:cubicBezTo>
                <a:cubicBezTo>
                  <a:pt x="7998" y="5490"/>
                  <a:pt x="7928" y="5454"/>
                  <a:pt x="7949" y="5411"/>
                </a:cubicBezTo>
                <a:cubicBezTo>
                  <a:pt x="8042" y="5232"/>
                  <a:pt x="8337" y="5205"/>
                  <a:pt x="8486" y="5172"/>
                </a:cubicBezTo>
                <a:cubicBezTo>
                  <a:pt x="8522" y="5146"/>
                  <a:pt x="8581" y="5139"/>
                  <a:pt x="8593" y="5092"/>
                </a:cubicBezTo>
                <a:cubicBezTo>
                  <a:pt x="8611" y="5027"/>
                  <a:pt x="8564" y="4960"/>
                  <a:pt x="8558" y="4893"/>
                </a:cubicBezTo>
                <a:cubicBezTo>
                  <a:pt x="8540" y="4615"/>
                  <a:pt x="8522" y="4337"/>
                  <a:pt x="8522" y="4059"/>
                </a:cubicBezTo>
                <a:cubicBezTo>
                  <a:pt x="8522" y="4015"/>
                  <a:pt x="8534" y="4144"/>
                  <a:pt x="8558" y="4178"/>
                </a:cubicBezTo>
                <a:cubicBezTo>
                  <a:pt x="8584" y="4214"/>
                  <a:pt x="8630" y="4230"/>
                  <a:pt x="8666" y="4257"/>
                </a:cubicBezTo>
                <a:cubicBezTo>
                  <a:pt x="8895" y="4085"/>
                  <a:pt x="8660" y="4211"/>
                  <a:pt x="8808" y="4416"/>
                </a:cubicBezTo>
                <a:cubicBezTo>
                  <a:pt x="8833" y="4449"/>
                  <a:pt x="8880" y="4390"/>
                  <a:pt x="8916" y="4377"/>
                </a:cubicBezTo>
                <a:cubicBezTo>
                  <a:pt x="8940" y="4337"/>
                  <a:pt x="8957" y="4291"/>
                  <a:pt x="8987" y="4257"/>
                </a:cubicBezTo>
                <a:cubicBezTo>
                  <a:pt x="9017" y="4224"/>
                  <a:pt x="9050" y="4203"/>
                  <a:pt x="9095" y="4178"/>
                </a:cubicBezTo>
                <a:cubicBezTo>
                  <a:pt x="9140" y="4153"/>
                  <a:pt x="9023" y="4192"/>
                  <a:pt x="9255" y="4107"/>
                </a:cubicBezTo>
                <a:cubicBezTo>
                  <a:pt x="9328" y="4133"/>
                  <a:pt x="9420" y="4052"/>
                  <a:pt x="9524" y="4077"/>
                </a:cubicBezTo>
                <a:cubicBezTo>
                  <a:pt x="9628" y="4102"/>
                  <a:pt x="9695" y="4204"/>
                  <a:pt x="9882" y="4257"/>
                </a:cubicBezTo>
                <a:cubicBezTo>
                  <a:pt x="9918" y="4230"/>
                  <a:pt x="9981" y="4224"/>
                  <a:pt x="9989" y="4178"/>
                </a:cubicBezTo>
                <a:cubicBezTo>
                  <a:pt x="10028" y="3985"/>
                  <a:pt x="11346" y="4001"/>
                  <a:pt x="11268" y="3872"/>
                </a:cubicBezTo>
                <a:cubicBezTo>
                  <a:pt x="11217" y="3643"/>
                  <a:pt x="11498" y="3680"/>
                  <a:pt x="11451" y="3556"/>
                </a:cubicBezTo>
                <a:cubicBezTo>
                  <a:pt x="11404" y="3432"/>
                  <a:pt x="11142" y="3248"/>
                  <a:pt x="10984" y="3129"/>
                </a:cubicBezTo>
                <a:cubicBezTo>
                  <a:pt x="10719" y="2685"/>
                  <a:pt x="11303" y="2738"/>
                  <a:pt x="11273" y="2573"/>
                </a:cubicBezTo>
                <a:cubicBezTo>
                  <a:pt x="11244" y="2408"/>
                  <a:pt x="10864" y="2258"/>
                  <a:pt x="10807" y="2137"/>
                </a:cubicBezTo>
                <a:cubicBezTo>
                  <a:pt x="10750" y="2016"/>
                  <a:pt x="10771" y="1820"/>
                  <a:pt x="10932" y="1849"/>
                </a:cubicBezTo>
                <a:cubicBezTo>
                  <a:pt x="10968" y="1856"/>
                  <a:pt x="11094" y="1390"/>
                  <a:pt x="11129" y="1377"/>
                </a:cubicBezTo>
                <a:cubicBezTo>
                  <a:pt x="11222" y="1225"/>
                  <a:pt x="10930" y="1227"/>
                  <a:pt x="10930" y="1061"/>
                </a:cubicBezTo>
                <a:close/>
              </a:path>
            </a:pathLst>
          </a:custGeom>
          <a:noFill/>
          <a:ln w="19050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" name="!!Picture 8">
            <a:extLst>
              <a:ext uri="{FF2B5EF4-FFF2-40B4-BE49-F238E27FC236}">
                <a16:creationId xmlns:a16="http://schemas.microsoft.com/office/drawing/2014/main" id="{A278F759-662E-43AA-95D5-A2B1498E8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572" y="3107267"/>
            <a:ext cx="2042072" cy="1772473"/>
          </a:xfrm>
          <a:prstGeom prst="rect">
            <a:avLst/>
          </a:prstGeom>
        </p:spPr>
      </p:pic>
      <p:pic>
        <p:nvPicPr>
          <p:cNvPr id="16" name="!!Picture 16" descr="1111">
            <a:extLst>
              <a:ext uri="{FF2B5EF4-FFF2-40B4-BE49-F238E27FC236}">
                <a16:creationId xmlns:a16="http://schemas.microsoft.com/office/drawing/2014/main" id="{1EAB9B67-D615-4063-84AC-DB4ADA467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54" r="41898" b="34568"/>
          <a:stretch/>
        </p:blipFill>
        <p:spPr bwMode="auto">
          <a:xfrm>
            <a:off x="4136784" y="2325569"/>
            <a:ext cx="1155940" cy="705498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!!Textbox1">
            <a:extLst>
              <a:ext uri="{FF2B5EF4-FFF2-40B4-BE49-F238E27FC236}">
                <a16:creationId xmlns:a16="http://schemas.microsoft.com/office/drawing/2014/main" id="{5114A35B-C303-4391-B5E5-F5A851F613F7}"/>
              </a:ext>
            </a:extLst>
          </p:cNvPr>
          <p:cNvSpPr txBox="1">
            <a:spLocks/>
          </p:cNvSpPr>
          <p:nvPr/>
        </p:nvSpPr>
        <p:spPr>
          <a:xfrm flipH="1">
            <a:off x="225930" y="862755"/>
            <a:ext cx="5023404" cy="52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jalla One"/>
              <a:buNone/>
              <a:defRPr sz="1700" b="0" i="0" u="none" strike="noStrike" cap="none">
                <a:solidFill>
                  <a:schemeClr val="lt1"/>
                </a:solidFill>
                <a:latin typeface="SVN-Appleberry" panose="02040603050506020204" pitchFamily="18" charset="0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 algn="ctr"/>
            <a:r>
              <a:rPr lang="en-US" sz="3600" dirty="0" err="1">
                <a:solidFill>
                  <a:srgbClr val="000000"/>
                </a:solidFill>
              </a:rPr>
              <a:t>Em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nhận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xét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gì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về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kinh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tế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của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đồng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bằng</a:t>
            </a:r>
            <a:r>
              <a:rPr lang="en-US" sz="3600" dirty="0">
                <a:solidFill>
                  <a:srgbClr val="000000"/>
                </a:solidFill>
              </a:rPr>
              <a:t> Nam </a:t>
            </a:r>
            <a:r>
              <a:rPr lang="en-US" sz="3600" dirty="0" err="1">
                <a:solidFill>
                  <a:srgbClr val="000000"/>
                </a:solidFill>
              </a:rPr>
              <a:t>Bộ</a:t>
            </a:r>
            <a:r>
              <a:rPr lang="en-US" sz="3600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08286B8-76FB-40C4-8957-66C006FAD8BF}"/>
              </a:ext>
            </a:extLst>
          </p:cNvPr>
          <p:cNvSpPr/>
          <p:nvPr/>
        </p:nvSpPr>
        <p:spPr>
          <a:xfrm>
            <a:off x="5621867" y="3708400"/>
            <a:ext cx="2192866" cy="1435100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!!Textbox2">
            <a:extLst>
              <a:ext uri="{FF2B5EF4-FFF2-40B4-BE49-F238E27FC236}">
                <a16:creationId xmlns:a16="http://schemas.microsoft.com/office/drawing/2014/main" id="{57569AF7-940F-48A4-A420-90D66C25A1C6}"/>
              </a:ext>
            </a:extLst>
          </p:cNvPr>
          <p:cNvSpPr txBox="1">
            <a:spLocks/>
          </p:cNvSpPr>
          <p:nvPr/>
        </p:nvSpPr>
        <p:spPr>
          <a:xfrm flipH="1">
            <a:off x="-228287" y="691258"/>
            <a:ext cx="5931838" cy="1123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jalla One"/>
              <a:buNone/>
              <a:defRPr sz="1700" b="0" i="0" u="none" strike="noStrike" cap="none">
                <a:solidFill>
                  <a:schemeClr val="lt1"/>
                </a:solidFill>
                <a:latin typeface="SVN-Appleberry" panose="02040603050506020204" pitchFamily="18" charset="0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 algn="ctr"/>
            <a:r>
              <a:rPr lang="en-US" sz="4400" dirty="0" err="1">
                <a:solidFill>
                  <a:srgbClr val="000000"/>
                </a:solidFill>
              </a:rPr>
              <a:t>Đồng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bằng</a:t>
            </a:r>
            <a:r>
              <a:rPr lang="en-US" sz="4400" dirty="0">
                <a:solidFill>
                  <a:srgbClr val="000000"/>
                </a:solidFill>
              </a:rPr>
              <a:t> Nam </a:t>
            </a:r>
            <a:r>
              <a:rPr lang="en-US" sz="4400" dirty="0" err="1">
                <a:solidFill>
                  <a:srgbClr val="000000"/>
                </a:solidFill>
              </a:rPr>
              <a:t>Bộ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là</a:t>
            </a:r>
            <a:endParaRPr lang="en-US" sz="4400" dirty="0">
              <a:solidFill>
                <a:srgbClr val="000000"/>
              </a:solidFill>
            </a:endParaRPr>
          </a:p>
          <a:p>
            <a:pPr algn="ctr"/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vùng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công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nghiệp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sz="4400" dirty="0" err="1">
                <a:solidFill>
                  <a:srgbClr val="000000"/>
                </a:solidFill>
              </a:rPr>
              <a:t>phát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triển</a:t>
            </a:r>
            <a:r>
              <a:rPr lang="en-US" sz="4400" dirty="0">
                <a:solidFill>
                  <a:srgbClr val="000000"/>
                </a:solidFill>
              </a:rPr>
              <a:t> </a:t>
            </a:r>
            <a:r>
              <a:rPr lang="en-US" sz="4400" dirty="0" err="1">
                <a:solidFill>
                  <a:srgbClr val="000000"/>
                </a:solidFill>
              </a:rPr>
              <a:t>mạnh</a:t>
            </a:r>
            <a:r>
              <a:rPr lang="en-US" sz="4400"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/>
      <p:bldP spid="17" grpId="1"/>
      <p:bldP spid="14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!!Picture 6">
            <a:extLst>
              <a:ext uri="{FF2B5EF4-FFF2-40B4-BE49-F238E27FC236}">
                <a16:creationId xmlns:a16="http://schemas.microsoft.com/office/drawing/2014/main" id="{6CEBD778-B5FE-4670-8561-A4F16298C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4" t="47818" r="3245"/>
          <a:stretch/>
        </p:blipFill>
        <p:spPr>
          <a:xfrm>
            <a:off x="2632085" y="546937"/>
            <a:ext cx="6494996" cy="4528428"/>
          </a:xfrm>
          <a:prstGeom prst="rect">
            <a:avLst/>
          </a:prstGeom>
        </p:spPr>
      </p:pic>
      <p:sp>
        <p:nvSpPr>
          <p:cNvPr id="17" name="!!Textbox1">
            <a:extLst>
              <a:ext uri="{FF2B5EF4-FFF2-40B4-BE49-F238E27FC236}">
                <a16:creationId xmlns:a16="http://schemas.microsoft.com/office/drawing/2014/main" id="{5114A35B-C303-4391-B5E5-F5A851F613F7}"/>
              </a:ext>
            </a:extLst>
          </p:cNvPr>
          <p:cNvSpPr txBox="1">
            <a:spLocks/>
          </p:cNvSpPr>
          <p:nvPr/>
        </p:nvSpPr>
        <p:spPr>
          <a:xfrm flipH="1">
            <a:off x="16919" y="1510242"/>
            <a:ext cx="2485649" cy="52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jalla One"/>
              <a:buNone/>
              <a:defRPr sz="1700" b="0" i="0" u="none" strike="noStrike" cap="none">
                <a:solidFill>
                  <a:schemeClr val="lt1"/>
                </a:solidFill>
                <a:latin typeface="SVN-Appleberry" panose="02040603050506020204" pitchFamily="18" charset="0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 algn="ctr"/>
            <a:r>
              <a:rPr lang="en-US" sz="3200" dirty="0" err="1">
                <a:solidFill>
                  <a:srgbClr val="000000"/>
                </a:solidFill>
              </a:rPr>
              <a:t>Kể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tên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những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ngành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công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nghiệp</a:t>
            </a:r>
            <a:r>
              <a:rPr lang="en-US" sz="3200" dirty="0">
                <a:solidFill>
                  <a:srgbClr val="000000"/>
                </a:solidFill>
              </a:rPr>
              <a:t> ở </a:t>
            </a:r>
            <a:r>
              <a:rPr lang="en-US" sz="3200" dirty="0" err="1">
                <a:solidFill>
                  <a:srgbClr val="000000"/>
                </a:solidFill>
              </a:rPr>
              <a:t>đồng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bằng</a:t>
            </a:r>
            <a:r>
              <a:rPr lang="en-US" sz="3200" dirty="0">
                <a:solidFill>
                  <a:srgbClr val="000000"/>
                </a:solidFill>
              </a:rPr>
              <a:t> Nam </a:t>
            </a:r>
            <a:r>
              <a:rPr lang="en-US" sz="3200" dirty="0" err="1">
                <a:solidFill>
                  <a:srgbClr val="000000"/>
                </a:solidFill>
              </a:rPr>
              <a:t>Bộ</a:t>
            </a:r>
            <a:r>
              <a:rPr lang="en-US" sz="3200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20" name="!!Textbox2">
            <a:extLst>
              <a:ext uri="{FF2B5EF4-FFF2-40B4-BE49-F238E27FC236}">
                <a16:creationId xmlns:a16="http://schemas.microsoft.com/office/drawing/2014/main" id="{57569AF7-940F-48A4-A420-90D66C25A1C6}"/>
              </a:ext>
            </a:extLst>
          </p:cNvPr>
          <p:cNvSpPr txBox="1">
            <a:spLocks/>
          </p:cNvSpPr>
          <p:nvPr/>
        </p:nvSpPr>
        <p:spPr>
          <a:xfrm flipH="1">
            <a:off x="127780" y="29635"/>
            <a:ext cx="8888440" cy="52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jalla One"/>
              <a:buNone/>
              <a:defRPr sz="1700" b="0" i="0" u="none" strike="noStrike" cap="none">
                <a:solidFill>
                  <a:schemeClr val="lt1"/>
                </a:solidFill>
                <a:latin typeface="SVN-Appleberry" panose="02040603050506020204" pitchFamily="18" charset="0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 algn="ctr"/>
            <a:r>
              <a:rPr lang="en-US" sz="3600" dirty="0" err="1">
                <a:solidFill>
                  <a:srgbClr val="C00000"/>
                </a:solidFill>
              </a:rPr>
              <a:t>Vùng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công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nghiệp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phát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triển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mạnh</a:t>
            </a:r>
            <a:r>
              <a:rPr lang="en-US" sz="36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6380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!!Textbox2">
            <a:extLst>
              <a:ext uri="{FF2B5EF4-FFF2-40B4-BE49-F238E27FC236}">
                <a16:creationId xmlns:a16="http://schemas.microsoft.com/office/drawing/2014/main" id="{57569AF7-940F-48A4-A420-90D66C25A1C6}"/>
              </a:ext>
            </a:extLst>
          </p:cNvPr>
          <p:cNvSpPr txBox="1">
            <a:spLocks/>
          </p:cNvSpPr>
          <p:nvPr/>
        </p:nvSpPr>
        <p:spPr>
          <a:xfrm flipH="1">
            <a:off x="127780" y="68135"/>
            <a:ext cx="8888440" cy="52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jalla One"/>
              <a:buNone/>
              <a:defRPr sz="1700" b="0" i="0" u="none" strike="noStrike" cap="none">
                <a:solidFill>
                  <a:schemeClr val="lt1"/>
                </a:solidFill>
                <a:latin typeface="SVN-Appleberry" panose="02040603050506020204" pitchFamily="18" charset="0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 algn="ctr"/>
            <a:r>
              <a:rPr lang="en-US" sz="3600" dirty="0" err="1">
                <a:solidFill>
                  <a:srgbClr val="C00000"/>
                </a:solidFill>
              </a:rPr>
              <a:t>Vùng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công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nghiệp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phát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triển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mạnh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3F77E4-C29A-46A0-9CE9-B2B7BF338810}"/>
              </a:ext>
            </a:extLst>
          </p:cNvPr>
          <p:cNvSpPr txBox="1"/>
          <p:nvPr/>
        </p:nvSpPr>
        <p:spPr>
          <a:xfrm>
            <a:off x="423513" y="1204915"/>
            <a:ext cx="87204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Khai thác dầu khí 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Sản xuất điện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Phân bón 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Hóa chất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 tử và công nghiệp sản xuất phần mềm 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C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ơ khí chế tạo máy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 nghiệp nguyên liệu (thép, xi-măng, vật liệu xây dựng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Chế biến nông - lâm - thủy sản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 nghiệp thực phẩm</a:t>
            </a:r>
            <a:endParaRPr lang="en-US" sz="2400" b="0" i="0" dirty="0">
              <a:solidFill>
                <a:srgbClr val="33333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solidFill>
                  <a:srgbClr val="33333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vi-VN" sz="2400" b="0" i="0" dirty="0">
                <a:solidFill>
                  <a:srgbClr val="33333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Sản xuất hàng tiêu dùng (dệt may, giày da, nhựa)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!!Textbox2">
            <a:extLst>
              <a:ext uri="{FF2B5EF4-FFF2-40B4-BE49-F238E27FC236}">
                <a16:creationId xmlns:a16="http://schemas.microsoft.com/office/drawing/2014/main" id="{49370D20-EE0A-4575-9E22-EF1765C63A1C}"/>
              </a:ext>
            </a:extLst>
          </p:cNvPr>
          <p:cNvSpPr txBox="1">
            <a:spLocks/>
          </p:cNvSpPr>
          <p:nvPr/>
        </p:nvSpPr>
        <p:spPr>
          <a:xfrm flipH="1">
            <a:off x="255560" y="678924"/>
            <a:ext cx="8599682" cy="52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jalla One"/>
              <a:buNone/>
              <a:defRPr sz="1700" b="0" i="0" u="none" strike="noStrike" cap="none">
                <a:solidFill>
                  <a:schemeClr val="lt1"/>
                </a:solidFill>
                <a:latin typeface="SVN-Appleberry" panose="02040603050506020204" pitchFamily="18" charset="0"/>
                <a:ea typeface="Fjalla One"/>
                <a:cs typeface="Fjalla One"/>
                <a:sym typeface="Fjall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erif Display"/>
              <a:buNone/>
              <a:defRPr sz="12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9pPr>
          </a:lstStyle>
          <a:p>
            <a:pPr algn="l"/>
            <a:r>
              <a:rPr lang="en-US" sz="3600" dirty="0" err="1">
                <a:solidFill>
                  <a:srgbClr val="000000"/>
                </a:solidFill>
              </a:rPr>
              <a:t>Một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số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ngành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công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nghiệp</a:t>
            </a:r>
            <a:r>
              <a:rPr lang="en-US" sz="3600" dirty="0">
                <a:solidFill>
                  <a:srgbClr val="000000"/>
                </a:solidFill>
              </a:rPr>
              <a:t> ở </a:t>
            </a:r>
            <a:r>
              <a:rPr lang="en-US" sz="3600" dirty="0" err="1">
                <a:solidFill>
                  <a:srgbClr val="000000"/>
                </a:solidFill>
              </a:rPr>
              <a:t>đồng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bằng</a:t>
            </a:r>
            <a:r>
              <a:rPr lang="en-US" sz="3600" dirty="0">
                <a:solidFill>
                  <a:srgbClr val="000000"/>
                </a:solidFill>
              </a:rPr>
              <a:t> Nam </a:t>
            </a:r>
            <a:r>
              <a:rPr lang="en-US" sz="3600" dirty="0" err="1">
                <a:solidFill>
                  <a:srgbClr val="000000"/>
                </a:solidFill>
              </a:rPr>
              <a:t>Bộ</a:t>
            </a:r>
            <a:endParaRPr 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24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53"/>
          <a:stretch/>
        </p:blipFill>
        <p:spPr>
          <a:xfrm>
            <a:off x="3059640" y="2615394"/>
            <a:ext cx="2947587" cy="21401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136" y="830062"/>
            <a:ext cx="29451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hình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ảnh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này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thuộc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ngành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5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nào</a:t>
            </a:r>
            <a:r>
              <a:rPr lang="en-US" sz="225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028" y="4795248"/>
            <a:ext cx="2852535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Sản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xuất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linh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kiện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tử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59534" y="2094826"/>
            <a:ext cx="3013287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Khai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thác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dầu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mỏ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4749" y="2094826"/>
            <a:ext cx="2824890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Chế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biến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thủy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sản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xuất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khẩu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62957" y="4795432"/>
            <a:ext cx="2852535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đạm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Phú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Mĩ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59534" y="4818465"/>
            <a:ext cx="2862005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Phân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xưởng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tán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74" name="Picture 2" descr="Những dấu mốc nhiệm kỳ 2010 - 2015 - Báo Bà Rịa - Vũng Tàu điện tử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136" y="2615394"/>
            <a:ext cx="2852534" cy="214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Xuất khẩu điện thoại, máy tính, linh kiện điện tử vẫn tiếp tục tă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2" y="2603570"/>
            <a:ext cx="2799428" cy="211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3154105" y="117338"/>
            <a:ext cx="2767434" cy="184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6297848" y="122911"/>
            <a:ext cx="2755107" cy="184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21136" y="4783875"/>
            <a:ext cx="2772874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tử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35885" y="2094826"/>
            <a:ext cx="3013287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Khai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thác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dầu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26701" y="2094826"/>
            <a:ext cx="2824890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Chế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biến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phẩm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59640" y="4819929"/>
            <a:ext cx="2947587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Cơ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79088" y="4818465"/>
            <a:ext cx="2852535" cy="286232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05740" indent="-205740" algn="ctr">
              <a:lnSpc>
                <a:spcPct val="90000"/>
              </a:lnSpc>
              <a:buClr>
                <a:schemeClr val="accent3"/>
              </a:buClr>
              <a:defRPr/>
            </a:pP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Phân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bón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87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15866" y="626679"/>
            <a:ext cx="7261550" cy="4450983"/>
            <a:chOff x="847" y="436"/>
            <a:chExt cx="4509" cy="3881"/>
          </a:xfrm>
        </p:grpSpPr>
        <p:pic>
          <p:nvPicPr>
            <p:cNvPr id="3" name="Picture 4" descr="Mipec_nha_phan_phoi_Thuan_My_Davisoft_0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" y="2418"/>
              <a:ext cx="1996" cy="1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5" descr="TP_HCM_t__c_gi_y_ph_p-afa427090e6c9f290964b3143abdced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" y="493"/>
              <a:ext cx="1996" cy="1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6" descr="g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" y="436"/>
              <a:ext cx="1565" cy="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981" y="2082"/>
              <a:ext cx="1728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Xăng</a:t>
              </a:r>
              <a:endParaRPr lang="en-US" sz="180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981" y="3995"/>
              <a:ext cx="1728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Dầu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nhờn</a:t>
              </a:r>
              <a:endParaRPr lang="en-US" sz="180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3628" y="2021"/>
              <a:ext cx="1728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Gas</a:t>
              </a:r>
            </a:p>
          </p:txBody>
        </p:sp>
        <p:pic>
          <p:nvPicPr>
            <p:cNvPr id="10" name="Picture 11" descr="image123455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" y="2341"/>
              <a:ext cx="1611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3583" y="3973"/>
              <a:ext cx="1728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Săm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,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lốp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xe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573181" y="82460"/>
            <a:ext cx="62417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000" b="1" dirty="0" err="1">
                <a:solidFill>
                  <a:schemeClr val="bg1"/>
                </a:solidFill>
                <a:latin typeface="Tahoma" panose="020B0604030504040204" pitchFamily="34" charset="0"/>
              </a:rPr>
              <a:t>Sản</a:t>
            </a: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Tahoma" panose="020B0604030504040204" pitchFamily="34" charset="0"/>
              </a:rPr>
              <a:t>phẩm</a:t>
            </a: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Tahoma" panose="020B0604030504040204" pitchFamily="34" charset="0"/>
              </a:rPr>
              <a:t>ngành</a:t>
            </a: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Tahoma" panose="020B0604030504040204" pitchFamily="34" charset="0"/>
              </a:rPr>
              <a:t>dầu</a:t>
            </a:r>
            <a:r>
              <a:rPr lang="en-US" sz="30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Tahoma" panose="020B0604030504040204" pitchFamily="34" charset="0"/>
              </a:rPr>
              <a:t>khí</a:t>
            </a:r>
            <a:endParaRPr lang="en-US" sz="30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57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578540" y="540817"/>
            <a:ext cx="7870691" cy="4565722"/>
            <a:chOff x="143" y="514"/>
            <a:chExt cx="5207" cy="3705"/>
          </a:xfrm>
        </p:grpSpPr>
        <p:pic>
          <p:nvPicPr>
            <p:cNvPr id="3" name="Picture 2" descr="img_24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" y="514"/>
              <a:ext cx="1816" cy="1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404" y="2024"/>
              <a:ext cx="172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Chế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biến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gạo</a:t>
              </a:r>
              <a:endParaRPr lang="en-US" sz="180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pic>
          <p:nvPicPr>
            <p:cNvPr id="6" name="Picture 2" descr="avata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514"/>
              <a:ext cx="1992" cy="1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989" y="1991"/>
              <a:ext cx="2315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Chế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biến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cá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tra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xuất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khẩu</a:t>
              </a:r>
              <a:endParaRPr lang="en-US" sz="180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143" y="3875"/>
              <a:ext cx="2404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Dây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chuyền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chế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biến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rau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củ</a:t>
              </a:r>
              <a:endParaRPr lang="en-US" sz="180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3035" y="3919"/>
              <a:ext cx="2315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Chế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biến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cơm</a:t>
              </a:r>
              <a:r>
                <a:rPr lang="en-US" sz="1800" dirty="0">
                  <a:solidFill>
                    <a:srgbClr val="000000"/>
                  </a:solidFill>
                  <a:latin typeface="Tahoma" panose="020B0604030504040204" pitchFamily="34" charset="0"/>
                </a:rPr>
                <a:t> </a:t>
              </a:r>
              <a:r>
                <a:rPr lang="en-US" sz="1800" dirty="0" err="1">
                  <a:solidFill>
                    <a:srgbClr val="000000"/>
                  </a:solidFill>
                  <a:latin typeface="Tahoma" panose="020B0604030504040204" pitchFamily="34" charset="0"/>
                </a:rPr>
                <a:t>hộp</a:t>
              </a:r>
              <a:endParaRPr lang="en-US" sz="1800" dirty="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442249" y="31973"/>
            <a:ext cx="7323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 err="1">
                <a:solidFill>
                  <a:schemeClr val="bg1"/>
                </a:solidFill>
                <a:latin typeface="Tahoma" panose="020B0604030504040204" pitchFamily="34" charset="0"/>
              </a:rPr>
              <a:t>Chế</a:t>
            </a:r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ahoma" panose="020B0604030504040204" pitchFamily="34" charset="0"/>
              </a:rPr>
              <a:t>biến</a:t>
            </a:r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ahoma" panose="020B0604030504040204" pitchFamily="34" charset="0"/>
              </a:rPr>
              <a:t>lương</a:t>
            </a:r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ahoma" panose="020B0604030504040204" pitchFamily="34" charset="0"/>
              </a:rPr>
              <a:t>thực</a:t>
            </a:r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latin typeface="Tahoma" panose="020B0604030504040204" pitchFamily="34" charset="0"/>
              </a:rPr>
              <a:t>thực</a:t>
            </a:r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ahoma" panose="020B0604030504040204" pitchFamily="34" charset="0"/>
              </a:rPr>
              <a:t>phẩm</a:t>
            </a:r>
            <a:endParaRPr 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4098" name="Picture 2" descr="Tại sao nên may đồng phục công nhân thực phẩm có chất liệu vải tố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835" y="2758595"/>
            <a:ext cx="3081155" cy="197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21" y="2852711"/>
            <a:ext cx="3014663" cy="1678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42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39" y="604968"/>
            <a:ext cx="4280337" cy="35689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304" y="587828"/>
            <a:ext cx="4185745" cy="3467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350325" y="4230125"/>
            <a:ext cx="5344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ty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phẩm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Colusa-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Miliket</a:t>
            </a:r>
            <a:endParaRPr lang="en-US" sz="21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TP.Hồ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Chí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Minh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1149" y="4215509"/>
            <a:ext cx="30624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ty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may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Bè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ở TP.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Hồ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Chí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Minh</a:t>
            </a:r>
          </a:p>
        </p:txBody>
      </p:sp>
    </p:spTree>
    <p:extLst>
      <p:ext uri="{BB962C8B-B14F-4D97-AF65-F5344CB8AC3E}">
        <p14:creationId xmlns:p14="http://schemas.microsoft.com/office/powerpoint/2010/main" val="379352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áo cáo giám sát môi trường KCN Sóng Thầ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" y="707573"/>
            <a:ext cx="4435613" cy="342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Khu công nghiệp Lê Minh Xuân Bình Chánh giá rẻ | MuaBanNhaDa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" r="8571"/>
          <a:stretch/>
        </p:blipFill>
        <p:spPr bwMode="auto">
          <a:xfrm>
            <a:off x="4863580" y="707573"/>
            <a:ext cx="4146698" cy="342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5538" y="4253273"/>
            <a:ext cx="41620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Khu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Sóng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Thần</a:t>
            </a:r>
            <a:endParaRPr lang="en-US" sz="21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Bình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Dương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57060" y="4190170"/>
            <a:ext cx="43686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Khu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Lê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Minh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Xuân</a:t>
            </a:r>
            <a:endParaRPr lang="en-US" sz="21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Bình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Chánh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526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iá thuê mặt bằng các KCN Đông Nam Bộ vẫn tăng trong quý IV/2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51" y="383078"/>
            <a:ext cx="4435612" cy="36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Bình Dương: Công Nghiệp Đang Tập Trung Về Phía Bắc | Địa Ốc Kim Oan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425" y="383078"/>
            <a:ext cx="4032030" cy="363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9186" y="4190410"/>
            <a:ext cx="45458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Khu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Tân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Phú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Trung</a:t>
            </a:r>
            <a:endParaRPr lang="en-US" sz="21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(TP.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Hồ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Chí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Minh)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12425" y="4190409"/>
            <a:ext cx="44804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Khu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Mỹ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Phước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III</a:t>
            </a:r>
          </a:p>
          <a:p>
            <a:pPr algn="ctr"/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Bình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b="1" dirty="0" err="1">
                <a:latin typeface="Tahoma" panose="020B0604030504040204" pitchFamily="34" charset="0"/>
                <a:cs typeface="Tahoma" panose="020B0604030504040204" pitchFamily="34" charset="0"/>
              </a:rPr>
              <a:t>Dương</a:t>
            </a:r>
            <a:r>
              <a:rPr lang="en-US" sz="2100" b="1" dirty="0">
                <a:latin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820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4"/>
          <p:cNvSpPr/>
          <p:nvPr/>
        </p:nvSpPr>
        <p:spPr>
          <a:xfrm>
            <a:off x="7373307" y="3559170"/>
            <a:ext cx="6651092" cy="2139699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44"/>
          <p:cNvSpPr/>
          <p:nvPr/>
        </p:nvSpPr>
        <p:spPr>
          <a:xfrm rot="9900013">
            <a:off x="-3971089" y="308813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44"/>
          <p:cNvSpPr/>
          <p:nvPr/>
        </p:nvSpPr>
        <p:spPr>
          <a:xfrm rot="-857527">
            <a:off x="-4571857" y="-104294"/>
            <a:ext cx="8129924" cy="41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4187EE-F6AB-485D-B3E7-264AA27376C5}"/>
              </a:ext>
            </a:extLst>
          </p:cNvPr>
          <p:cNvSpPr/>
          <p:nvPr/>
        </p:nvSpPr>
        <p:spPr>
          <a:xfrm>
            <a:off x="1605807" y="1821030"/>
            <a:ext cx="5874589" cy="14289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Vì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sao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bằng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Nam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Bộ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trở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thành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vùng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endParaRPr lang="en-US" sz="2400" b="1" dirty="0"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mạnh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nhất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ta?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4666FEC-86E8-4540-B985-223456C74EF8}"/>
              </a:ext>
            </a:extLst>
          </p:cNvPr>
          <p:cNvSpPr/>
          <p:nvPr/>
        </p:nvSpPr>
        <p:spPr>
          <a:xfrm>
            <a:off x="776377" y="186819"/>
            <a:ext cx="2265934" cy="12750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nguồn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nguyên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liệu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phong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phú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67C42A-EE66-41AD-BA95-7B1E3A229055}"/>
              </a:ext>
            </a:extLst>
          </p:cNvPr>
          <p:cNvSpPr/>
          <p:nvPr/>
        </p:nvSpPr>
        <p:spPr>
          <a:xfrm>
            <a:off x="6303850" y="186819"/>
            <a:ext cx="2332677" cy="12628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 nguồn lao động dồi dào</a:t>
            </a:r>
            <a:endParaRPr lang="en-US" sz="240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3E5AFEF-B931-440A-9124-C0F192BEB558}"/>
              </a:ext>
            </a:extLst>
          </p:cNvPr>
          <p:cNvSpPr/>
          <p:nvPr/>
        </p:nvSpPr>
        <p:spPr>
          <a:xfrm>
            <a:off x="3766492" y="186819"/>
            <a:ext cx="1813178" cy="12628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Đất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đai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màu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mỡ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888E97E-BE4C-40E4-96F3-07BF260C6C1B}"/>
              </a:ext>
            </a:extLst>
          </p:cNvPr>
          <p:cNvSpPr/>
          <p:nvPr/>
        </p:nvSpPr>
        <p:spPr>
          <a:xfrm>
            <a:off x="5876716" y="3536765"/>
            <a:ext cx="2829178" cy="13985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Được đầu tư xây dựng nhà máy</a:t>
            </a:r>
            <a:endParaRPr lang="en-US" sz="240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5AAF34-F7A9-4862-AEEC-B2BF77454815}"/>
              </a:ext>
            </a:extLst>
          </p:cNvPr>
          <p:cNvSpPr/>
          <p:nvPr/>
        </p:nvSpPr>
        <p:spPr>
          <a:xfrm>
            <a:off x="3000479" y="3536765"/>
            <a:ext cx="2719393" cy="13985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ầu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tư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vốn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ngoài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4819B7C-90D9-488E-A647-60ADA4D15427}"/>
              </a:ext>
            </a:extLst>
          </p:cNvPr>
          <p:cNvSpPr/>
          <p:nvPr/>
        </p:nvSpPr>
        <p:spPr>
          <a:xfrm>
            <a:off x="300400" y="3523334"/>
            <a:ext cx="2543236" cy="14119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Giao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thông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24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BDDE0B1-DDA2-4AA4-B1BF-52382552EEEC}"/>
              </a:ext>
            </a:extLst>
          </p:cNvPr>
          <p:cNvCxnSpPr>
            <a:cxnSpLocks/>
            <a:stCxn id="47" idx="2"/>
            <a:endCxn id="111" idx="0"/>
          </p:cNvCxnSpPr>
          <p:nvPr/>
        </p:nvCxnSpPr>
        <p:spPr>
          <a:xfrm flipH="1">
            <a:off x="4543102" y="1449712"/>
            <a:ext cx="2927087" cy="358681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5251FB7-522F-40F5-A5D7-D24F7FE8A6A4}"/>
              </a:ext>
            </a:extLst>
          </p:cNvPr>
          <p:cNvCxnSpPr>
            <a:cxnSpLocks/>
            <a:stCxn id="46" idx="2"/>
            <a:endCxn id="111" idx="0"/>
          </p:cNvCxnSpPr>
          <p:nvPr/>
        </p:nvCxnSpPr>
        <p:spPr>
          <a:xfrm>
            <a:off x="1909344" y="1461904"/>
            <a:ext cx="2633758" cy="346489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00BC81E-D05D-4565-9109-3E17514E1F3D}"/>
              </a:ext>
            </a:extLst>
          </p:cNvPr>
          <p:cNvCxnSpPr>
            <a:cxnSpLocks/>
            <a:stCxn id="50" idx="0"/>
            <a:endCxn id="111" idx="2"/>
          </p:cNvCxnSpPr>
          <p:nvPr/>
        </p:nvCxnSpPr>
        <p:spPr>
          <a:xfrm flipV="1">
            <a:off x="4360176" y="3237352"/>
            <a:ext cx="182926" cy="299413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644CD61-DCC4-4A5C-8ACE-799E55D48A56}"/>
              </a:ext>
            </a:extLst>
          </p:cNvPr>
          <p:cNvCxnSpPr>
            <a:cxnSpLocks/>
            <a:stCxn id="49" idx="0"/>
            <a:endCxn id="111" idx="2"/>
          </p:cNvCxnSpPr>
          <p:nvPr/>
        </p:nvCxnSpPr>
        <p:spPr>
          <a:xfrm flipH="1" flipV="1">
            <a:off x="4543102" y="3237352"/>
            <a:ext cx="2748203" cy="299413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E6A37F7-F0F2-4864-8309-444E811CD82C}"/>
              </a:ext>
            </a:extLst>
          </p:cNvPr>
          <p:cNvCxnSpPr>
            <a:cxnSpLocks/>
            <a:stCxn id="51" idx="0"/>
            <a:endCxn id="45" idx="2"/>
          </p:cNvCxnSpPr>
          <p:nvPr/>
        </p:nvCxnSpPr>
        <p:spPr>
          <a:xfrm flipV="1">
            <a:off x="1572018" y="3249989"/>
            <a:ext cx="2971084" cy="27334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B4154CF-BAE3-4064-A2E7-B63FB8E93CCA}"/>
              </a:ext>
            </a:extLst>
          </p:cNvPr>
          <p:cNvSpPr/>
          <p:nvPr/>
        </p:nvSpPr>
        <p:spPr>
          <a:xfrm>
            <a:off x="1605807" y="1808393"/>
            <a:ext cx="5874589" cy="14289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Điều</a:t>
            </a:r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kiện</a:t>
            </a:r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bằng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Nam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Bộ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trở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thành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vùng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endParaRPr lang="en-US" sz="2400" b="1" dirty="0"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mạnh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ta: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1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4"/>
          <p:cNvSpPr/>
          <p:nvPr/>
        </p:nvSpPr>
        <p:spPr>
          <a:xfrm>
            <a:off x="7373307" y="3559170"/>
            <a:ext cx="6651092" cy="2139699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44"/>
          <p:cNvSpPr/>
          <p:nvPr/>
        </p:nvSpPr>
        <p:spPr>
          <a:xfrm rot="9900013">
            <a:off x="-3971089" y="308813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44"/>
          <p:cNvSpPr/>
          <p:nvPr/>
        </p:nvSpPr>
        <p:spPr>
          <a:xfrm rot="-857527">
            <a:off x="-4571857" y="-104294"/>
            <a:ext cx="8129924" cy="41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4666FEC-86E8-4540-B985-223456C74EF8}"/>
              </a:ext>
            </a:extLst>
          </p:cNvPr>
          <p:cNvSpPr/>
          <p:nvPr/>
        </p:nvSpPr>
        <p:spPr>
          <a:xfrm>
            <a:off x="329311" y="260017"/>
            <a:ext cx="5439745" cy="576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Nguồn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nguyên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liệu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phong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phú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67C42A-EE66-41AD-BA95-7B1E3A229055}"/>
              </a:ext>
            </a:extLst>
          </p:cNvPr>
          <p:cNvSpPr/>
          <p:nvPr/>
        </p:nvSpPr>
        <p:spPr>
          <a:xfrm>
            <a:off x="329311" y="1208268"/>
            <a:ext cx="5448119" cy="576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Nguồn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lao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động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dồi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dào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888E97E-BE4C-40E4-96F3-07BF260C6C1B}"/>
              </a:ext>
            </a:extLst>
          </p:cNvPr>
          <p:cNvSpPr/>
          <p:nvPr/>
        </p:nvSpPr>
        <p:spPr>
          <a:xfrm>
            <a:off x="329311" y="2156519"/>
            <a:ext cx="5448119" cy="576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đầu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tư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xây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dựng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máy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C5AAF34-F7A9-4862-AEEC-B2BF77454815}"/>
              </a:ext>
            </a:extLst>
          </p:cNvPr>
          <p:cNvSpPr/>
          <p:nvPr/>
        </p:nvSpPr>
        <p:spPr>
          <a:xfrm>
            <a:off x="329311" y="4053019"/>
            <a:ext cx="5439743" cy="576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Được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ầu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tư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vốn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ngoài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4819B7C-90D9-488E-A647-60ADA4D15427}"/>
              </a:ext>
            </a:extLst>
          </p:cNvPr>
          <p:cNvSpPr/>
          <p:nvPr/>
        </p:nvSpPr>
        <p:spPr>
          <a:xfrm>
            <a:off x="329311" y="3104770"/>
            <a:ext cx="5448119" cy="576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Giao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thông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BDDE0B1-DDA2-4AA4-B1BF-52382552EEEC}"/>
              </a:ext>
            </a:extLst>
          </p:cNvPr>
          <p:cNvCxnSpPr>
            <a:cxnSpLocks/>
            <a:stCxn id="47" idx="3"/>
            <a:endCxn id="111" idx="1"/>
          </p:cNvCxnSpPr>
          <p:nvPr/>
        </p:nvCxnSpPr>
        <p:spPr>
          <a:xfrm>
            <a:off x="5777430" y="1496268"/>
            <a:ext cx="970503" cy="95555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5251FB7-522F-40F5-A5D7-D24F7FE8A6A4}"/>
              </a:ext>
            </a:extLst>
          </p:cNvPr>
          <p:cNvCxnSpPr>
            <a:cxnSpLocks/>
            <a:stCxn id="46" idx="3"/>
            <a:endCxn id="111" idx="1"/>
          </p:cNvCxnSpPr>
          <p:nvPr/>
        </p:nvCxnSpPr>
        <p:spPr>
          <a:xfrm>
            <a:off x="5769056" y="548017"/>
            <a:ext cx="978877" cy="1903809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00BC81E-D05D-4565-9109-3E17514E1F3D}"/>
              </a:ext>
            </a:extLst>
          </p:cNvPr>
          <p:cNvCxnSpPr>
            <a:cxnSpLocks/>
            <a:stCxn id="50" idx="3"/>
            <a:endCxn id="111" idx="1"/>
          </p:cNvCxnSpPr>
          <p:nvPr/>
        </p:nvCxnSpPr>
        <p:spPr>
          <a:xfrm flipV="1">
            <a:off x="5769054" y="2451826"/>
            <a:ext cx="978879" cy="1889193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644CD61-DCC4-4A5C-8ACE-799E55D48A56}"/>
              </a:ext>
            </a:extLst>
          </p:cNvPr>
          <p:cNvCxnSpPr>
            <a:cxnSpLocks/>
            <a:stCxn id="49" idx="3"/>
            <a:endCxn id="111" idx="1"/>
          </p:cNvCxnSpPr>
          <p:nvPr/>
        </p:nvCxnSpPr>
        <p:spPr>
          <a:xfrm>
            <a:off x="5777430" y="2444519"/>
            <a:ext cx="970503" cy="7307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E6A37F7-F0F2-4864-8309-444E811CD82C}"/>
              </a:ext>
            </a:extLst>
          </p:cNvPr>
          <p:cNvCxnSpPr>
            <a:cxnSpLocks/>
            <a:stCxn id="51" idx="3"/>
            <a:endCxn id="111" idx="1"/>
          </p:cNvCxnSpPr>
          <p:nvPr/>
        </p:nvCxnSpPr>
        <p:spPr>
          <a:xfrm flipV="1">
            <a:off x="5777430" y="2451826"/>
            <a:ext cx="970503" cy="940944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4B4154CF-BAE3-4064-A2E7-B63FB8E93CCA}"/>
              </a:ext>
            </a:extLst>
          </p:cNvPr>
          <p:cNvSpPr/>
          <p:nvPr/>
        </p:nvSpPr>
        <p:spPr>
          <a:xfrm>
            <a:off x="6747933" y="274633"/>
            <a:ext cx="2066754" cy="43543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ồng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bằng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Bộ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trở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thành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vùng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endParaRPr lang="en-US" sz="2400" b="1" dirty="0"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mạnh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nhất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lang="en-US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ta.</a:t>
            </a:r>
            <a:endParaRPr lang="en-US" sz="24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782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7"/>
          <p:cNvSpPr/>
          <p:nvPr/>
        </p:nvSpPr>
        <p:spPr>
          <a:xfrm rot="9900013">
            <a:off x="-3490039" y="-2737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7" name="Google Shape;397;p37"/>
          <p:cNvGrpSpPr/>
          <p:nvPr/>
        </p:nvGrpSpPr>
        <p:grpSpPr>
          <a:xfrm>
            <a:off x="7068064" y="1233625"/>
            <a:ext cx="4540040" cy="4540040"/>
            <a:chOff x="7068064" y="1233625"/>
            <a:chExt cx="4540040" cy="4540040"/>
          </a:xfrm>
        </p:grpSpPr>
        <p:sp>
          <p:nvSpPr>
            <p:cNvPr id="398" name="Google Shape;398;p37"/>
            <p:cNvSpPr/>
            <p:nvPr/>
          </p:nvSpPr>
          <p:spPr>
            <a:xfrm rot="-2700000">
              <a:off x="6921104" y="2710331"/>
              <a:ext cx="4833959" cy="1586626"/>
            </a:xfrm>
            <a:custGeom>
              <a:avLst/>
              <a:gdLst/>
              <a:ahLst/>
              <a:cxnLst/>
              <a:rect l="l" t="t" r="r" b="b"/>
              <a:pathLst>
                <a:path w="139217" h="44787" extrusionOk="0">
                  <a:moveTo>
                    <a:pt x="69532" y="0"/>
                  </a:moveTo>
                  <a:cubicBezTo>
                    <a:pt x="58819" y="0"/>
                    <a:pt x="50041" y="8343"/>
                    <a:pt x="49362" y="18902"/>
                  </a:cubicBezTo>
                  <a:cubicBezTo>
                    <a:pt x="44992" y="20811"/>
                    <a:pt x="41955" y="25155"/>
                    <a:pt x="41955" y="30242"/>
                  </a:cubicBezTo>
                  <a:lnTo>
                    <a:pt x="41955" y="30460"/>
                  </a:lnTo>
                  <a:cubicBezTo>
                    <a:pt x="40110" y="27244"/>
                    <a:pt x="36650" y="25065"/>
                    <a:pt x="32664" y="25065"/>
                  </a:cubicBezTo>
                  <a:cubicBezTo>
                    <a:pt x="27039" y="25065"/>
                    <a:pt x="22426" y="29410"/>
                    <a:pt x="22016" y="34920"/>
                  </a:cubicBezTo>
                  <a:cubicBezTo>
                    <a:pt x="21195" y="34420"/>
                    <a:pt x="20234" y="34151"/>
                    <a:pt x="19209" y="34151"/>
                  </a:cubicBezTo>
                  <a:cubicBezTo>
                    <a:pt x="18146" y="34151"/>
                    <a:pt x="17159" y="34458"/>
                    <a:pt x="16313" y="34958"/>
                  </a:cubicBezTo>
                  <a:cubicBezTo>
                    <a:pt x="15032" y="32165"/>
                    <a:pt x="12200" y="30230"/>
                    <a:pt x="8945" y="30230"/>
                  </a:cubicBezTo>
                  <a:cubicBezTo>
                    <a:pt x="4575" y="30230"/>
                    <a:pt x="1013" y="33664"/>
                    <a:pt x="846" y="37995"/>
                  </a:cubicBezTo>
                  <a:cubicBezTo>
                    <a:pt x="0" y="40712"/>
                    <a:pt x="833" y="44787"/>
                    <a:pt x="833" y="44787"/>
                  </a:cubicBezTo>
                  <a:lnTo>
                    <a:pt x="138384" y="44787"/>
                  </a:lnTo>
                  <a:cubicBezTo>
                    <a:pt x="138384" y="44787"/>
                    <a:pt x="139217" y="40712"/>
                    <a:pt x="138384" y="37995"/>
                  </a:cubicBezTo>
                  <a:cubicBezTo>
                    <a:pt x="138204" y="33664"/>
                    <a:pt x="134655" y="30230"/>
                    <a:pt x="130298" y="30230"/>
                  </a:cubicBezTo>
                  <a:cubicBezTo>
                    <a:pt x="127030" y="30230"/>
                    <a:pt x="124211" y="32165"/>
                    <a:pt x="122930" y="34958"/>
                  </a:cubicBezTo>
                  <a:cubicBezTo>
                    <a:pt x="122071" y="34433"/>
                    <a:pt x="121097" y="34151"/>
                    <a:pt x="120021" y="34151"/>
                  </a:cubicBezTo>
                  <a:cubicBezTo>
                    <a:pt x="118995" y="34151"/>
                    <a:pt x="118034" y="34433"/>
                    <a:pt x="117227" y="34920"/>
                  </a:cubicBezTo>
                  <a:cubicBezTo>
                    <a:pt x="116804" y="29410"/>
                    <a:pt x="112191" y="25065"/>
                    <a:pt x="106565" y="25065"/>
                  </a:cubicBezTo>
                  <a:cubicBezTo>
                    <a:pt x="102593" y="25065"/>
                    <a:pt x="99120" y="27244"/>
                    <a:pt x="97275" y="30460"/>
                  </a:cubicBezTo>
                  <a:lnTo>
                    <a:pt x="97275" y="30242"/>
                  </a:lnTo>
                  <a:cubicBezTo>
                    <a:pt x="97275" y="25155"/>
                    <a:pt x="94225" y="20811"/>
                    <a:pt x="89868" y="18902"/>
                  </a:cubicBezTo>
                  <a:cubicBezTo>
                    <a:pt x="89189" y="8343"/>
                    <a:pt x="80411" y="0"/>
                    <a:pt x="69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7"/>
            <p:cNvSpPr/>
            <p:nvPr/>
          </p:nvSpPr>
          <p:spPr>
            <a:xfrm>
              <a:off x="8751675" y="4608575"/>
              <a:ext cx="1072500" cy="6558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4" name="Google Shape;404;p37"/>
          <p:cNvSpPr txBox="1">
            <a:spLocks noGrp="1"/>
          </p:cNvSpPr>
          <p:nvPr>
            <p:ph type="ctrTitle" idx="4"/>
          </p:nvPr>
        </p:nvSpPr>
        <p:spPr>
          <a:xfrm>
            <a:off x="383299" y="274006"/>
            <a:ext cx="8524849" cy="5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rgbClr val="000000"/>
                </a:solidFill>
              </a:rPr>
              <a:t>Điều nào sau đây chúng tỏ đồng bằng Nam Bộ là vùng công nghiệp phát triển nhất nước ta?</a:t>
            </a:r>
            <a:endParaRPr sz="3600" dirty="0">
              <a:solidFill>
                <a:srgbClr val="00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9E5810-1F0F-479D-8EBE-CB75754690E2}"/>
              </a:ext>
            </a:extLst>
          </p:cNvPr>
          <p:cNvSpPr>
            <a:spLocks noGrp="1"/>
          </p:cNvSpPr>
          <p:nvPr>
            <p:ph type="ctrTitle" idx="7"/>
          </p:nvPr>
        </p:nvSpPr>
        <p:spPr>
          <a:xfrm>
            <a:off x="397769" y="3581536"/>
            <a:ext cx="8539320" cy="655799"/>
          </a:xfrm>
        </p:spPr>
        <p:txBody>
          <a:bodyPr/>
          <a:lstStyle/>
          <a:p>
            <a:r>
              <a:rPr lang="en-US" sz="3200" dirty="0"/>
              <a:t>C.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nhiều</a:t>
            </a:r>
            <a:r>
              <a:rPr lang="en-US" sz="3200" dirty="0"/>
              <a:t> </a:t>
            </a:r>
            <a:r>
              <a:rPr lang="en-US" sz="3200" dirty="0" err="1"/>
              <a:t>ngành</a:t>
            </a:r>
            <a:r>
              <a:rPr lang="en-US" sz="3200" dirty="0"/>
              <a:t> </a:t>
            </a:r>
            <a:r>
              <a:rPr lang="en-US" sz="3200" dirty="0" err="1"/>
              <a:t>công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2A8E64D-7C2F-450C-B9B3-0B39251FEB14}"/>
              </a:ext>
            </a:extLst>
          </p:cNvPr>
          <p:cNvSpPr>
            <a:spLocks noGrp="1"/>
          </p:cNvSpPr>
          <p:nvPr>
            <p:ph type="ctrTitle" idx="2"/>
          </p:nvPr>
        </p:nvSpPr>
        <p:spPr>
          <a:xfrm>
            <a:off x="397769" y="4079960"/>
            <a:ext cx="8539320" cy="655799"/>
          </a:xfrm>
        </p:spPr>
        <p:txBody>
          <a:bodyPr/>
          <a:lstStyle/>
          <a:p>
            <a:r>
              <a:rPr lang="en-US" sz="3200" dirty="0"/>
              <a:t>D. </a:t>
            </a:r>
            <a:r>
              <a:rPr lang="en-US" sz="3200" dirty="0" err="1"/>
              <a:t>Có</a:t>
            </a:r>
            <a:r>
              <a:rPr lang="en-US" sz="3200" dirty="0"/>
              <a:t> </a:t>
            </a:r>
            <a:r>
              <a:rPr lang="en-US" sz="3200" dirty="0" err="1"/>
              <a:t>nhiều</a:t>
            </a:r>
            <a:r>
              <a:rPr lang="en-US" sz="3200" dirty="0"/>
              <a:t> </a:t>
            </a:r>
            <a:r>
              <a:rPr lang="en-US" sz="3200" dirty="0" err="1"/>
              <a:t>lao</a:t>
            </a:r>
            <a:r>
              <a:rPr lang="en-US" sz="3200" dirty="0"/>
              <a:t> </a:t>
            </a:r>
            <a:r>
              <a:rPr lang="en-US" sz="3200" dirty="0" err="1"/>
              <a:t>động</a:t>
            </a:r>
            <a:r>
              <a:rPr lang="en-US" sz="3200" dirty="0"/>
              <a:t>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ACD5A38-A58F-4953-9DB9-96AE5BED9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769" y="2532681"/>
            <a:ext cx="8539320" cy="1228346"/>
          </a:xfrm>
        </p:spPr>
        <p:txBody>
          <a:bodyPr/>
          <a:lstStyle/>
          <a:p>
            <a:r>
              <a:rPr lang="en-US" sz="3200" dirty="0"/>
              <a:t>B. </a:t>
            </a:r>
            <a:r>
              <a:rPr lang="en-US" sz="3200" dirty="0" err="1"/>
              <a:t>Hằng</a:t>
            </a:r>
            <a:r>
              <a:rPr lang="en-US" sz="3200" dirty="0"/>
              <a:t> </a:t>
            </a:r>
            <a:r>
              <a:rPr lang="en-US" sz="3200" dirty="0" err="1"/>
              <a:t>năm</a:t>
            </a:r>
            <a:r>
              <a:rPr lang="en-US" sz="3200" dirty="0"/>
              <a:t>, </a:t>
            </a:r>
            <a:r>
              <a:rPr lang="en-US" sz="3200" dirty="0" err="1"/>
              <a:t>đồng</a:t>
            </a:r>
            <a:r>
              <a:rPr lang="en-US" sz="3200" dirty="0"/>
              <a:t> </a:t>
            </a:r>
            <a:r>
              <a:rPr lang="en-US" sz="3200" dirty="0" err="1"/>
              <a:t>bằng</a:t>
            </a:r>
            <a:r>
              <a:rPr lang="en-US" sz="3200" dirty="0"/>
              <a:t> Nam </a:t>
            </a:r>
            <a:r>
              <a:rPr lang="en-US" sz="3200" dirty="0" err="1"/>
              <a:t>Bộ</a:t>
            </a:r>
            <a:r>
              <a:rPr lang="en-US" sz="3200" dirty="0"/>
              <a:t> </a:t>
            </a:r>
            <a:r>
              <a:rPr lang="en-US" sz="3200" dirty="0" err="1"/>
              <a:t>tạo</a:t>
            </a:r>
            <a:r>
              <a:rPr lang="en-US" sz="3200" dirty="0"/>
              <a:t> ra </a:t>
            </a:r>
            <a:r>
              <a:rPr lang="en-US" sz="3200" dirty="0" err="1"/>
              <a:t>một</a:t>
            </a:r>
            <a:r>
              <a:rPr lang="en-US" sz="3200" dirty="0"/>
              <a:t> </a:t>
            </a:r>
            <a:r>
              <a:rPr lang="en-US" sz="3200" dirty="0" err="1"/>
              <a:t>nửa</a:t>
            </a:r>
            <a:r>
              <a:rPr lang="en-US" sz="3200" dirty="0"/>
              <a:t> </a:t>
            </a:r>
            <a:r>
              <a:rPr lang="en-US" sz="3200" dirty="0" err="1"/>
              <a:t>giá</a:t>
            </a:r>
            <a:r>
              <a:rPr lang="en-US" sz="3200" dirty="0"/>
              <a:t> </a:t>
            </a:r>
            <a:r>
              <a:rPr lang="en-US" sz="3200" dirty="0" err="1"/>
              <a:t>trị</a:t>
            </a:r>
            <a:r>
              <a:rPr lang="en-US" sz="3200" dirty="0"/>
              <a:t> </a:t>
            </a:r>
            <a:r>
              <a:rPr lang="en-US" sz="3200" dirty="0" err="1"/>
              <a:t>sản</a:t>
            </a:r>
            <a:r>
              <a:rPr lang="en-US" sz="3200" dirty="0"/>
              <a:t> </a:t>
            </a:r>
            <a:r>
              <a:rPr lang="en-US" sz="3200" dirty="0" err="1"/>
              <a:t>xuất</a:t>
            </a:r>
            <a:r>
              <a:rPr lang="en-US" sz="3200" dirty="0"/>
              <a:t> </a:t>
            </a:r>
            <a:r>
              <a:rPr lang="en-US" sz="3200" dirty="0" err="1"/>
              <a:t>công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 </a:t>
            </a:r>
            <a:r>
              <a:rPr lang="en-US" sz="3200" dirty="0" err="1"/>
              <a:t>cả</a:t>
            </a:r>
            <a:r>
              <a:rPr lang="en-US" sz="3200" dirty="0"/>
              <a:t> </a:t>
            </a:r>
            <a:r>
              <a:rPr lang="en-US" sz="3200" dirty="0" err="1"/>
              <a:t>nước</a:t>
            </a:r>
            <a:r>
              <a:rPr lang="en-US" sz="3200" dirty="0"/>
              <a:t>.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A32411DC-A029-4837-BD33-6238C7F04728}"/>
              </a:ext>
            </a:extLst>
          </p:cNvPr>
          <p:cNvSpPr>
            <a:spLocks noGrp="1"/>
          </p:cNvSpPr>
          <p:nvPr>
            <p:ph type="ctrTitle" idx="5"/>
          </p:nvPr>
        </p:nvSpPr>
        <p:spPr>
          <a:xfrm>
            <a:off x="383299" y="1476136"/>
            <a:ext cx="8539320" cy="1514449"/>
          </a:xfrm>
        </p:spPr>
        <p:txBody>
          <a:bodyPr/>
          <a:lstStyle/>
          <a:p>
            <a:r>
              <a:rPr lang="en-US" sz="3200" dirty="0"/>
              <a:t>A. </a:t>
            </a:r>
            <a:r>
              <a:rPr lang="en-US" sz="3200" dirty="0" err="1"/>
              <a:t>Hằng</a:t>
            </a:r>
            <a:r>
              <a:rPr lang="en-US" sz="3200" dirty="0"/>
              <a:t> </a:t>
            </a:r>
            <a:r>
              <a:rPr lang="en-US" sz="3200" dirty="0" err="1"/>
              <a:t>năm</a:t>
            </a:r>
            <a:r>
              <a:rPr lang="en-US" sz="3200" dirty="0"/>
              <a:t>, </a:t>
            </a:r>
            <a:r>
              <a:rPr lang="en-US" sz="3200" dirty="0" err="1"/>
              <a:t>đồng</a:t>
            </a:r>
            <a:r>
              <a:rPr lang="en-US" sz="3200" dirty="0"/>
              <a:t> </a:t>
            </a:r>
            <a:r>
              <a:rPr lang="en-US" sz="3200" dirty="0" err="1"/>
              <a:t>bằng</a:t>
            </a:r>
            <a:r>
              <a:rPr lang="en-US" sz="3200" dirty="0"/>
              <a:t> Nam </a:t>
            </a:r>
            <a:r>
              <a:rPr lang="en-US" sz="3200" dirty="0" err="1"/>
              <a:t>Bộ</a:t>
            </a:r>
            <a:r>
              <a:rPr lang="en-US" sz="3200" dirty="0"/>
              <a:t> </a:t>
            </a:r>
            <a:r>
              <a:rPr lang="en-US" sz="3200" dirty="0" err="1"/>
              <a:t>tạo</a:t>
            </a:r>
            <a:r>
              <a:rPr lang="en-US" sz="3200" dirty="0"/>
              <a:t> ra </a:t>
            </a:r>
            <a:r>
              <a:rPr lang="en-US" sz="3200" dirty="0" err="1"/>
              <a:t>hơn</a:t>
            </a:r>
            <a:r>
              <a:rPr lang="en-US" sz="3200" dirty="0"/>
              <a:t> </a:t>
            </a:r>
            <a:r>
              <a:rPr lang="en-US" sz="3200" dirty="0" err="1"/>
              <a:t>một</a:t>
            </a:r>
            <a:r>
              <a:rPr lang="en-US" sz="3200" dirty="0"/>
              <a:t> </a:t>
            </a:r>
            <a:r>
              <a:rPr lang="en-US" sz="3200" dirty="0" err="1"/>
              <a:t>nửa</a:t>
            </a:r>
            <a:r>
              <a:rPr lang="en-US" sz="3200" dirty="0"/>
              <a:t> </a:t>
            </a:r>
            <a:r>
              <a:rPr lang="en-US" sz="3200" dirty="0" err="1"/>
              <a:t>giá</a:t>
            </a:r>
            <a:r>
              <a:rPr lang="en-US" sz="3200" dirty="0"/>
              <a:t> </a:t>
            </a:r>
            <a:r>
              <a:rPr lang="en-US" sz="3200" dirty="0" err="1"/>
              <a:t>trị</a:t>
            </a:r>
            <a:r>
              <a:rPr lang="en-US" sz="3200" dirty="0"/>
              <a:t> </a:t>
            </a:r>
            <a:r>
              <a:rPr lang="en-US" sz="3200" dirty="0" err="1"/>
              <a:t>sản</a:t>
            </a:r>
            <a:r>
              <a:rPr lang="en-US" sz="3200" dirty="0"/>
              <a:t> </a:t>
            </a:r>
            <a:r>
              <a:rPr lang="en-US" sz="3200" dirty="0" err="1"/>
              <a:t>xuất</a:t>
            </a:r>
            <a:r>
              <a:rPr lang="en-US" sz="3200" dirty="0"/>
              <a:t> </a:t>
            </a:r>
            <a:r>
              <a:rPr lang="en-US" sz="3200" dirty="0" err="1"/>
              <a:t>công</a:t>
            </a:r>
            <a:r>
              <a:rPr lang="en-US" sz="3200" dirty="0"/>
              <a:t> </a:t>
            </a:r>
            <a:r>
              <a:rPr lang="en-US" sz="3200" dirty="0" err="1"/>
              <a:t>nghiệp</a:t>
            </a:r>
            <a:r>
              <a:rPr lang="en-US" sz="3200" dirty="0"/>
              <a:t> </a:t>
            </a:r>
            <a:r>
              <a:rPr lang="en-US" sz="3200" dirty="0" err="1"/>
              <a:t>cả</a:t>
            </a:r>
            <a:r>
              <a:rPr lang="en-US" sz="3200" dirty="0"/>
              <a:t> </a:t>
            </a:r>
            <a:r>
              <a:rPr lang="en-US" sz="3200" dirty="0" err="1"/>
              <a:t>nước</a:t>
            </a:r>
            <a:r>
              <a:rPr lang="en-US" sz="32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0"/>
      <p:bldP spid="3" grpId="0"/>
      <p:bldP spid="3" grpId="1"/>
      <p:bldP spid="9" grpId="0"/>
      <p:bldP spid="9" grpId="1"/>
      <p:bldP spid="11" grpId="0"/>
      <p:bldP spid="11" grpId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4"/>
          <p:cNvSpPr/>
          <p:nvPr/>
        </p:nvSpPr>
        <p:spPr>
          <a:xfrm>
            <a:off x="7373307" y="3559170"/>
            <a:ext cx="6651092" cy="2139699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44"/>
          <p:cNvSpPr/>
          <p:nvPr/>
        </p:nvSpPr>
        <p:spPr>
          <a:xfrm rot="9900013">
            <a:off x="-3971089" y="308813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44"/>
          <p:cNvSpPr/>
          <p:nvPr/>
        </p:nvSpPr>
        <p:spPr>
          <a:xfrm rot="-857527">
            <a:off x="-4571857" y="-104294"/>
            <a:ext cx="8129924" cy="4135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649C72C5-857F-4589-81F2-A7F6223C20C0}"/>
              </a:ext>
            </a:extLst>
          </p:cNvPr>
          <p:cNvSpPr/>
          <p:nvPr/>
        </p:nvSpPr>
        <p:spPr bwMode="auto">
          <a:xfrm>
            <a:off x="228600" y="699043"/>
            <a:ext cx="8915400" cy="4152357"/>
          </a:xfrm>
          <a:prstGeom prst="roundRect">
            <a:avLst/>
          </a:prstGeom>
          <a:noFill/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bằng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Nam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Bộ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nơi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nhất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ta.</a:t>
            </a:r>
          </a:p>
          <a:p>
            <a:pPr algn="just"/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Những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ngành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nổi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tiếng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khai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thác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dầu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chế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biến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lương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phẩm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hóa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chất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cơ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tử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dệt</a:t>
            </a:r>
            <a:r>
              <a:rPr lang="en-US" sz="4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67A43E-A859-482F-B095-DDB9E3019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006" y="85725"/>
            <a:ext cx="2247418" cy="921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ACF6D8-0D71-41C7-A547-C34A48B4F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739" y="-269103"/>
            <a:ext cx="1422834" cy="1268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0C90B0-900B-4D16-B50B-BFA89AE44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8590" y="3917602"/>
            <a:ext cx="1422834" cy="142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35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59;p34">
            <a:extLst>
              <a:ext uri="{FF2B5EF4-FFF2-40B4-BE49-F238E27FC236}">
                <a16:creationId xmlns:a16="http://schemas.microsoft.com/office/drawing/2014/main" id="{8E6116B6-09D9-4ECC-AF27-CB6F2B4C2D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4211125" y="1227675"/>
            <a:ext cx="3908408" cy="2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err="1"/>
              <a:t>Nét</a:t>
            </a:r>
            <a:r>
              <a:rPr lang="en-US" sz="4800" dirty="0"/>
              <a:t> </a:t>
            </a:r>
            <a:r>
              <a:rPr lang="en-US" sz="4800" dirty="0" err="1"/>
              <a:t>độc</a:t>
            </a:r>
            <a:r>
              <a:rPr lang="en-US" sz="4800" dirty="0"/>
              <a:t> </a:t>
            </a:r>
            <a:r>
              <a:rPr lang="en-US" sz="4800" dirty="0" err="1"/>
              <a:t>đáo</a:t>
            </a:r>
            <a:r>
              <a:rPr lang="en-US" sz="4800" dirty="0"/>
              <a:t> </a:t>
            </a:r>
            <a:r>
              <a:rPr lang="en-US" sz="4800" dirty="0" err="1"/>
              <a:t>của</a:t>
            </a:r>
            <a:r>
              <a:rPr lang="en-US" sz="4800" dirty="0"/>
              <a:t> </a:t>
            </a:r>
            <a:r>
              <a:rPr lang="en-US" sz="4800" dirty="0" err="1"/>
              <a:t>đồng</a:t>
            </a:r>
            <a:r>
              <a:rPr lang="en-US" sz="4800" dirty="0"/>
              <a:t> </a:t>
            </a:r>
            <a:r>
              <a:rPr lang="en-US" sz="4800" dirty="0" err="1"/>
              <a:t>bằng</a:t>
            </a:r>
            <a:r>
              <a:rPr lang="en-US" sz="4800" dirty="0"/>
              <a:t> </a:t>
            </a:r>
            <a:r>
              <a:rPr lang="en-US" sz="4800" dirty="0" err="1"/>
              <a:t>sông</a:t>
            </a:r>
            <a:r>
              <a:rPr lang="en-US" sz="4800" dirty="0"/>
              <a:t> </a:t>
            </a:r>
            <a:r>
              <a:rPr lang="en-US" sz="4800" dirty="0" err="1"/>
              <a:t>Cửu</a:t>
            </a:r>
            <a:r>
              <a:rPr lang="en-US" sz="4800" dirty="0"/>
              <a:t> Long</a:t>
            </a:r>
            <a:endParaRPr sz="4800" dirty="0"/>
          </a:p>
        </p:txBody>
      </p:sp>
      <p:sp>
        <p:nvSpPr>
          <p:cNvPr id="9" name="Google Shape;360;p34">
            <a:extLst>
              <a:ext uri="{FF2B5EF4-FFF2-40B4-BE49-F238E27FC236}">
                <a16:creationId xmlns:a16="http://schemas.microsoft.com/office/drawing/2014/main" id="{8931AB72-FA00-47EF-A1A7-5CB9F62FFB8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2052200" y="1760550"/>
            <a:ext cx="18924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">
            <a:extLst>
              <a:ext uri="{FF2B5EF4-FFF2-40B4-BE49-F238E27FC236}">
                <a16:creationId xmlns:a16="http://schemas.microsoft.com/office/drawing/2014/main" id="{484144D0-9586-447F-A4AB-EEE3449CE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9389" y="2323501"/>
            <a:ext cx="473156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1302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Chợ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nổi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Cái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Răng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Thơ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Picture 6" descr="CHO-PHONGDIEN">
            <a:extLst>
              <a:ext uri="{FF2B5EF4-FFF2-40B4-BE49-F238E27FC236}">
                <a16:creationId xmlns:a16="http://schemas.microsoft.com/office/drawing/2014/main" id="{10E7ADD6-3061-4A50-91B7-12AEBDB66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796" y="616529"/>
            <a:ext cx="2887694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7">
            <a:hlinkClick r:id="" action="ppaction://noaction"/>
            <a:extLst>
              <a:ext uri="{FF2B5EF4-FFF2-40B4-BE49-F238E27FC236}">
                <a16:creationId xmlns:a16="http://schemas.microsoft.com/office/drawing/2014/main" id="{8656B8D6-7EAA-4619-A14B-E0ABE3247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452" y="2299226"/>
            <a:ext cx="559967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1302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Chợ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nổi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Phong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Điền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Cần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Thơ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Picture 9" descr="phunghiep">
            <a:extLst>
              <a:ext uri="{FF2B5EF4-FFF2-40B4-BE49-F238E27FC236}">
                <a16:creationId xmlns:a16="http://schemas.microsoft.com/office/drawing/2014/main" id="{75074783-C33B-450D-A52A-B5464E2DF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04" y="2895920"/>
            <a:ext cx="2968514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10">
            <a:hlinkClick r:id="rId5" action="ppaction://hlinksldjump"/>
            <a:extLst>
              <a:ext uri="{FF2B5EF4-FFF2-40B4-BE49-F238E27FC236}">
                <a16:creationId xmlns:a16="http://schemas.microsoft.com/office/drawing/2014/main" id="{25F40D99-0D0F-413B-9133-241BEAA70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02829" y="4566698"/>
            <a:ext cx="60156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1302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Chợ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nổi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Phụng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Hiệp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Hậu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Giang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 Box 11">
            <a:extLst>
              <a:ext uri="{FF2B5EF4-FFF2-40B4-BE49-F238E27FC236}">
                <a16:creationId xmlns:a16="http://schemas.microsoft.com/office/drawing/2014/main" id="{BCAFA6B6-D3A2-445A-9EC9-788BD5C5E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2907" y="-38500"/>
            <a:ext cx="98120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FF0000"/>
                </a:solidFill>
                <a:latin typeface="SVN-Appleberry" panose="02040603050506020204" pitchFamily="18" charset="0"/>
              </a:rPr>
              <a:t>        </a:t>
            </a:r>
            <a:r>
              <a:rPr lang="en-US" sz="3600" b="1" dirty="0" err="1">
                <a:solidFill>
                  <a:srgbClr val="FF0000"/>
                </a:solidFill>
                <a:latin typeface="SVN-Appleberry" panose="02040603050506020204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SVN-Appleberry" panose="02040603050506020204" pitchFamily="18" charset="0"/>
              </a:rPr>
              <a:t> số chợ nổi - nổi tiếng ở đồng bằng Nam Bộ</a:t>
            </a:r>
          </a:p>
        </p:txBody>
      </p:sp>
      <p:pic>
        <p:nvPicPr>
          <p:cNvPr id="22" name="Picture 12" descr="1281318637_cho-noi-cai-rang-2">
            <a:extLst>
              <a:ext uri="{FF2B5EF4-FFF2-40B4-BE49-F238E27FC236}">
                <a16:creationId xmlns:a16="http://schemas.microsoft.com/office/drawing/2014/main" id="{6834639A-4E9D-4E74-8933-0310ABB54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90" y="616529"/>
            <a:ext cx="2794942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10F973AE-7842-41FE-92F9-EF8D037FC8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342" y="2903859"/>
            <a:ext cx="3045064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18CDFB6-D49A-43E7-8FFB-D91EE26663AF}"/>
              </a:ext>
            </a:extLst>
          </p:cNvPr>
          <p:cNvSpPr/>
          <p:nvPr/>
        </p:nvSpPr>
        <p:spPr>
          <a:xfrm>
            <a:off x="4812795" y="4661374"/>
            <a:ext cx="3990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Chợ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nổi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Cái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Bè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Tiền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Giang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7"/>
          <p:cNvSpPr/>
          <p:nvPr/>
        </p:nvSpPr>
        <p:spPr>
          <a:xfrm rot="9900013">
            <a:off x="-3490039" y="-126582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7" name="Google Shape;397;p37"/>
          <p:cNvGrpSpPr/>
          <p:nvPr/>
        </p:nvGrpSpPr>
        <p:grpSpPr>
          <a:xfrm>
            <a:off x="7374479" y="1361957"/>
            <a:ext cx="4540040" cy="4540040"/>
            <a:chOff x="7068064" y="1233625"/>
            <a:chExt cx="4540040" cy="4540040"/>
          </a:xfrm>
        </p:grpSpPr>
        <p:sp>
          <p:nvSpPr>
            <p:cNvPr id="398" name="Google Shape;398;p37"/>
            <p:cNvSpPr/>
            <p:nvPr/>
          </p:nvSpPr>
          <p:spPr>
            <a:xfrm rot="-2700000">
              <a:off x="6921104" y="2710331"/>
              <a:ext cx="4833959" cy="1586626"/>
            </a:xfrm>
            <a:custGeom>
              <a:avLst/>
              <a:gdLst/>
              <a:ahLst/>
              <a:cxnLst/>
              <a:rect l="l" t="t" r="r" b="b"/>
              <a:pathLst>
                <a:path w="139217" h="44787" extrusionOk="0">
                  <a:moveTo>
                    <a:pt x="69532" y="0"/>
                  </a:moveTo>
                  <a:cubicBezTo>
                    <a:pt x="58819" y="0"/>
                    <a:pt x="50041" y="8343"/>
                    <a:pt x="49362" y="18902"/>
                  </a:cubicBezTo>
                  <a:cubicBezTo>
                    <a:pt x="44992" y="20811"/>
                    <a:pt x="41955" y="25155"/>
                    <a:pt x="41955" y="30242"/>
                  </a:cubicBezTo>
                  <a:lnTo>
                    <a:pt x="41955" y="30460"/>
                  </a:lnTo>
                  <a:cubicBezTo>
                    <a:pt x="40110" y="27244"/>
                    <a:pt x="36650" y="25065"/>
                    <a:pt x="32664" y="25065"/>
                  </a:cubicBezTo>
                  <a:cubicBezTo>
                    <a:pt x="27039" y="25065"/>
                    <a:pt x="22426" y="29410"/>
                    <a:pt x="22016" y="34920"/>
                  </a:cubicBezTo>
                  <a:cubicBezTo>
                    <a:pt x="21195" y="34420"/>
                    <a:pt x="20234" y="34151"/>
                    <a:pt x="19209" y="34151"/>
                  </a:cubicBezTo>
                  <a:cubicBezTo>
                    <a:pt x="18146" y="34151"/>
                    <a:pt x="17159" y="34458"/>
                    <a:pt x="16313" y="34958"/>
                  </a:cubicBezTo>
                  <a:cubicBezTo>
                    <a:pt x="15032" y="32165"/>
                    <a:pt x="12200" y="30230"/>
                    <a:pt x="8945" y="30230"/>
                  </a:cubicBezTo>
                  <a:cubicBezTo>
                    <a:pt x="4575" y="30230"/>
                    <a:pt x="1013" y="33664"/>
                    <a:pt x="846" y="37995"/>
                  </a:cubicBezTo>
                  <a:cubicBezTo>
                    <a:pt x="0" y="40712"/>
                    <a:pt x="833" y="44787"/>
                    <a:pt x="833" y="44787"/>
                  </a:cubicBezTo>
                  <a:lnTo>
                    <a:pt x="138384" y="44787"/>
                  </a:lnTo>
                  <a:cubicBezTo>
                    <a:pt x="138384" y="44787"/>
                    <a:pt x="139217" y="40712"/>
                    <a:pt x="138384" y="37995"/>
                  </a:cubicBezTo>
                  <a:cubicBezTo>
                    <a:pt x="138204" y="33664"/>
                    <a:pt x="134655" y="30230"/>
                    <a:pt x="130298" y="30230"/>
                  </a:cubicBezTo>
                  <a:cubicBezTo>
                    <a:pt x="127030" y="30230"/>
                    <a:pt x="124211" y="32165"/>
                    <a:pt x="122930" y="34958"/>
                  </a:cubicBezTo>
                  <a:cubicBezTo>
                    <a:pt x="122071" y="34433"/>
                    <a:pt x="121097" y="34151"/>
                    <a:pt x="120021" y="34151"/>
                  </a:cubicBezTo>
                  <a:cubicBezTo>
                    <a:pt x="118995" y="34151"/>
                    <a:pt x="118034" y="34433"/>
                    <a:pt x="117227" y="34920"/>
                  </a:cubicBezTo>
                  <a:cubicBezTo>
                    <a:pt x="116804" y="29410"/>
                    <a:pt x="112191" y="25065"/>
                    <a:pt x="106565" y="25065"/>
                  </a:cubicBezTo>
                  <a:cubicBezTo>
                    <a:pt x="102593" y="25065"/>
                    <a:pt x="99120" y="27244"/>
                    <a:pt x="97275" y="30460"/>
                  </a:cubicBezTo>
                  <a:lnTo>
                    <a:pt x="97275" y="30242"/>
                  </a:lnTo>
                  <a:cubicBezTo>
                    <a:pt x="97275" y="25155"/>
                    <a:pt x="94225" y="20811"/>
                    <a:pt x="89868" y="18902"/>
                  </a:cubicBezTo>
                  <a:cubicBezTo>
                    <a:pt x="89189" y="8343"/>
                    <a:pt x="80411" y="0"/>
                    <a:pt x="696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7"/>
            <p:cNvSpPr/>
            <p:nvPr/>
          </p:nvSpPr>
          <p:spPr>
            <a:xfrm>
              <a:off x="8751675" y="4608575"/>
              <a:ext cx="1072500" cy="6558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4" name="Google Shape;404;p37"/>
          <p:cNvSpPr txBox="1">
            <a:spLocks noGrp="1"/>
          </p:cNvSpPr>
          <p:nvPr>
            <p:ph type="ctrTitle" idx="4"/>
          </p:nvPr>
        </p:nvSpPr>
        <p:spPr>
          <a:xfrm>
            <a:off x="383299" y="274006"/>
            <a:ext cx="8524849" cy="57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rgbClr val="000000"/>
                </a:solidFill>
              </a:rPr>
              <a:t>Đúng ghi Đ, sai ghi S trước mỗi ý sau:</a:t>
            </a:r>
            <a:endParaRPr sz="3600" dirty="0">
              <a:solidFill>
                <a:srgbClr val="00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9E5810-1F0F-479D-8EBE-CB75754690E2}"/>
              </a:ext>
            </a:extLst>
          </p:cNvPr>
          <p:cNvSpPr>
            <a:spLocks noGrp="1"/>
          </p:cNvSpPr>
          <p:nvPr>
            <p:ph type="ctrTitle" idx="7"/>
          </p:nvPr>
        </p:nvSpPr>
        <p:spPr>
          <a:xfrm>
            <a:off x="1279925" y="2400489"/>
            <a:ext cx="8061276" cy="655799"/>
          </a:xfrm>
        </p:spPr>
        <p:txBody>
          <a:bodyPr/>
          <a:lstStyle/>
          <a:p>
            <a:pPr indent="182563"/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loại</a:t>
            </a:r>
            <a:r>
              <a:rPr lang="en-US" sz="3200" dirty="0"/>
              <a:t> </a:t>
            </a:r>
            <a:r>
              <a:rPr lang="en-US" sz="3200" dirty="0" err="1"/>
              <a:t>hàng</a:t>
            </a:r>
            <a:r>
              <a:rPr lang="en-US" sz="3200" dirty="0"/>
              <a:t> </a:t>
            </a:r>
            <a:r>
              <a:rPr lang="en-US" sz="3200" dirty="0" err="1"/>
              <a:t>hóa</a:t>
            </a:r>
            <a:r>
              <a:rPr lang="en-US" sz="3200" dirty="0"/>
              <a:t> </a:t>
            </a:r>
            <a:r>
              <a:rPr lang="en-US" sz="3200" dirty="0" err="1"/>
              <a:t>được</a:t>
            </a:r>
            <a:r>
              <a:rPr lang="en-US" sz="3200" dirty="0"/>
              <a:t> </a:t>
            </a:r>
            <a:r>
              <a:rPr lang="en-US" sz="3200" dirty="0" err="1"/>
              <a:t>trao</a:t>
            </a:r>
            <a:r>
              <a:rPr lang="en-US" sz="3200" dirty="0"/>
              <a:t> </a:t>
            </a:r>
            <a:r>
              <a:rPr lang="en-US" sz="3200" dirty="0" err="1"/>
              <a:t>đổi</a:t>
            </a:r>
            <a:r>
              <a:rPr lang="en-US" sz="3200" dirty="0"/>
              <a:t> ở </a:t>
            </a:r>
            <a:r>
              <a:rPr lang="en-US" sz="3200" dirty="0" err="1"/>
              <a:t>chợ</a:t>
            </a:r>
            <a:r>
              <a:rPr lang="en-US" sz="3200" dirty="0"/>
              <a:t> </a:t>
            </a:r>
            <a:r>
              <a:rPr lang="en-US" sz="3200" dirty="0" err="1"/>
              <a:t>nổi</a:t>
            </a:r>
            <a:r>
              <a:rPr lang="en-US" sz="3200" dirty="0"/>
              <a:t> </a:t>
            </a:r>
            <a:r>
              <a:rPr lang="en-US" sz="3200" dirty="0" err="1"/>
              <a:t>trên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máy</a:t>
            </a:r>
            <a:r>
              <a:rPr lang="en-US" sz="3200" dirty="0"/>
              <a:t> vi </a:t>
            </a:r>
            <a:r>
              <a:rPr lang="en-US" sz="3200" dirty="0" err="1"/>
              <a:t>tính</a:t>
            </a:r>
            <a:r>
              <a:rPr lang="en-US" sz="3200" dirty="0"/>
              <a:t>, </a:t>
            </a:r>
            <a:r>
              <a:rPr lang="en-US" sz="3200" dirty="0" err="1"/>
              <a:t>điện</a:t>
            </a:r>
            <a:r>
              <a:rPr lang="en-US" sz="3200" dirty="0"/>
              <a:t> </a:t>
            </a:r>
            <a:r>
              <a:rPr lang="en-US" sz="3200" dirty="0" err="1"/>
              <a:t>thoại</a:t>
            </a:r>
            <a:r>
              <a:rPr lang="en-US" sz="3200" dirty="0"/>
              <a:t>, </a:t>
            </a:r>
            <a:r>
              <a:rPr lang="en-US" sz="3200" dirty="0" err="1"/>
              <a:t>xe</a:t>
            </a:r>
            <a:r>
              <a:rPr lang="en-US" sz="3200" dirty="0"/>
              <a:t> </a:t>
            </a:r>
            <a:r>
              <a:rPr lang="en-US" sz="3200" dirty="0" err="1"/>
              <a:t>máy</a:t>
            </a:r>
            <a:r>
              <a:rPr lang="en-US" sz="3200" dirty="0"/>
              <a:t>, </a:t>
            </a:r>
            <a:r>
              <a:rPr lang="en-US" sz="3200" dirty="0" err="1"/>
              <a:t>xe</a:t>
            </a:r>
            <a:r>
              <a:rPr lang="en-US" sz="3200" dirty="0"/>
              <a:t> </a:t>
            </a:r>
            <a:r>
              <a:rPr lang="en-US" sz="3200" dirty="0" err="1"/>
              <a:t>đạp</a:t>
            </a:r>
            <a:r>
              <a:rPr lang="en-US" sz="3200" dirty="0"/>
              <a:t>…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2A8E64D-7C2F-450C-B9B3-0B39251FEB14}"/>
              </a:ext>
            </a:extLst>
          </p:cNvPr>
          <p:cNvSpPr>
            <a:spLocks noGrp="1"/>
          </p:cNvSpPr>
          <p:nvPr>
            <p:ph type="ctrTitle" idx="2"/>
          </p:nvPr>
        </p:nvSpPr>
        <p:spPr>
          <a:xfrm>
            <a:off x="1284855" y="3406434"/>
            <a:ext cx="7859145" cy="655799"/>
          </a:xfrm>
        </p:spPr>
        <p:txBody>
          <a:bodyPr/>
          <a:lstStyle/>
          <a:p>
            <a:pPr indent="182563"/>
            <a:r>
              <a:rPr lang="en-US" sz="3200" dirty="0" err="1"/>
              <a:t>Chợ</a:t>
            </a:r>
            <a:r>
              <a:rPr lang="en-US" sz="3200" dirty="0"/>
              <a:t> </a:t>
            </a:r>
            <a:r>
              <a:rPr lang="en-US" sz="3200" dirty="0" err="1"/>
              <a:t>nổi</a:t>
            </a:r>
            <a:r>
              <a:rPr lang="en-US" sz="3200" dirty="0"/>
              <a:t> </a:t>
            </a:r>
            <a:r>
              <a:rPr lang="en-US" sz="3200" dirty="0" err="1"/>
              <a:t>trên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 </a:t>
            </a:r>
            <a:r>
              <a:rPr lang="en-US" sz="3200" dirty="0" err="1"/>
              <a:t>thường</a:t>
            </a:r>
            <a:r>
              <a:rPr lang="en-US" sz="3200" dirty="0"/>
              <a:t> </a:t>
            </a:r>
            <a:r>
              <a:rPr lang="en-US" sz="3200" dirty="0" err="1"/>
              <a:t>họp</a:t>
            </a:r>
            <a:r>
              <a:rPr lang="en-US" sz="3200" dirty="0"/>
              <a:t> ở </a:t>
            </a:r>
            <a:r>
              <a:rPr lang="en-US" sz="3200" dirty="0" err="1"/>
              <a:t>những</a:t>
            </a:r>
            <a:r>
              <a:rPr lang="en-US" sz="3200" dirty="0"/>
              <a:t> </a:t>
            </a:r>
            <a:r>
              <a:rPr lang="en-US" sz="3200" dirty="0" err="1"/>
              <a:t>đoạn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 </a:t>
            </a:r>
            <a:r>
              <a:rPr lang="en-US" sz="3200" dirty="0" err="1"/>
              <a:t>thuận</a:t>
            </a:r>
            <a:r>
              <a:rPr lang="en-US" sz="3200" dirty="0"/>
              <a:t> </a:t>
            </a:r>
            <a:r>
              <a:rPr lang="en-US" sz="3200" dirty="0" err="1"/>
              <a:t>tiện</a:t>
            </a:r>
            <a:r>
              <a:rPr lang="en-US" sz="3200" dirty="0"/>
              <a:t> </a:t>
            </a:r>
            <a:r>
              <a:rPr lang="en-US" sz="3200" dirty="0" err="1"/>
              <a:t>chơ</a:t>
            </a:r>
            <a:r>
              <a:rPr lang="en-US" sz="3200" dirty="0"/>
              <a:t> </a:t>
            </a:r>
            <a:r>
              <a:rPr lang="en-US" sz="3200" dirty="0" err="1"/>
              <a:t>việc</a:t>
            </a:r>
            <a:r>
              <a:rPr lang="en-US" sz="3200" dirty="0"/>
              <a:t> </a:t>
            </a:r>
            <a:r>
              <a:rPr lang="en-US" sz="3200" dirty="0" err="1"/>
              <a:t>gặp</a:t>
            </a:r>
            <a:r>
              <a:rPr lang="en-US" sz="3200" dirty="0"/>
              <a:t> </a:t>
            </a:r>
            <a:r>
              <a:rPr lang="en-US" sz="3200" dirty="0" err="1"/>
              <a:t>gỡ</a:t>
            </a:r>
            <a:r>
              <a:rPr lang="en-US" sz="3200" dirty="0"/>
              <a:t> </a:t>
            </a:r>
            <a:r>
              <a:rPr lang="en-US" sz="3200" dirty="0" err="1"/>
              <a:t>của</a:t>
            </a:r>
            <a:r>
              <a:rPr lang="en-US" sz="3200" dirty="0"/>
              <a:t> </a:t>
            </a:r>
            <a:r>
              <a:rPr lang="en-US" sz="3200" dirty="0" err="1"/>
              <a:t>xuồng</a:t>
            </a:r>
            <a:r>
              <a:rPr lang="en-US" sz="3200" dirty="0"/>
              <a:t>, </a:t>
            </a:r>
            <a:r>
              <a:rPr lang="en-US" sz="3200" dirty="0" err="1"/>
              <a:t>ghe</a:t>
            </a:r>
            <a:r>
              <a:rPr lang="en-US" sz="3200" dirty="0"/>
              <a:t> </a:t>
            </a:r>
            <a:r>
              <a:rPr lang="en-US" sz="3200" dirty="0" err="1"/>
              <a:t>từ</a:t>
            </a:r>
            <a:r>
              <a:rPr lang="en-US" sz="3200" dirty="0"/>
              <a:t> </a:t>
            </a:r>
            <a:r>
              <a:rPr lang="en-US" sz="3200" dirty="0" err="1"/>
              <a:t>nhiều</a:t>
            </a:r>
            <a:r>
              <a:rPr lang="en-US" sz="3200" dirty="0"/>
              <a:t> </a:t>
            </a:r>
            <a:r>
              <a:rPr lang="en-US" sz="3200" dirty="0" err="1"/>
              <a:t>nơi</a:t>
            </a:r>
            <a:r>
              <a:rPr lang="en-US" sz="3200" dirty="0"/>
              <a:t> </a:t>
            </a:r>
            <a:r>
              <a:rPr lang="en-US" sz="3200" dirty="0" err="1"/>
              <a:t>đổ</a:t>
            </a:r>
            <a:r>
              <a:rPr lang="en-US" sz="3200" dirty="0"/>
              <a:t> </a:t>
            </a:r>
            <a:r>
              <a:rPr lang="en-US" sz="3200" dirty="0" err="1"/>
              <a:t>về</a:t>
            </a:r>
            <a:r>
              <a:rPr lang="en-US" sz="3200" dirty="0"/>
              <a:t>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ACD5A38-A58F-4953-9DB9-96AE5BED9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4855" y="1391041"/>
            <a:ext cx="7859145" cy="1228346"/>
          </a:xfrm>
        </p:spPr>
        <p:txBody>
          <a:bodyPr/>
          <a:lstStyle/>
          <a:p>
            <a:pPr indent="182563"/>
            <a:r>
              <a:rPr lang="en-US" sz="3200" dirty="0" err="1"/>
              <a:t>Chợ</a:t>
            </a:r>
            <a:r>
              <a:rPr lang="en-US" sz="3200" dirty="0"/>
              <a:t> </a:t>
            </a:r>
            <a:r>
              <a:rPr lang="en-US" sz="3200" dirty="0" err="1"/>
              <a:t>nổi</a:t>
            </a:r>
            <a:r>
              <a:rPr lang="en-US" sz="3200" dirty="0"/>
              <a:t> </a:t>
            </a:r>
            <a:r>
              <a:rPr lang="en-US" sz="3200" dirty="0" err="1"/>
              <a:t>trên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 </a:t>
            </a:r>
            <a:r>
              <a:rPr lang="en-US" sz="3200" dirty="0" err="1"/>
              <a:t>là</a:t>
            </a:r>
            <a:r>
              <a:rPr lang="en-US" sz="3200" dirty="0"/>
              <a:t> </a:t>
            </a:r>
            <a:r>
              <a:rPr lang="en-US" sz="3200" dirty="0" err="1"/>
              <a:t>nét</a:t>
            </a:r>
            <a:r>
              <a:rPr lang="en-US" sz="3200" dirty="0"/>
              <a:t> </a:t>
            </a:r>
            <a:r>
              <a:rPr lang="en-US" sz="3200" dirty="0" err="1"/>
              <a:t>đặc</a:t>
            </a:r>
            <a:r>
              <a:rPr lang="en-US" sz="3200" dirty="0"/>
              <a:t> </a:t>
            </a:r>
            <a:r>
              <a:rPr lang="en-US" sz="3200" dirty="0" err="1"/>
              <a:t>trưng</a:t>
            </a:r>
            <a:r>
              <a:rPr lang="en-US" sz="3200" dirty="0"/>
              <a:t> </a:t>
            </a:r>
            <a:r>
              <a:rPr lang="en-US" sz="3200" dirty="0" err="1"/>
              <a:t>của</a:t>
            </a:r>
            <a:r>
              <a:rPr lang="en-US" sz="3200" dirty="0"/>
              <a:t> </a:t>
            </a:r>
            <a:r>
              <a:rPr lang="en-US" sz="3200" dirty="0" err="1"/>
              <a:t>vùng</a:t>
            </a:r>
            <a:r>
              <a:rPr lang="en-US" sz="3200" dirty="0"/>
              <a:t> </a:t>
            </a:r>
            <a:r>
              <a:rPr lang="en-US" sz="3200" dirty="0" err="1"/>
              <a:t>đồng</a:t>
            </a:r>
            <a:r>
              <a:rPr lang="en-US" sz="3200" dirty="0"/>
              <a:t> </a:t>
            </a:r>
            <a:r>
              <a:rPr lang="en-US" sz="3200" dirty="0" err="1"/>
              <a:t>bằng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 </a:t>
            </a:r>
            <a:r>
              <a:rPr lang="en-US" sz="3200" dirty="0" err="1"/>
              <a:t>Cửu</a:t>
            </a:r>
            <a:r>
              <a:rPr lang="en-US" sz="3200" dirty="0"/>
              <a:t> Long.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A32411DC-A029-4837-BD33-6238C7F04728}"/>
              </a:ext>
            </a:extLst>
          </p:cNvPr>
          <p:cNvSpPr>
            <a:spLocks noGrp="1"/>
          </p:cNvSpPr>
          <p:nvPr>
            <p:ph type="ctrTitle" idx="5"/>
          </p:nvPr>
        </p:nvSpPr>
        <p:spPr>
          <a:xfrm>
            <a:off x="1284855" y="843397"/>
            <a:ext cx="8539320" cy="668127"/>
          </a:xfrm>
        </p:spPr>
        <p:txBody>
          <a:bodyPr/>
          <a:lstStyle/>
          <a:p>
            <a:pPr indent="182563"/>
            <a:r>
              <a:rPr lang="en-US" sz="3200" dirty="0" err="1"/>
              <a:t>Chợ</a:t>
            </a:r>
            <a:r>
              <a:rPr lang="en-US" sz="3200" dirty="0"/>
              <a:t> </a:t>
            </a:r>
            <a:r>
              <a:rPr lang="en-US" sz="3200" dirty="0" err="1"/>
              <a:t>nổi</a:t>
            </a:r>
            <a:r>
              <a:rPr lang="en-US" sz="3200" dirty="0"/>
              <a:t> </a:t>
            </a:r>
            <a:r>
              <a:rPr lang="en-US" sz="3200" dirty="0" err="1"/>
              <a:t>họp</a:t>
            </a:r>
            <a:r>
              <a:rPr lang="en-US" sz="3200" dirty="0"/>
              <a:t> ở </a:t>
            </a:r>
            <a:r>
              <a:rPr lang="en-US" sz="3200" dirty="0" err="1"/>
              <a:t>hai</a:t>
            </a:r>
            <a:r>
              <a:rPr lang="en-US" sz="3200" dirty="0"/>
              <a:t> </a:t>
            </a:r>
            <a:r>
              <a:rPr lang="en-US" sz="3200" dirty="0" err="1"/>
              <a:t>bên</a:t>
            </a:r>
            <a:r>
              <a:rPr lang="en-US" sz="3200" dirty="0"/>
              <a:t> </a:t>
            </a:r>
            <a:r>
              <a:rPr lang="en-US" sz="3200" dirty="0" err="1"/>
              <a:t>bờ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16150B-B4D2-415A-83B2-B6868992B3EB}"/>
              </a:ext>
            </a:extLst>
          </p:cNvPr>
          <p:cNvSpPr/>
          <p:nvPr/>
        </p:nvSpPr>
        <p:spPr>
          <a:xfrm>
            <a:off x="688089" y="827650"/>
            <a:ext cx="591836" cy="56824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CD787C-D4EB-44AD-A77E-4CFA615FC235}"/>
              </a:ext>
            </a:extLst>
          </p:cNvPr>
          <p:cNvSpPr/>
          <p:nvPr/>
        </p:nvSpPr>
        <p:spPr>
          <a:xfrm>
            <a:off x="688089" y="1480963"/>
            <a:ext cx="591836" cy="56824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EB9F60-F55B-4BD0-BD89-DB76E1B63E9C}"/>
              </a:ext>
            </a:extLst>
          </p:cNvPr>
          <p:cNvSpPr/>
          <p:nvPr/>
        </p:nvSpPr>
        <p:spPr>
          <a:xfrm>
            <a:off x="688089" y="2475427"/>
            <a:ext cx="591836" cy="56824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5B474E-667A-4466-A32D-E9B534946BE9}"/>
              </a:ext>
            </a:extLst>
          </p:cNvPr>
          <p:cNvSpPr/>
          <p:nvPr/>
        </p:nvSpPr>
        <p:spPr>
          <a:xfrm>
            <a:off x="688089" y="3469891"/>
            <a:ext cx="591836" cy="56824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F723D-C401-4310-BCD5-C70FB7AB79F1}"/>
              </a:ext>
            </a:extLst>
          </p:cNvPr>
          <p:cNvSpPr txBox="1"/>
          <p:nvPr/>
        </p:nvSpPr>
        <p:spPr>
          <a:xfrm>
            <a:off x="707103" y="578569"/>
            <a:ext cx="591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SVN-Appleberry" panose="02040603050506020204" pitchFamily="18" charset="0"/>
              </a:rPr>
              <a:t>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8A8BC0-30D0-4423-8857-767277242094}"/>
              </a:ext>
            </a:extLst>
          </p:cNvPr>
          <p:cNvSpPr txBox="1"/>
          <p:nvPr/>
        </p:nvSpPr>
        <p:spPr>
          <a:xfrm>
            <a:off x="707103" y="1231239"/>
            <a:ext cx="591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  <a:latin typeface="SVN-Appleberry" panose="02040603050506020204" pitchFamily="18" charset="0"/>
              </a:rPr>
              <a:t>Đ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23CBD9-40CA-4115-AE20-BC116D1CADDE}"/>
              </a:ext>
            </a:extLst>
          </p:cNvPr>
          <p:cNvSpPr txBox="1"/>
          <p:nvPr/>
        </p:nvSpPr>
        <p:spPr>
          <a:xfrm>
            <a:off x="707103" y="2234803"/>
            <a:ext cx="591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C00000"/>
                </a:solidFill>
                <a:latin typeface="SVN-Appleberry" panose="02040603050506020204" pitchFamily="18" charset="0"/>
              </a:rPr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15A375-CB37-45BB-ABF2-665229DCCC56}"/>
              </a:ext>
            </a:extLst>
          </p:cNvPr>
          <p:cNvSpPr txBox="1"/>
          <p:nvPr/>
        </p:nvSpPr>
        <p:spPr>
          <a:xfrm>
            <a:off x="707103" y="3225108"/>
            <a:ext cx="591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  <a:latin typeface="SVN-Appleberry" panose="02040603050506020204" pitchFamily="18" charset="0"/>
              </a:rPr>
              <a:t>Đ</a:t>
            </a:r>
          </a:p>
        </p:txBody>
      </p:sp>
    </p:spTree>
    <p:extLst>
      <p:ext uri="{BB962C8B-B14F-4D97-AF65-F5344CB8AC3E}">
        <p14:creationId xmlns:p14="http://schemas.microsoft.com/office/powerpoint/2010/main" val="2223647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" grpId="0"/>
      <p:bldP spid="3" grpId="0"/>
      <p:bldP spid="9" grpId="0"/>
      <p:bldP spid="11" grpId="0"/>
      <p:bldP spid="13" grpId="0"/>
      <p:bldP spid="2" grpId="0" animBg="1"/>
      <p:bldP spid="12" grpId="0" animBg="1"/>
      <p:bldP spid="14" grpId="0" animBg="1"/>
      <p:bldP spid="15" grpId="0" animBg="1"/>
      <p:bldP spid="4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59;p34">
            <a:extLst>
              <a:ext uri="{FF2B5EF4-FFF2-40B4-BE49-F238E27FC236}">
                <a16:creationId xmlns:a16="http://schemas.microsoft.com/office/drawing/2014/main" id="{8E6116B6-09D9-4ECC-AF27-CB6F2B4C2D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4211125" y="1227675"/>
            <a:ext cx="3908408" cy="2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err="1"/>
              <a:t>Ghi</a:t>
            </a:r>
            <a:r>
              <a:rPr lang="en-US" sz="8000" dirty="0"/>
              <a:t> </a:t>
            </a:r>
            <a:r>
              <a:rPr lang="en-US" sz="8000" dirty="0" err="1"/>
              <a:t>nhớ</a:t>
            </a:r>
            <a:endParaRPr sz="8000" dirty="0"/>
          </a:p>
        </p:txBody>
      </p:sp>
      <p:sp>
        <p:nvSpPr>
          <p:cNvPr id="9" name="Google Shape;360;p34">
            <a:extLst>
              <a:ext uri="{FF2B5EF4-FFF2-40B4-BE49-F238E27FC236}">
                <a16:creationId xmlns:a16="http://schemas.microsoft.com/office/drawing/2014/main" id="{8931AB72-FA00-47EF-A1A7-5CB9F62FFB8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2052200" y="1760550"/>
            <a:ext cx="18924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164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49"/>
          <p:cNvSpPr/>
          <p:nvPr/>
        </p:nvSpPr>
        <p:spPr>
          <a:xfrm>
            <a:off x="7805738" y="919550"/>
            <a:ext cx="1072400" cy="386075"/>
          </a:xfrm>
          <a:custGeom>
            <a:avLst/>
            <a:gdLst/>
            <a:ahLst/>
            <a:cxnLst/>
            <a:rect l="l" t="t" r="r" b="b"/>
            <a:pathLst>
              <a:path w="42896" h="15443" extrusionOk="0">
                <a:moveTo>
                  <a:pt x="21405" y="1"/>
                </a:moveTo>
                <a:cubicBezTo>
                  <a:pt x="17035" y="1"/>
                  <a:pt x="13177" y="2202"/>
                  <a:pt x="10890" y="5568"/>
                </a:cubicBezTo>
                <a:cubicBezTo>
                  <a:pt x="10569" y="5536"/>
                  <a:pt x="10249" y="5515"/>
                  <a:pt x="9928" y="5515"/>
                </a:cubicBezTo>
                <a:cubicBezTo>
                  <a:pt x="4435" y="5515"/>
                  <a:pt x="1" y="9960"/>
                  <a:pt x="1" y="15442"/>
                </a:cubicBezTo>
                <a:lnTo>
                  <a:pt x="42895" y="15442"/>
                </a:lnTo>
                <a:cubicBezTo>
                  <a:pt x="42040" y="12002"/>
                  <a:pt x="38931" y="9458"/>
                  <a:pt x="35212" y="9458"/>
                </a:cubicBezTo>
                <a:cubicBezTo>
                  <a:pt x="34710" y="9458"/>
                  <a:pt x="34218" y="9512"/>
                  <a:pt x="33716" y="9597"/>
                </a:cubicBezTo>
                <a:cubicBezTo>
                  <a:pt x="32348" y="4083"/>
                  <a:pt x="27347" y="1"/>
                  <a:pt x="2140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49"/>
          <p:cNvSpPr/>
          <p:nvPr/>
        </p:nvSpPr>
        <p:spPr>
          <a:xfrm>
            <a:off x="314363" y="3876125"/>
            <a:ext cx="1072400" cy="386075"/>
          </a:xfrm>
          <a:custGeom>
            <a:avLst/>
            <a:gdLst/>
            <a:ahLst/>
            <a:cxnLst/>
            <a:rect l="l" t="t" r="r" b="b"/>
            <a:pathLst>
              <a:path w="42896" h="15443" extrusionOk="0">
                <a:moveTo>
                  <a:pt x="21405" y="1"/>
                </a:moveTo>
                <a:cubicBezTo>
                  <a:pt x="17035" y="1"/>
                  <a:pt x="13177" y="2202"/>
                  <a:pt x="10890" y="5568"/>
                </a:cubicBezTo>
                <a:cubicBezTo>
                  <a:pt x="10569" y="5536"/>
                  <a:pt x="10249" y="5515"/>
                  <a:pt x="9928" y="5515"/>
                </a:cubicBezTo>
                <a:cubicBezTo>
                  <a:pt x="4435" y="5515"/>
                  <a:pt x="1" y="9960"/>
                  <a:pt x="1" y="15442"/>
                </a:cubicBezTo>
                <a:lnTo>
                  <a:pt x="42895" y="15442"/>
                </a:lnTo>
                <a:cubicBezTo>
                  <a:pt x="42040" y="12002"/>
                  <a:pt x="38931" y="9458"/>
                  <a:pt x="35212" y="9458"/>
                </a:cubicBezTo>
                <a:cubicBezTo>
                  <a:pt x="34710" y="9458"/>
                  <a:pt x="34218" y="9512"/>
                  <a:pt x="33716" y="9597"/>
                </a:cubicBezTo>
                <a:cubicBezTo>
                  <a:pt x="32348" y="4083"/>
                  <a:pt x="27347" y="1"/>
                  <a:pt x="2140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49"/>
          <p:cNvSpPr/>
          <p:nvPr/>
        </p:nvSpPr>
        <p:spPr>
          <a:xfrm rot="9900013">
            <a:off x="-3490039" y="-2737"/>
            <a:ext cx="6651142" cy="213971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49"/>
          <p:cNvSpPr/>
          <p:nvPr/>
        </p:nvSpPr>
        <p:spPr>
          <a:xfrm rot="-3600023">
            <a:off x="5514330" y="2517357"/>
            <a:ext cx="6651169" cy="2183165"/>
          </a:xfrm>
          <a:custGeom>
            <a:avLst/>
            <a:gdLst/>
            <a:ahLst/>
            <a:cxnLst/>
            <a:rect l="l" t="t" r="r" b="b"/>
            <a:pathLst>
              <a:path w="139217" h="44787" extrusionOk="0">
                <a:moveTo>
                  <a:pt x="69532" y="0"/>
                </a:moveTo>
                <a:cubicBezTo>
                  <a:pt x="58819" y="0"/>
                  <a:pt x="50041" y="8343"/>
                  <a:pt x="49362" y="18902"/>
                </a:cubicBezTo>
                <a:cubicBezTo>
                  <a:pt x="44992" y="20811"/>
                  <a:pt x="41955" y="25155"/>
                  <a:pt x="41955" y="30242"/>
                </a:cubicBezTo>
                <a:lnTo>
                  <a:pt x="41955" y="30460"/>
                </a:lnTo>
                <a:cubicBezTo>
                  <a:pt x="40110" y="27244"/>
                  <a:pt x="36650" y="25065"/>
                  <a:pt x="32664" y="25065"/>
                </a:cubicBezTo>
                <a:cubicBezTo>
                  <a:pt x="27039" y="25065"/>
                  <a:pt x="22426" y="29410"/>
                  <a:pt x="22016" y="34920"/>
                </a:cubicBezTo>
                <a:cubicBezTo>
                  <a:pt x="21195" y="34420"/>
                  <a:pt x="20234" y="34151"/>
                  <a:pt x="19209" y="34151"/>
                </a:cubicBezTo>
                <a:cubicBezTo>
                  <a:pt x="18146" y="34151"/>
                  <a:pt x="17159" y="34458"/>
                  <a:pt x="16313" y="34958"/>
                </a:cubicBezTo>
                <a:cubicBezTo>
                  <a:pt x="15032" y="32165"/>
                  <a:pt x="12200" y="30230"/>
                  <a:pt x="8945" y="30230"/>
                </a:cubicBezTo>
                <a:cubicBezTo>
                  <a:pt x="4575" y="30230"/>
                  <a:pt x="1013" y="33664"/>
                  <a:pt x="846" y="37995"/>
                </a:cubicBezTo>
                <a:cubicBezTo>
                  <a:pt x="0" y="40712"/>
                  <a:pt x="833" y="44787"/>
                  <a:pt x="833" y="44787"/>
                </a:cubicBezTo>
                <a:lnTo>
                  <a:pt x="138384" y="44787"/>
                </a:lnTo>
                <a:cubicBezTo>
                  <a:pt x="138384" y="44787"/>
                  <a:pt x="139217" y="40712"/>
                  <a:pt x="138384" y="37995"/>
                </a:cubicBezTo>
                <a:cubicBezTo>
                  <a:pt x="138204" y="33664"/>
                  <a:pt x="134655" y="30230"/>
                  <a:pt x="130298" y="30230"/>
                </a:cubicBezTo>
                <a:cubicBezTo>
                  <a:pt x="127030" y="30230"/>
                  <a:pt x="124211" y="32165"/>
                  <a:pt x="122930" y="34958"/>
                </a:cubicBezTo>
                <a:cubicBezTo>
                  <a:pt x="122071" y="34433"/>
                  <a:pt x="121097" y="34151"/>
                  <a:pt x="120021" y="34151"/>
                </a:cubicBezTo>
                <a:cubicBezTo>
                  <a:pt x="118995" y="34151"/>
                  <a:pt x="118034" y="34433"/>
                  <a:pt x="117227" y="34920"/>
                </a:cubicBezTo>
                <a:cubicBezTo>
                  <a:pt x="116804" y="29410"/>
                  <a:pt x="112191" y="25065"/>
                  <a:pt x="106565" y="25065"/>
                </a:cubicBezTo>
                <a:cubicBezTo>
                  <a:pt x="102593" y="25065"/>
                  <a:pt x="99120" y="27244"/>
                  <a:pt x="97275" y="30460"/>
                </a:cubicBezTo>
                <a:lnTo>
                  <a:pt x="97275" y="30242"/>
                </a:lnTo>
                <a:cubicBezTo>
                  <a:pt x="97275" y="25155"/>
                  <a:pt x="94225" y="20811"/>
                  <a:pt x="89868" y="18902"/>
                </a:cubicBezTo>
                <a:cubicBezTo>
                  <a:pt x="89189" y="8343"/>
                  <a:pt x="80411" y="0"/>
                  <a:pt x="6969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Rounded Rectangle 4">
            <a:extLst>
              <a:ext uri="{FF2B5EF4-FFF2-40B4-BE49-F238E27FC236}">
                <a16:creationId xmlns:a16="http://schemas.microsoft.com/office/drawing/2014/main" id="{3C91EE4C-A26C-43DC-8960-59CB60CE54CD}"/>
              </a:ext>
            </a:extLst>
          </p:cNvPr>
          <p:cNvSpPr/>
          <p:nvPr/>
        </p:nvSpPr>
        <p:spPr bwMode="auto">
          <a:xfrm>
            <a:off x="114300" y="73400"/>
            <a:ext cx="8915400" cy="4886997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355600" algn="just"/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bằng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Nam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Bộ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nơi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phát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triển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nhất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nước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ta.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Những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ngành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nghiệp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nổi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tiếng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khai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thác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dầu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chế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biến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lương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phẩm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hóa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chất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cơ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khí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điện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tử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dệt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may.</a:t>
            </a:r>
          </a:p>
          <a:p>
            <a:pPr indent="355600" algn="just"/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Chợ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nổi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trên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sông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là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một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nét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độc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đáo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của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đồng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bằng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sông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Cửu</a:t>
            </a:r>
            <a:r>
              <a:rPr lang="en-US" sz="36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Long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59;p34">
            <a:extLst>
              <a:ext uri="{FF2B5EF4-FFF2-40B4-BE49-F238E27FC236}">
                <a16:creationId xmlns:a16="http://schemas.microsoft.com/office/drawing/2014/main" id="{8E6116B6-09D9-4ECC-AF27-CB6F2B4C2D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4211125" y="1227675"/>
            <a:ext cx="3908408" cy="252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 err="1"/>
              <a:t>Dặn</a:t>
            </a:r>
            <a:r>
              <a:rPr lang="en-US" sz="8000" dirty="0"/>
              <a:t> </a:t>
            </a:r>
            <a:r>
              <a:rPr lang="en-US" sz="8000" dirty="0" err="1"/>
              <a:t>dò</a:t>
            </a:r>
            <a:endParaRPr sz="8000" dirty="0"/>
          </a:p>
        </p:txBody>
      </p:sp>
      <p:sp>
        <p:nvSpPr>
          <p:cNvPr id="9" name="Google Shape;360;p34">
            <a:extLst>
              <a:ext uri="{FF2B5EF4-FFF2-40B4-BE49-F238E27FC236}">
                <a16:creationId xmlns:a16="http://schemas.microsoft.com/office/drawing/2014/main" id="{8931AB72-FA00-47EF-A1A7-5CB9F62FFB8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 flipH="1">
            <a:off x="2052200" y="1760550"/>
            <a:ext cx="1892400" cy="16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0514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64"/>
          <p:cNvSpPr txBox="1">
            <a:spLocks noGrp="1"/>
          </p:cNvSpPr>
          <p:nvPr>
            <p:ph type="ctrTitle"/>
          </p:nvPr>
        </p:nvSpPr>
        <p:spPr>
          <a:xfrm>
            <a:off x="654517" y="2101650"/>
            <a:ext cx="8152598" cy="47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00" dirty="0"/>
              <a:t>Chúc các em học tốt.</a:t>
            </a:r>
            <a:endParaRPr sz="138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3" grpId="0"/>
    </p:bldLst>
  </p:timing>
</p:sld>
</file>

<file path=ppt/theme/theme1.xml><?xml version="1.0" encoding="utf-8"?>
<a:theme xmlns:a="http://schemas.openxmlformats.org/drawingml/2006/main" name="Industrial Production Business Plan by Slidego">
  <a:themeElements>
    <a:clrScheme name="Simple Light">
      <a:dk1>
        <a:srgbClr val="00AEEF"/>
      </a:dk1>
      <a:lt1>
        <a:srgbClr val="FFFFFF"/>
      </a:lt1>
      <a:dk2>
        <a:srgbClr val="00AEEF"/>
      </a:dk2>
      <a:lt2>
        <a:srgbClr val="00AEEF"/>
      </a:lt2>
      <a:accent1>
        <a:srgbClr val="F1CC30"/>
      </a:accent1>
      <a:accent2>
        <a:srgbClr val="2B3990"/>
      </a:accent2>
      <a:accent3>
        <a:srgbClr val="F1CC30"/>
      </a:accent3>
      <a:accent4>
        <a:srgbClr val="00AEEF"/>
      </a:accent4>
      <a:accent5>
        <a:srgbClr val="EE2A7B"/>
      </a:accent5>
      <a:accent6>
        <a:srgbClr val="2B3990"/>
      </a:accent6>
      <a:hlink>
        <a:srgbClr val="2B399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850</Words>
  <Application>Microsoft Office PowerPoint</Application>
  <PresentationFormat>On-screen Show (16:9)</PresentationFormat>
  <Paragraphs>115</Paragraphs>
  <Slides>24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Tahoma</vt:lpstr>
      <vt:lpstr>Livvic</vt:lpstr>
      <vt:lpstr>Abel</vt:lpstr>
      <vt:lpstr>Fjalla One</vt:lpstr>
      <vt:lpstr>Arial</vt:lpstr>
      <vt:lpstr>UVN Bach Dang Nang</vt:lpstr>
      <vt:lpstr>Roboto Condensed Light</vt:lpstr>
      <vt:lpstr>Fira Sans Extra Condensed Medium</vt:lpstr>
      <vt:lpstr>SVN-Appleberry</vt:lpstr>
      <vt:lpstr>DM Serif Display</vt:lpstr>
      <vt:lpstr>Industrial Production Business Plan by Slidego</vt:lpstr>
      <vt:lpstr>Khởi động</vt:lpstr>
      <vt:lpstr>Điền từ thích hợp vào chỗ chấm</vt:lpstr>
      <vt:lpstr>HOẠT ĐỘNG SẢN XUẤT CỦA NGƯỜI DÂN  Ở ĐỒNG BẰNG NAM BỘ  (tt)</vt:lpstr>
      <vt:lpstr>Khám phá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Điều nào sau đây chúng tỏ đồng bằng Nam Bộ là vùng công nghiệp phát triển nhất nước ta?</vt:lpstr>
      <vt:lpstr>PowerPoint Presentation</vt:lpstr>
      <vt:lpstr>Nét độc đáo của đồng bằng sông Cửu Long</vt:lpstr>
      <vt:lpstr>PowerPoint Presentation</vt:lpstr>
      <vt:lpstr>Đúng ghi Đ, sai ghi S trước mỗi ý sau:</vt:lpstr>
      <vt:lpstr>Ghi nhớ</vt:lpstr>
      <vt:lpstr>PowerPoint Presentation</vt:lpstr>
      <vt:lpstr>Dặn dò</vt:lpstr>
      <vt:lpstr>Chúc các em học tốt.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Khởi động</dc:title>
  <dc:creator>Best MyDell</dc:creator>
  <cp:lastModifiedBy>Ngọc Phạm</cp:lastModifiedBy>
  <cp:revision>20</cp:revision>
  <dcterms:modified xsi:type="dcterms:W3CDTF">2022-02-09T13:26:47Z</dcterms:modified>
  <cp:version>K15</cp:version>
</cp:coreProperties>
</file>