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313" r:id="rId3"/>
    <p:sldId id="299" r:id="rId4"/>
    <p:sldId id="300" r:id="rId5"/>
    <p:sldId id="301" r:id="rId6"/>
    <p:sldId id="302" r:id="rId7"/>
    <p:sldId id="303" r:id="rId8"/>
    <p:sldId id="304" r:id="rId9"/>
    <p:sldId id="305" r:id="rId10"/>
    <p:sldId id="306" r:id="rId11"/>
    <p:sldId id="289" r:id="rId12"/>
    <p:sldId id="307" r:id="rId13"/>
    <p:sldId id="278" r:id="rId14"/>
    <p:sldId id="308" r:id="rId15"/>
    <p:sldId id="309" r:id="rId16"/>
    <p:sldId id="310" r:id="rId17"/>
    <p:sldId id="311" r:id="rId18"/>
    <p:sldId id="314" r:id="rId19"/>
    <p:sldId id="312"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6600"/>
    <a:srgbClr val="FFCC29"/>
    <a:srgbClr val="FF3300"/>
    <a:srgbClr val="FF5050"/>
    <a:srgbClr val="FFFFC1"/>
    <a:srgbClr val="69EB53"/>
    <a:srgbClr val="FFFF99"/>
    <a:srgbClr val="FFFF93"/>
    <a:srgbClr val="FFFE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5027" autoAdjust="0"/>
  </p:normalViewPr>
  <p:slideViewPr>
    <p:cSldViewPr>
      <p:cViewPr>
        <p:scale>
          <a:sx n="77" d="100"/>
          <a:sy n="77" d="100"/>
        </p:scale>
        <p:origin x="-63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AACB75-3474-460E-8C32-F0128345D778}" type="datetimeFigureOut">
              <a:rPr lang="en-US" smtClean="0"/>
              <a:t>10/5/2020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FB49-6630-4B3B-8E65-E7B81269E8D4}" type="slidenum">
              <a:rPr lang="en-US" smtClean="0"/>
              <a:t>‹#›</a:t>
            </a:fld>
            <a:endParaRPr lang="en-US"/>
          </a:p>
        </p:txBody>
      </p:sp>
    </p:spTree>
    <p:extLst>
      <p:ext uri="{BB962C8B-B14F-4D97-AF65-F5344CB8AC3E}">
        <p14:creationId xmlns:p14="http://schemas.microsoft.com/office/powerpoint/2010/main" val="1587327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a:t>
            </a:r>
            <a:endParaRPr lang="en-US"/>
          </a:p>
        </p:txBody>
      </p:sp>
      <p:sp>
        <p:nvSpPr>
          <p:cNvPr id="4" name="Slide Number Placeholder 3"/>
          <p:cNvSpPr>
            <a:spLocks noGrp="1"/>
          </p:cNvSpPr>
          <p:nvPr>
            <p:ph type="sldNum" sz="quarter" idx="10"/>
          </p:nvPr>
        </p:nvSpPr>
        <p:spPr/>
        <p:txBody>
          <a:bodyPr/>
          <a:lstStyle/>
          <a:p>
            <a:fld id="{9E1A74E2-9D6A-466C-8CD6-DB3B59D48CAE}" type="slidenum">
              <a:rPr lang="en-US" smtClean="0"/>
              <a:t>1</a:t>
            </a:fld>
            <a:endParaRPr lang="en-US"/>
          </a:p>
        </p:txBody>
      </p:sp>
    </p:spTree>
    <p:extLst>
      <p:ext uri="{BB962C8B-B14F-4D97-AF65-F5344CB8AC3E}">
        <p14:creationId xmlns:p14="http://schemas.microsoft.com/office/powerpoint/2010/main" val="3294579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9E00A3-4090-4EA4-AAB7-9B7427B2D0ED}" type="slidenum">
              <a:rPr lang="en-US" smtClean="0"/>
              <a:pPr eaLnBrk="1" hangingPunct="1"/>
              <a:t>20</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UuutttTtt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BC3599-4B42-4D6D-B8A2-A7C322181A5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155057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BC3599-4B42-4D6D-B8A2-A7C322181A5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081580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BC3599-4B42-4D6D-B8A2-A7C322181A5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1819364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BC3599-4B42-4D6D-B8A2-A7C322181A5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11876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BC3599-4B42-4D6D-B8A2-A7C322181A5E}"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12624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BC3599-4B42-4D6D-B8A2-A7C322181A5E}"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862966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C3599-4B42-4D6D-B8A2-A7C322181A5E}"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6430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C3599-4B42-4D6D-B8A2-A7C322181A5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707745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BC3599-4B42-4D6D-B8A2-A7C322181A5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050493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BC3599-4B42-4D6D-B8A2-A7C322181A5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70704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BC3599-4B42-4D6D-B8A2-A7C322181A5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FF5F4-0DF6-4C94-A8D1-06D2DC27BA8D}" type="slidenum">
              <a:rPr lang="en-US" smtClean="0"/>
              <a:t>‹#›</a:t>
            </a:fld>
            <a:endParaRPr lang="en-US"/>
          </a:p>
        </p:txBody>
      </p:sp>
    </p:spTree>
    <p:extLst>
      <p:ext uri="{BB962C8B-B14F-4D97-AF65-F5344CB8AC3E}">
        <p14:creationId xmlns:p14="http://schemas.microsoft.com/office/powerpoint/2010/main" val="3923537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42913" y="103188"/>
            <a:ext cx="8243887" cy="5953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p>
        </p:txBody>
      </p:sp>
      <p:sp>
        <p:nvSpPr>
          <p:cNvPr id="4" name="Rectangle 48"/>
          <p:cNvSpPr>
            <a:spLocks noGrp="1" noChangeArrowheads="1"/>
          </p:cNvSpPr>
          <p:nvPr>
            <p:ph type="ftr" sz="quarter" idx="11"/>
          </p:nvPr>
        </p:nvSpPr>
        <p:spPr>
          <a:ln/>
        </p:spPr>
        <p:txBody>
          <a:bodyPr/>
          <a:lstStyle>
            <a:lvl1pPr>
              <a:defRPr/>
            </a:lvl1pPr>
          </a:lstStyle>
          <a:p>
            <a:pPr>
              <a:defRPr/>
            </a:pPr>
            <a:endParaRPr lang="en-US"/>
          </a:p>
        </p:txBody>
      </p:sp>
      <p:sp>
        <p:nvSpPr>
          <p:cNvPr id="5" name="Rectangle 49"/>
          <p:cNvSpPr>
            <a:spLocks noGrp="1" noChangeArrowheads="1"/>
          </p:cNvSpPr>
          <p:nvPr>
            <p:ph type="sldNum" sz="quarter" idx="12"/>
          </p:nvPr>
        </p:nvSpPr>
        <p:spPr>
          <a:ln/>
        </p:spPr>
        <p:txBody>
          <a:bodyPr/>
          <a:lstStyle>
            <a:lvl1pPr>
              <a:defRPr/>
            </a:lvl1pPr>
          </a:lstStyle>
          <a:p>
            <a:fld id="{298B9123-80A9-4DF5-A405-62013F82DA09}" type="slidenum">
              <a:rPr lang="en-US" altLang="en-US"/>
              <a:pPr/>
              <a:t>‹#›</a:t>
            </a:fld>
            <a:endParaRPr lang="en-US" altLang="en-US"/>
          </a:p>
        </p:txBody>
      </p:sp>
    </p:spTree>
    <p:extLst>
      <p:ext uri="{BB962C8B-B14F-4D97-AF65-F5344CB8AC3E}">
        <p14:creationId xmlns:p14="http://schemas.microsoft.com/office/powerpoint/2010/main" val="179088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C3599-4B42-4D6D-B8A2-A7C322181A5E}" type="datetimeFigureOut">
              <a:rPr lang="en-US" smtClean="0"/>
              <a:t>10/5/2020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FF5F4-0DF6-4C94-A8D1-06D2DC27BA8D}" type="slidenum">
              <a:rPr lang="en-US" smtClean="0"/>
              <a:t>‹#›</a:t>
            </a:fld>
            <a:endParaRPr lang="en-US"/>
          </a:p>
        </p:txBody>
      </p:sp>
    </p:spTree>
    <p:extLst>
      <p:ext uri="{BB962C8B-B14F-4D97-AF65-F5344CB8AC3E}">
        <p14:creationId xmlns:p14="http://schemas.microsoft.com/office/powerpoint/2010/main" val="2510301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2.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audio" Target="../media/audio2.wav"/><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 Target="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gif"/><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endParaRPr lang="en-US" dirty="0"/>
          </a:p>
        </p:txBody>
      </p:sp>
      <p:sp>
        <p:nvSpPr>
          <p:cNvPr id="90115" name="Rectangle 3"/>
          <p:cNvSpPr>
            <a:spLocks noGrp="1" noChangeArrowheads="1"/>
          </p:cNvSpPr>
          <p:nvPr>
            <p:ph type="body" idx="1"/>
          </p:nvPr>
        </p:nvSpPr>
        <p:spPr/>
        <p:txBody>
          <a:bodyPr/>
          <a:lstStyle/>
          <a:p>
            <a:endParaRPr lang="en-US"/>
          </a:p>
        </p:txBody>
      </p:sp>
      <p:pic>
        <p:nvPicPr>
          <p:cNvPr id="90116" name="Picture 4" descr="16"/>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90117" name="WordArt 5"/>
          <p:cNvSpPr>
            <a:spLocks noChangeArrowheads="1" noChangeShapeType="1" noTextEdit="1"/>
          </p:cNvSpPr>
          <p:nvPr/>
        </p:nvSpPr>
        <p:spPr bwMode="auto">
          <a:xfrm>
            <a:off x="2362200" y="3276600"/>
            <a:ext cx="3962400" cy="609601"/>
          </a:xfrm>
          <a:prstGeom prst="rect">
            <a:avLst/>
          </a:prstGeom>
        </p:spPr>
        <p:txBody>
          <a:bodyPr wrap="none" fromWordArt="1">
            <a:prstTxWarp prst="textPlain">
              <a:avLst>
                <a:gd name="adj" fmla="val 50000"/>
              </a:avLst>
            </a:prstTxWarp>
          </a:bodyPr>
          <a:lstStyle/>
          <a:p>
            <a:pPr algn="ctr"/>
            <a:r>
              <a:rPr lang="en-US" sz="3600" b="1" kern="10" dirty="0" smtClean="0">
                <a:ln w="12700" cap="sq">
                  <a:solidFill>
                    <a:schemeClr val="tx1"/>
                  </a:solidFill>
                  <a:round/>
                  <a:headEnd type="none" w="sm" len="sm"/>
                  <a:tailEnd type="none" w="sm" len="sm"/>
                </a:ln>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atin typeface="Times New Roman"/>
                <a:cs typeface="Times New Roman"/>
              </a:rPr>
              <a:t>MÔN </a:t>
            </a:r>
            <a:r>
              <a:rPr lang="en-US" sz="3600" b="1" kern="10" dirty="0" smtClean="0">
                <a:ln w="12700" cap="sq">
                  <a:solidFill>
                    <a:schemeClr val="tx1"/>
                  </a:solidFill>
                  <a:round/>
                  <a:headEnd type="none" w="sm" len="sm"/>
                  <a:tailEnd type="none" w="sm" len="sm"/>
                </a:ln>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atin typeface="Times New Roman"/>
                <a:cs typeface="Times New Roman"/>
              </a:rPr>
              <a:t>ĐẠO ĐỨC</a:t>
            </a:r>
            <a:endParaRPr lang="en-US" sz="3600" b="1" kern="10" dirty="0">
              <a:ln w="12700" cap="sq">
                <a:solidFill>
                  <a:schemeClr val="tx1"/>
                </a:solidFill>
                <a:round/>
                <a:headEnd type="none" w="sm" len="sm"/>
                <a:tailEnd type="none" w="sm" len="sm"/>
              </a:ln>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atin typeface="Times New Roman"/>
              <a:cs typeface="Times New Roman"/>
            </a:endParaRPr>
          </a:p>
        </p:txBody>
      </p:sp>
      <p:sp>
        <p:nvSpPr>
          <p:cNvPr id="90118" name="WordArt 6"/>
          <p:cNvSpPr>
            <a:spLocks noChangeArrowheads="1" noChangeShapeType="1" noTextEdit="1"/>
          </p:cNvSpPr>
          <p:nvPr/>
        </p:nvSpPr>
        <p:spPr bwMode="auto">
          <a:xfrm>
            <a:off x="451811" y="1981200"/>
            <a:ext cx="7930189" cy="914400"/>
          </a:xfrm>
          <a:prstGeom prst="rect">
            <a:avLst/>
          </a:prstGeom>
        </p:spPr>
        <p:txBody>
          <a:bodyPr wrap="none" fromWordArt="1">
            <a:prstTxWarp prst="textPlain">
              <a:avLst>
                <a:gd name="adj" fmla="val 50000"/>
              </a:avLst>
            </a:prstTxWarp>
          </a:bodyPr>
          <a:lstStyle/>
          <a:p>
            <a:pPr algn="ctr"/>
            <a:r>
              <a:rPr lang="en-US" sz="3600" b="1"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a:cs typeface="Arial"/>
              </a:rPr>
              <a:t>CHÀO MỪNG CÁC THẦY CÔ GIÁO VỀ DỰ GIỜ</a:t>
            </a:r>
            <a:endParaRPr lang="en-US" sz="3600" b="1"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a:cs typeface="Arial"/>
            </a:endParaRPr>
          </a:p>
        </p:txBody>
      </p:sp>
      <p:sp>
        <p:nvSpPr>
          <p:cNvPr id="90119" name="WordArt 7"/>
          <p:cNvSpPr>
            <a:spLocks noChangeArrowheads="1" noChangeShapeType="1" noTextEdit="1"/>
          </p:cNvSpPr>
          <p:nvPr/>
        </p:nvSpPr>
        <p:spPr bwMode="auto">
          <a:xfrm>
            <a:off x="3962400" y="5791201"/>
            <a:ext cx="4961467" cy="523875"/>
          </a:xfrm>
          <a:prstGeom prst="rect">
            <a:avLst/>
          </a:prstGeom>
        </p:spPr>
        <p:txBody>
          <a:bodyPr wrap="none" fromWordArt="1">
            <a:prstTxWarp prst="textPlain">
              <a:avLst>
                <a:gd name="adj" fmla="val 50000"/>
              </a:avLst>
            </a:prstTxWarp>
          </a:bodyPr>
          <a:lstStyle/>
          <a:p>
            <a:pPr algn="ctr"/>
            <a:r>
              <a:rPr lang="vi-VN" sz="3600" kern="10" dirty="0">
                <a:ln w="9525">
                  <a:solidFill>
                    <a:srgbClr val="993300"/>
                  </a:solidFill>
                  <a:round/>
                  <a:headEnd/>
                  <a:tailEnd/>
                </a:ln>
                <a:solidFill>
                  <a:srgbClr val="FF9900"/>
                </a:solidFill>
                <a:latin typeface="Arial"/>
                <a:cs typeface="Arial"/>
              </a:rPr>
              <a:t>Giáo viên: </a:t>
            </a:r>
            <a:r>
              <a:rPr lang="en-US" sz="3600" kern="10" dirty="0" err="1" smtClean="0">
                <a:ln w="9525">
                  <a:solidFill>
                    <a:srgbClr val="993300"/>
                  </a:solidFill>
                  <a:round/>
                  <a:headEnd/>
                  <a:tailEnd/>
                </a:ln>
                <a:solidFill>
                  <a:srgbClr val="FF9900"/>
                </a:solidFill>
                <a:latin typeface="Arial"/>
                <a:cs typeface="Arial"/>
              </a:rPr>
              <a:t>Trần</a:t>
            </a:r>
            <a:r>
              <a:rPr lang="en-US" sz="3600" kern="10" dirty="0" smtClean="0">
                <a:ln w="9525">
                  <a:solidFill>
                    <a:srgbClr val="993300"/>
                  </a:solidFill>
                  <a:round/>
                  <a:headEnd/>
                  <a:tailEnd/>
                </a:ln>
                <a:solidFill>
                  <a:srgbClr val="FF9900"/>
                </a:solidFill>
                <a:latin typeface="Arial"/>
                <a:cs typeface="Arial"/>
              </a:rPr>
              <a:t> Thu </a:t>
            </a:r>
            <a:r>
              <a:rPr lang="en-US" sz="3600" kern="10" dirty="0" err="1" smtClean="0">
                <a:ln w="9525">
                  <a:solidFill>
                    <a:srgbClr val="993300"/>
                  </a:solidFill>
                  <a:round/>
                  <a:headEnd/>
                  <a:tailEnd/>
                </a:ln>
                <a:solidFill>
                  <a:srgbClr val="FF9900"/>
                </a:solidFill>
                <a:latin typeface="Arial"/>
                <a:cs typeface="Arial"/>
              </a:rPr>
              <a:t>Thảo</a:t>
            </a:r>
            <a:endParaRPr lang="en-US" sz="3600" kern="10" dirty="0">
              <a:ln w="9525">
                <a:solidFill>
                  <a:srgbClr val="993300"/>
                </a:solidFill>
                <a:round/>
                <a:headEnd/>
                <a:tailEnd/>
              </a:ln>
              <a:solidFill>
                <a:srgbClr val="FF9900"/>
              </a:solidFill>
              <a:latin typeface="Arial"/>
              <a:cs typeface="Arial"/>
            </a:endParaRPr>
          </a:p>
        </p:txBody>
      </p:sp>
      <p:sp>
        <p:nvSpPr>
          <p:cNvPr id="9" name="WordArt 5"/>
          <p:cNvSpPr>
            <a:spLocks noChangeArrowheads="1" noChangeShapeType="1" noTextEdit="1"/>
          </p:cNvSpPr>
          <p:nvPr/>
        </p:nvSpPr>
        <p:spPr bwMode="auto">
          <a:xfrm>
            <a:off x="6172200" y="4191000"/>
            <a:ext cx="2209800" cy="533400"/>
          </a:xfrm>
          <a:prstGeom prst="rect">
            <a:avLst/>
          </a:prstGeom>
        </p:spPr>
        <p:txBody>
          <a:bodyPr wrap="none" fromWordArt="1">
            <a:prstTxWarp prst="textPlain">
              <a:avLst>
                <a:gd name="adj" fmla="val 50000"/>
              </a:avLst>
            </a:prstTxWarp>
          </a:bodyPr>
          <a:lstStyle/>
          <a:p>
            <a:pPr algn="ctr"/>
            <a:r>
              <a:rPr lang="en-US" sz="3200" b="1" kern="10" dirty="0" smtClean="0">
                <a:ln w="12700" cap="sq">
                  <a:solidFill>
                    <a:schemeClr val="tx1"/>
                  </a:solidFill>
                  <a:round/>
                  <a:headEnd type="none" w="sm" len="sm"/>
                  <a:tailEnd type="none" w="sm" len="sm"/>
                </a:ln>
                <a:solidFill>
                  <a:srgbClr val="FF0000"/>
                </a:solidFill>
                <a:latin typeface="Times New Roman"/>
                <a:cs typeface="Times New Roman"/>
              </a:rPr>
              <a:t>LỚP </a:t>
            </a:r>
            <a:r>
              <a:rPr lang="en-US" sz="3200" b="1" kern="10" dirty="0" smtClean="0">
                <a:ln w="12700" cap="sq">
                  <a:solidFill>
                    <a:schemeClr val="tx1"/>
                  </a:solidFill>
                  <a:round/>
                  <a:headEnd type="none" w="sm" len="sm"/>
                  <a:tailEnd type="none" w="sm" len="sm"/>
                </a:ln>
                <a:solidFill>
                  <a:srgbClr val="FF0000"/>
                </a:solidFill>
                <a:latin typeface="Times New Roman"/>
                <a:cs typeface="Times New Roman"/>
              </a:rPr>
              <a:t>4A3</a:t>
            </a:r>
            <a:endParaRPr lang="en-US" sz="3200" b="1" kern="10" dirty="0">
              <a:ln w="12700" cap="sq">
                <a:solidFill>
                  <a:schemeClr val="tx1"/>
                </a:solidFill>
                <a:round/>
                <a:headEnd type="none" w="sm" len="sm"/>
                <a:tailEnd type="none" w="sm" len="sm"/>
              </a:ln>
              <a:solidFill>
                <a:srgbClr val="FF0000"/>
              </a:solidFill>
              <a:latin typeface="Times New Roman"/>
              <a:cs typeface="Times New Roman"/>
            </a:endParaRPr>
          </a:p>
        </p:txBody>
      </p:sp>
    </p:spTree>
    <p:extLst>
      <p:ext uri="{BB962C8B-B14F-4D97-AF65-F5344CB8AC3E}">
        <p14:creationId xmlns:p14="http://schemas.microsoft.com/office/powerpoint/2010/main" val="1692360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8358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titled-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5" y="-152398"/>
            <a:ext cx="9123405" cy="715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Text Box 5"/>
          <p:cNvSpPr txBox="1">
            <a:spLocks noChangeArrowheads="1"/>
          </p:cNvSpPr>
          <p:nvPr/>
        </p:nvSpPr>
        <p:spPr bwMode="auto">
          <a:xfrm>
            <a:off x="381000" y="5562600"/>
            <a:ext cx="838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a:t>
            </a:r>
          </a:p>
        </p:txBody>
      </p:sp>
    </p:spTree>
    <p:extLst>
      <p:ext uri="{BB962C8B-B14F-4D97-AF65-F5344CB8AC3E}">
        <p14:creationId xmlns:p14="http://schemas.microsoft.com/office/powerpoint/2010/main" val="1664421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91141"/>
                                        </p:tgtEl>
                                        <p:attrNameLst>
                                          <p:attrName>style.visibility</p:attrName>
                                        </p:attrNameLst>
                                      </p:cBhvr>
                                      <p:to>
                                        <p:strVal val="visible"/>
                                      </p:to>
                                    </p:set>
                                    <p:anim calcmode="discrete" valueType="clr">
                                      <p:cBhvr override="childStyle">
                                        <p:cTn id="7" dur="80"/>
                                        <p:tgtEl>
                                          <p:spTgt spid="9114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1141"/>
                                        </p:tgtEl>
                                        <p:attrNameLst>
                                          <p:attrName>fillcolor</p:attrName>
                                        </p:attrNameLst>
                                      </p:cBhvr>
                                      <p:tavLst>
                                        <p:tav tm="0">
                                          <p:val>
                                            <p:clrVal>
                                              <a:schemeClr val="accent2"/>
                                            </p:clrVal>
                                          </p:val>
                                        </p:tav>
                                        <p:tav tm="50000">
                                          <p:val>
                                            <p:clrVal>
                                              <a:schemeClr val="hlink"/>
                                            </p:clrVal>
                                          </p:val>
                                        </p:tav>
                                      </p:tavLst>
                                    </p:anim>
                                    <p:set>
                                      <p:cBhvr>
                                        <p:cTn id="9" dur="80"/>
                                        <p:tgtEl>
                                          <p:spTgt spid="91141"/>
                                        </p:tgtEl>
                                        <p:attrNameLst>
                                          <p:attrName>fill.type</p:attrName>
                                        </p:attrNameLst>
                                      </p:cBhvr>
                                      <p:to>
                                        <p:strVal val="solid"/>
                                      </p:to>
                                    </p:set>
                                  </p:childTnLst>
                                </p:cTn>
                              </p:par>
                              <p:par>
                                <p:cTn id="10" presetID="4" presetClass="exit" presetSubtype="16" fill="hold" grpId="1" nodeType="withEffect">
                                  <p:stCondLst>
                                    <p:cond delay="0"/>
                                  </p:stCondLst>
                                  <p:iterate type="lt">
                                    <p:tmPct val="0"/>
                                  </p:iterate>
                                  <p:childTnLst>
                                    <p:animEffect transition="out" filter="box(in)">
                                      <p:cBhvr>
                                        <p:cTn id="11" dur="500"/>
                                        <p:tgtEl>
                                          <p:spTgt spid="91141"/>
                                        </p:tgtEl>
                                      </p:cBhvr>
                                    </p:animEffect>
                                    <p:set>
                                      <p:cBhvr>
                                        <p:cTn id="12" dur="1" fill="hold">
                                          <p:stCondLst>
                                            <p:cond delay="499"/>
                                          </p:stCondLst>
                                        </p:cTn>
                                        <p:tgtEl>
                                          <p:spTgt spid="911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p:bldP spid="91141"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4"/>
          <p:cNvSpPr txBox="1">
            <a:spLocks noChangeArrowheads="1"/>
          </p:cNvSpPr>
          <p:nvPr/>
        </p:nvSpPr>
        <p:spPr bwMode="auto">
          <a:xfrm>
            <a:off x="381000" y="1219200"/>
            <a:ext cx="8382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dirty="0" err="1">
                <a:solidFill>
                  <a:srgbClr val="FF0000"/>
                </a:solidFill>
                <a:latin typeface="Times New Roman" pitchFamily="18" charset="0"/>
              </a:rPr>
              <a:t>Hoạt</a:t>
            </a:r>
            <a:r>
              <a:rPr lang="en-US" altLang="en-US" sz="2800" b="1" dirty="0">
                <a:solidFill>
                  <a:srgbClr val="FF0000"/>
                </a:solidFill>
                <a:latin typeface="Times New Roman" pitchFamily="18" charset="0"/>
              </a:rPr>
              <a:t> </a:t>
            </a:r>
            <a:r>
              <a:rPr lang="en-US" altLang="en-US" sz="2800" b="1" dirty="0" err="1">
                <a:solidFill>
                  <a:srgbClr val="FF0000"/>
                </a:solidFill>
                <a:latin typeface="Times New Roman" pitchFamily="18" charset="0"/>
              </a:rPr>
              <a:t>động</a:t>
            </a:r>
            <a:r>
              <a:rPr lang="en-US" altLang="en-US" sz="2800" b="1" dirty="0">
                <a:solidFill>
                  <a:srgbClr val="FF0000"/>
                </a:solidFill>
                <a:latin typeface="Times New Roman" pitchFamily="18" charset="0"/>
              </a:rPr>
              <a:t> 1: </a:t>
            </a:r>
            <a:r>
              <a:rPr lang="en-US" altLang="en-US" sz="2800" b="1" dirty="0" err="1">
                <a:solidFill>
                  <a:srgbClr val="FF0000"/>
                </a:solidFill>
                <a:latin typeface="Times New Roman" pitchFamily="18" charset="0"/>
              </a:rPr>
              <a:t>Nhận</a:t>
            </a:r>
            <a:r>
              <a:rPr lang="en-US" altLang="en-US" sz="2800" b="1" dirty="0">
                <a:solidFill>
                  <a:srgbClr val="FF0000"/>
                </a:solidFill>
                <a:latin typeface="Times New Roman" pitchFamily="18" charset="0"/>
              </a:rPr>
              <a:t> </a:t>
            </a:r>
            <a:r>
              <a:rPr lang="en-US" altLang="en-US" sz="2800" b="1" dirty="0" err="1">
                <a:solidFill>
                  <a:srgbClr val="FF0000"/>
                </a:solidFill>
                <a:latin typeface="Times New Roman" pitchFamily="18" charset="0"/>
              </a:rPr>
              <a:t>xét</a:t>
            </a:r>
            <a:r>
              <a:rPr lang="en-US" altLang="en-US" sz="2800" b="1" dirty="0">
                <a:solidFill>
                  <a:srgbClr val="FF0000"/>
                </a:solidFill>
                <a:latin typeface="Times New Roman" pitchFamily="18" charset="0"/>
              </a:rPr>
              <a:t> </a:t>
            </a:r>
            <a:r>
              <a:rPr lang="en-US" altLang="en-US" sz="2800" b="1" dirty="0" err="1">
                <a:solidFill>
                  <a:srgbClr val="FF0000"/>
                </a:solidFill>
                <a:latin typeface="Times New Roman" pitchFamily="18" charset="0"/>
              </a:rPr>
              <a:t>tình</a:t>
            </a:r>
            <a:r>
              <a:rPr lang="en-US" altLang="en-US" sz="2800" b="1" dirty="0">
                <a:solidFill>
                  <a:srgbClr val="FF0000"/>
                </a:solidFill>
                <a:latin typeface="Times New Roman" pitchFamily="18" charset="0"/>
              </a:rPr>
              <a:t> </a:t>
            </a:r>
            <a:r>
              <a:rPr lang="en-US" altLang="en-US" sz="2800" b="1" dirty="0" err="1">
                <a:solidFill>
                  <a:srgbClr val="FF0000"/>
                </a:solidFill>
                <a:latin typeface="Times New Roman" pitchFamily="18" charset="0"/>
              </a:rPr>
              <a:t>huống</a:t>
            </a:r>
            <a:r>
              <a:rPr lang="en-US" altLang="en-US" sz="2800" b="1" dirty="0">
                <a:solidFill>
                  <a:srgbClr val="FF0000"/>
                </a:solidFill>
                <a:latin typeface="Times New Roman" pitchFamily="18" charset="0"/>
              </a:rPr>
              <a:t> </a:t>
            </a:r>
            <a:endParaRPr lang="en-US" altLang="en-US" sz="2800" dirty="0">
              <a:solidFill>
                <a:srgbClr val="FF0000"/>
              </a:solidFill>
              <a:latin typeface="Times New Roman" pitchFamily="18" charset="0"/>
            </a:endParaRPr>
          </a:p>
        </p:txBody>
      </p:sp>
      <p:sp>
        <p:nvSpPr>
          <p:cNvPr id="100357" name="Text Box 5"/>
          <p:cNvSpPr txBox="1">
            <a:spLocks noChangeArrowheads="1"/>
          </p:cNvSpPr>
          <p:nvPr/>
        </p:nvSpPr>
        <p:spPr bwMode="auto">
          <a:xfrm>
            <a:off x="319216" y="2209800"/>
            <a:ext cx="83820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dirty="0" err="1">
                <a:solidFill>
                  <a:srgbClr val="FF0000"/>
                </a:solidFill>
                <a:latin typeface="Times New Roman" pitchFamily="18" charset="0"/>
              </a:rPr>
              <a:t>Nhà</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bạn</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Tâm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đang</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rất</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khó</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khăn</a:t>
            </a:r>
            <a:r>
              <a:rPr lang="en-US" altLang="en-US" sz="2800" dirty="0">
                <a:solidFill>
                  <a:srgbClr val="FF0000"/>
                </a:solidFill>
                <a:latin typeface="Times New Roman" pitchFamily="18" charset="0"/>
              </a:rPr>
              <a:t> . </a:t>
            </a:r>
            <a:r>
              <a:rPr lang="en-US" altLang="en-US" sz="2800" dirty="0" err="1">
                <a:solidFill>
                  <a:srgbClr val="FF0000"/>
                </a:solidFill>
                <a:latin typeface="Times New Roman" pitchFamily="18" charset="0"/>
              </a:rPr>
              <a:t>Bố</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Tâm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nghiện</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rượu</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mẹ</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Tâm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phải</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đi</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làm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xa</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nhà</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Hôm</a:t>
            </a:r>
            <a:r>
              <a:rPr lang="en-US" altLang="en-US" sz="2800" dirty="0">
                <a:solidFill>
                  <a:srgbClr val="FF0000"/>
                </a:solidFill>
                <a:latin typeface="Times New Roman" pitchFamily="18" charset="0"/>
              </a:rPr>
              <a:t> qua </a:t>
            </a:r>
            <a:r>
              <a:rPr lang="en-US" altLang="en-US" sz="2800" dirty="0" err="1">
                <a:solidFill>
                  <a:srgbClr val="FF0000"/>
                </a:solidFill>
                <a:latin typeface="Times New Roman" pitchFamily="18" charset="0"/>
              </a:rPr>
              <a:t>bố</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Tâm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bắt</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em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phải</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nghỉ</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học</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mà</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không</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cho</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em</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được</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nói</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bất</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cứ</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điều</a:t>
            </a:r>
            <a:r>
              <a:rPr lang="en-US" altLang="en-US" sz="2800" dirty="0">
                <a:solidFill>
                  <a:srgbClr val="FF0000"/>
                </a:solidFill>
                <a:latin typeface="Times New Roman" pitchFamily="18" charset="0"/>
              </a:rPr>
              <a:t> </a:t>
            </a:r>
            <a:r>
              <a:rPr lang="en-US" altLang="en-US" sz="2800" dirty="0" err="1">
                <a:solidFill>
                  <a:srgbClr val="FF0000"/>
                </a:solidFill>
                <a:latin typeface="Times New Roman" pitchFamily="18" charset="0"/>
              </a:rPr>
              <a:t>gì</a:t>
            </a:r>
            <a:r>
              <a:rPr lang="en-US" altLang="en-US" sz="2800" dirty="0">
                <a:solidFill>
                  <a:srgbClr val="FF0000"/>
                </a:solidFill>
                <a:latin typeface="Times New Roman" pitchFamily="18" charset="0"/>
              </a:rPr>
              <a:t>.</a:t>
            </a:r>
          </a:p>
        </p:txBody>
      </p:sp>
      <p:sp>
        <p:nvSpPr>
          <p:cNvPr id="100358" name="Text Box 6"/>
          <p:cNvSpPr txBox="1">
            <a:spLocks noChangeArrowheads="1"/>
          </p:cNvSpPr>
          <p:nvPr/>
        </p:nvSpPr>
        <p:spPr bwMode="auto">
          <a:xfrm>
            <a:off x="-61784" y="3962400"/>
            <a:ext cx="914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ctr">
              <a:spcBef>
                <a:spcPct val="50000"/>
              </a:spcBef>
              <a:buFontTx/>
              <a:buNone/>
            </a:pPr>
            <a:r>
              <a:rPr lang="en-US" altLang="en-US" sz="2800" dirty="0">
                <a:solidFill>
                  <a:srgbClr val="000000"/>
                </a:solidFill>
                <a:latin typeface="Times New Roman" pitchFamily="18" charset="0"/>
              </a:rPr>
              <a:t>   Theo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bố</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Tâm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làm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như</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vậy</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đúng</a:t>
            </a:r>
            <a:r>
              <a:rPr lang="en-US" altLang="en-US" sz="2800" dirty="0">
                <a:solidFill>
                  <a:srgbClr val="000000"/>
                </a:solidFill>
                <a:latin typeface="Times New Roman" pitchFamily="18" charset="0"/>
              </a:rPr>
              <a:t> hay </a:t>
            </a:r>
            <a:r>
              <a:rPr lang="en-US" altLang="en-US" sz="2800" dirty="0" err="1">
                <a:solidFill>
                  <a:srgbClr val="000000"/>
                </a:solidFill>
                <a:latin typeface="Times New Roman" pitchFamily="18" charset="0"/>
              </a:rPr>
              <a:t>sai</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Vì</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sao</a:t>
            </a:r>
            <a:r>
              <a:rPr lang="en-US" altLang="en-US" sz="2800" dirty="0">
                <a:solidFill>
                  <a:srgbClr val="000000"/>
                </a:solidFill>
                <a:latin typeface="Times New Roman" pitchFamily="18" charset="0"/>
              </a:rPr>
              <a:t>?</a:t>
            </a:r>
            <a:endParaRPr lang="en-US" altLang="en-US" sz="2400" b="1" u="sng" dirty="0">
              <a:solidFill>
                <a:srgbClr val="000066"/>
              </a:solidFill>
              <a:latin typeface="Times New Roman" pitchFamily="18" charset="0"/>
            </a:endParaRPr>
          </a:p>
        </p:txBody>
      </p:sp>
    </p:spTree>
    <p:extLst>
      <p:ext uri="{BB962C8B-B14F-4D97-AF65-F5344CB8AC3E}">
        <p14:creationId xmlns:p14="http://schemas.microsoft.com/office/powerpoint/2010/main" val="2245232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356"/>
                                        </p:tgtEl>
                                        <p:attrNameLst>
                                          <p:attrName>style.visibility</p:attrName>
                                        </p:attrNameLst>
                                      </p:cBhvr>
                                      <p:to>
                                        <p:strVal val="visible"/>
                                      </p:to>
                                    </p:set>
                                    <p:anim calcmode="lin" valueType="num">
                                      <p:cBhvr additive="base">
                                        <p:cTn id="7" dur="500" fill="hold"/>
                                        <p:tgtEl>
                                          <p:spTgt spid="100356"/>
                                        </p:tgtEl>
                                        <p:attrNameLst>
                                          <p:attrName>ppt_x</p:attrName>
                                        </p:attrNameLst>
                                      </p:cBhvr>
                                      <p:tavLst>
                                        <p:tav tm="0">
                                          <p:val>
                                            <p:strVal val="#ppt_x"/>
                                          </p:val>
                                        </p:tav>
                                        <p:tav tm="100000">
                                          <p:val>
                                            <p:strVal val="#ppt_x"/>
                                          </p:val>
                                        </p:tav>
                                      </p:tavLst>
                                    </p:anim>
                                    <p:anim calcmode="lin" valueType="num">
                                      <p:cBhvr additive="base">
                                        <p:cTn id="8" dur="500" fill="hold"/>
                                        <p:tgtEl>
                                          <p:spTgt spid="10035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0357"/>
                                        </p:tgtEl>
                                        <p:attrNameLst>
                                          <p:attrName>style.visibility</p:attrName>
                                        </p:attrNameLst>
                                      </p:cBhvr>
                                      <p:to>
                                        <p:strVal val="visible"/>
                                      </p:to>
                                    </p:set>
                                    <p:anim calcmode="lin" valueType="num">
                                      <p:cBhvr additive="base">
                                        <p:cTn id="13" dur="500" fill="hold"/>
                                        <p:tgtEl>
                                          <p:spTgt spid="100357"/>
                                        </p:tgtEl>
                                        <p:attrNameLst>
                                          <p:attrName>ppt_x</p:attrName>
                                        </p:attrNameLst>
                                      </p:cBhvr>
                                      <p:tavLst>
                                        <p:tav tm="0">
                                          <p:val>
                                            <p:strVal val="#ppt_x"/>
                                          </p:val>
                                        </p:tav>
                                        <p:tav tm="100000">
                                          <p:val>
                                            <p:strVal val="#ppt_x"/>
                                          </p:val>
                                        </p:tav>
                                      </p:tavLst>
                                    </p:anim>
                                    <p:anim calcmode="lin" valueType="num">
                                      <p:cBhvr additive="base">
                                        <p:cTn id="14" dur="500" fill="hold"/>
                                        <p:tgtEl>
                                          <p:spTgt spid="10035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00358"/>
                                        </p:tgtEl>
                                        <p:attrNameLst>
                                          <p:attrName>style.visibility</p:attrName>
                                        </p:attrNameLst>
                                      </p:cBhvr>
                                      <p:to>
                                        <p:strVal val="visible"/>
                                      </p:to>
                                    </p:set>
                                    <p:anim calcmode="lin" valueType="num">
                                      <p:cBhvr>
                                        <p:cTn id="19" dur="500" fill="hold"/>
                                        <p:tgtEl>
                                          <p:spTgt spid="100358"/>
                                        </p:tgtEl>
                                        <p:attrNameLst>
                                          <p:attrName>ppt_w</p:attrName>
                                        </p:attrNameLst>
                                      </p:cBhvr>
                                      <p:tavLst>
                                        <p:tav tm="0">
                                          <p:val>
                                            <p:fltVal val="0"/>
                                          </p:val>
                                        </p:tav>
                                        <p:tav tm="100000">
                                          <p:val>
                                            <p:strVal val="#ppt_w"/>
                                          </p:val>
                                        </p:tav>
                                      </p:tavLst>
                                    </p:anim>
                                    <p:anim calcmode="lin" valueType="num">
                                      <p:cBhvr>
                                        <p:cTn id="20" dur="500" fill="hold"/>
                                        <p:tgtEl>
                                          <p:spTgt spid="1003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p:bldP spid="100357" grpId="0"/>
      <p:bldP spid="1003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56" name="Text Box 80"/>
          <p:cNvSpPr txBox="1">
            <a:spLocks noChangeArrowheads="1"/>
          </p:cNvSpPr>
          <p:nvPr/>
        </p:nvSpPr>
        <p:spPr bwMode="auto">
          <a:xfrm>
            <a:off x="285235" y="685800"/>
            <a:ext cx="88392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endParaRPr lang="en-US" altLang="en-US" sz="2800" dirty="0">
              <a:solidFill>
                <a:srgbClr val="000000"/>
              </a:solidFill>
              <a:latin typeface="Times New Roman" pitchFamily="18" charset="0"/>
            </a:endParaRPr>
          </a:p>
          <a:p>
            <a:pPr>
              <a:spcBef>
                <a:spcPct val="50000"/>
              </a:spcBef>
              <a:buFontTx/>
              <a:buNone/>
            </a:pPr>
            <a:r>
              <a:rPr lang="en-US" altLang="en-US" sz="2800" dirty="0">
                <a:solidFill>
                  <a:srgbClr val="000000"/>
                </a:solidFill>
                <a:latin typeface="Times New Roman" pitchFamily="18" charset="0"/>
              </a:rPr>
              <a:t>    1.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được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phân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công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làm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một</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công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việc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không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phù</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hợp</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với</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khả</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năng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hoặc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không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phù</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hợp</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với</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sức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khỏe</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của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a:t>
            </a:r>
            <a:endParaRPr lang="vi-VN" altLang="en-US" sz="2800" dirty="0">
              <a:solidFill>
                <a:srgbClr val="000000"/>
              </a:solidFill>
              <a:latin typeface="Times New Roman" pitchFamily="18" charset="0"/>
            </a:endParaRPr>
          </a:p>
        </p:txBody>
      </p:sp>
      <p:sp>
        <p:nvSpPr>
          <p:cNvPr id="75857" name="Text Box 81"/>
          <p:cNvSpPr txBox="1">
            <a:spLocks noChangeArrowheads="1"/>
          </p:cNvSpPr>
          <p:nvPr/>
        </p:nvSpPr>
        <p:spPr bwMode="auto">
          <a:xfrm>
            <a:off x="533400" y="3605213"/>
            <a:ext cx="830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2. Em bị cô giáo hiểu lầm và phê bình.</a:t>
            </a:r>
            <a:endParaRPr lang="vi-VN" altLang="en-US" sz="2800">
              <a:solidFill>
                <a:srgbClr val="000000"/>
              </a:solidFill>
              <a:latin typeface="Times New Roman" pitchFamily="18" charset="0"/>
            </a:endParaRPr>
          </a:p>
        </p:txBody>
      </p:sp>
      <p:sp>
        <p:nvSpPr>
          <p:cNvPr id="75863" name="Text Box 87"/>
          <p:cNvSpPr txBox="1">
            <a:spLocks noChangeArrowheads="1"/>
          </p:cNvSpPr>
          <p:nvPr/>
        </p:nvSpPr>
        <p:spPr bwMode="auto">
          <a:xfrm>
            <a:off x="685800" y="304800"/>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a:solidFill>
                  <a:srgbClr val="0000FF"/>
                </a:solidFill>
                <a:latin typeface="Times New Roman" pitchFamily="18" charset="0"/>
              </a:rPr>
              <a:t>Hoạt động 2: Xử lí tình huống</a:t>
            </a:r>
          </a:p>
        </p:txBody>
      </p:sp>
      <p:sp>
        <p:nvSpPr>
          <p:cNvPr id="75865" name="Text Box 89"/>
          <p:cNvSpPr txBox="1">
            <a:spLocks noChangeArrowheads="1"/>
          </p:cNvSpPr>
          <p:nvPr/>
        </p:nvSpPr>
        <p:spPr bwMode="auto">
          <a:xfrm>
            <a:off x="685800" y="304800"/>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a:solidFill>
                  <a:srgbClr val="0000FF"/>
                </a:solidFill>
                <a:latin typeface="Times New Roman" pitchFamily="18" charset="0"/>
              </a:rPr>
              <a:t>Hoạt động 2: Xử lí tình huống</a:t>
            </a:r>
          </a:p>
        </p:txBody>
      </p:sp>
      <p:sp>
        <p:nvSpPr>
          <p:cNvPr id="75866" name="Text Box 90"/>
          <p:cNvSpPr txBox="1">
            <a:spLocks noChangeArrowheads="1"/>
          </p:cNvSpPr>
          <p:nvPr/>
        </p:nvSpPr>
        <p:spPr bwMode="auto">
          <a:xfrm>
            <a:off x="838200" y="2825235"/>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a:solidFill>
                  <a:srgbClr val="0000FF"/>
                </a:solidFill>
                <a:latin typeface="Times New Roman" pitchFamily="18" charset="0"/>
              </a:rPr>
              <a:t>Em sẽ làm gì? Vì sao ?</a:t>
            </a:r>
          </a:p>
        </p:txBody>
      </p:sp>
    </p:spTree>
    <p:extLst>
      <p:ext uri="{BB962C8B-B14F-4D97-AF65-F5344CB8AC3E}">
        <p14:creationId xmlns:p14="http://schemas.microsoft.com/office/powerpoint/2010/main" val="2221561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5863"/>
                                        </p:tgtEl>
                                        <p:attrNameLst>
                                          <p:attrName>style.visibility</p:attrName>
                                        </p:attrNameLst>
                                      </p:cBhvr>
                                      <p:to>
                                        <p:strVal val="visible"/>
                                      </p:to>
                                    </p:set>
                                    <p:animEffect transition="in" filter="diamond(in)">
                                      <p:cBhvr>
                                        <p:cTn id="7" dur="2000"/>
                                        <p:tgtEl>
                                          <p:spTgt spid="758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75856"/>
                                        </p:tgtEl>
                                        <p:attrNameLst>
                                          <p:attrName>style.visibility</p:attrName>
                                        </p:attrNameLst>
                                      </p:cBhvr>
                                      <p:to>
                                        <p:strVal val="visible"/>
                                      </p:to>
                                    </p:set>
                                    <p:anim calcmode="lin" valueType="num">
                                      <p:cBhvr>
                                        <p:cTn id="12" dur="500" fill="hold"/>
                                        <p:tgtEl>
                                          <p:spTgt spid="75856"/>
                                        </p:tgtEl>
                                        <p:attrNameLst>
                                          <p:attrName>ppt_w</p:attrName>
                                        </p:attrNameLst>
                                      </p:cBhvr>
                                      <p:tavLst>
                                        <p:tav tm="0">
                                          <p:val>
                                            <p:fltVal val="0"/>
                                          </p:val>
                                        </p:tav>
                                        <p:tav tm="100000">
                                          <p:val>
                                            <p:strVal val="#ppt_w"/>
                                          </p:val>
                                        </p:tav>
                                      </p:tavLst>
                                    </p:anim>
                                    <p:anim calcmode="lin" valueType="num">
                                      <p:cBhvr>
                                        <p:cTn id="13" dur="500" fill="hold"/>
                                        <p:tgtEl>
                                          <p:spTgt spid="75856"/>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75866"/>
                                        </p:tgtEl>
                                        <p:attrNameLst>
                                          <p:attrName>style.visibility</p:attrName>
                                        </p:attrNameLst>
                                      </p:cBhvr>
                                      <p:to>
                                        <p:strVal val="visible"/>
                                      </p:to>
                                    </p:set>
                                    <p:animEffect transition="in" filter="diamond(in)">
                                      <p:cBhvr>
                                        <p:cTn id="18" dur="2000"/>
                                        <p:tgtEl>
                                          <p:spTgt spid="7586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75857"/>
                                        </p:tgtEl>
                                        <p:attrNameLst>
                                          <p:attrName>style.visibility</p:attrName>
                                        </p:attrNameLst>
                                      </p:cBhvr>
                                      <p:to>
                                        <p:strVal val="visible"/>
                                      </p:to>
                                    </p:set>
                                    <p:animEffect transition="in" filter="box(in)">
                                      <p:cBhvr>
                                        <p:cTn id="23" dur="500"/>
                                        <p:tgtEl>
                                          <p:spTgt spid="7585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75865"/>
                                        </p:tgtEl>
                                        <p:attrNameLst>
                                          <p:attrName>style.visibility</p:attrName>
                                        </p:attrNameLst>
                                      </p:cBhvr>
                                      <p:to>
                                        <p:strVal val="visible"/>
                                      </p:to>
                                    </p:set>
                                    <p:animEffect transition="in" filter="diamond(in)">
                                      <p:cBhvr>
                                        <p:cTn id="28" dur="2000"/>
                                        <p:tgtEl>
                                          <p:spTgt spid="758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56" grpId="0"/>
      <p:bldP spid="75857" grpId="0"/>
      <p:bldP spid="75863" grpId="0"/>
      <p:bldP spid="75865" grpId="0"/>
      <p:bldP spid="758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228600" y="1905000"/>
            <a:ext cx="87630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dirty="0">
                <a:solidFill>
                  <a:srgbClr val="FF0000"/>
                </a:solidFill>
                <a:latin typeface="Times New Roman" pitchFamily="18" charset="0"/>
              </a:rPr>
              <a:t>  </a:t>
            </a:r>
            <a:r>
              <a:rPr lang="en-US" altLang="en-US" sz="4400" b="1" dirty="0" err="1">
                <a:solidFill>
                  <a:srgbClr val="FF0000"/>
                </a:solidFill>
                <a:latin typeface="Times New Roman" pitchFamily="18" charset="0"/>
              </a:rPr>
              <a:t>Trẻ</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em</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có</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quyền</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bày</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tỏ</a:t>
            </a:r>
            <a:r>
              <a:rPr lang="en-US" altLang="en-US" sz="4400" b="1" dirty="0">
                <a:solidFill>
                  <a:srgbClr val="FF0000"/>
                </a:solidFill>
                <a:latin typeface="Times New Roman" pitchFamily="18" charset="0"/>
              </a:rPr>
              <a:t> ý </a:t>
            </a:r>
            <a:r>
              <a:rPr lang="en-US" altLang="en-US" sz="4400" b="1" dirty="0" err="1">
                <a:solidFill>
                  <a:srgbClr val="FF0000"/>
                </a:solidFill>
                <a:latin typeface="Times New Roman" pitchFamily="18" charset="0"/>
              </a:rPr>
              <a:t>kiến</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về</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những</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việc</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có</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liên</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quan</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đến</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trẻ</a:t>
            </a:r>
            <a:r>
              <a:rPr lang="en-US" altLang="en-US" sz="4400" b="1" dirty="0">
                <a:solidFill>
                  <a:srgbClr val="FF0000"/>
                </a:solidFill>
                <a:latin typeface="Times New Roman" pitchFamily="18" charset="0"/>
              </a:rPr>
              <a:t> </a:t>
            </a:r>
            <a:r>
              <a:rPr lang="en-US" altLang="en-US" sz="4400" b="1" dirty="0" err="1">
                <a:solidFill>
                  <a:srgbClr val="FF0000"/>
                </a:solidFill>
                <a:latin typeface="Times New Roman" pitchFamily="18" charset="0"/>
              </a:rPr>
              <a:t>em</a:t>
            </a:r>
            <a:r>
              <a:rPr lang="en-US" altLang="en-US" sz="4400" b="1" dirty="0">
                <a:solidFill>
                  <a:srgbClr val="FF0000"/>
                </a:solidFill>
                <a:latin typeface="Times New Roman" pitchFamily="18" charset="0"/>
              </a:rPr>
              <a:t>.</a:t>
            </a:r>
            <a:endParaRPr lang="en-US" altLang="en-US" sz="4400" dirty="0">
              <a:solidFill>
                <a:srgbClr val="FF0000"/>
              </a:solidFill>
              <a:latin typeface="Times New Roman" pitchFamily="18" charset="0"/>
            </a:endParaRPr>
          </a:p>
        </p:txBody>
      </p:sp>
    </p:spTree>
    <p:extLst>
      <p:ext uri="{BB962C8B-B14F-4D97-AF65-F5344CB8AC3E}">
        <p14:creationId xmlns:p14="http://schemas.microsoft.com/office/powerpoint/2010/main" val="20564632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additive="base">
                                        <p:cTn id="7" dur="500" fill="hold"/>
                                        <p:tgtEl>
                                          <p:spTgt spid="103428"/>
                                        </p:tgtEl>
                                        <p:attrNameLst>
                                          <p:attrName>ppt_x</p:attrName>
                                        </p:attrNameLst>
                                      </p:cBhvr>
                                      <p:tavLst>
                                        <p:tav tm="0">
                                          <p:val>
                                            <p:strVal val="#ppt_x"/>
                                          </p:val>
                                        </p:tav>
                                        <p:tav tm="100000">
                                          <p:val>
                                            <p:strVal val="#ppt_x"/>
                                          </p:val>
                                        </p:tav>
                                      </p:tavLst>
                                    </p:anim>
                                    <p:anim calcmode="lin" valueType="num">
                                      <p:cBhvr additive="base">
                                        <p:cTn id="8" dur="500" fill="hold"/>
                                        <p:tgtEl>
                                          <p:spTgt spid="1034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8"/>
          <p:cNvSpPr txBox="1">
            <a:spLocks noChangeArrowheads="1"/>
          </p:cNvSpPr>
          <p:nvPr/>
        </p:nvSpPr>
        <p:spPr bwMode="auto">
          <a:xfrm>
            <a:off x="609600" y="914400"/>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dirty="0" err="1">
                <a:solidFill>
                  <a:srgbClr val="0000FF"/>
                </a:solidFill>
                <a:latin typeface="Times New Roman" pitchFamily="18" charset="0"/>
              </a:rPr>
              <a:t>Hoạt</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động</a:t>
            </a:r>
            <a:r>
              <a:rPr lang="en-US" altLang="en-US" sz="2800" b="1" dirty="0">
                <a:solidFill>
                  <a:srgbClr val="0000FF"/>
                </a:solidFill>
                <a:latin typeface="Times New Roman" pitchFamily="18" charset="0"/>
              </a:rPr>
              <a:t> : </a:t>
            </a:r>
            <a:r>
              <a:rPr lang="en-US" altLang="en-US" sz="2800" b="1" dirty="0" err="1">
                <a:solidFill>
                  <a:srgbClr val="0000FF"/>
                </a:solidFill>
                <a:latin typeface="Times New Roman" pitchFamily="18" charset="0"/>
              </a:rPr>
              <a:t>Xử</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lí</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tình</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huống</a:t>
            </a:r>
            <a:endParaRPr lang="en-US" altLang="en-US" sz="2800" b="1" dirty="0">
              <a:solidFill>
                <a:srgbClr val="0000FF"/>
              </a:solidFill>
              <a:latin typeface="Times New Roman" pitchFamily="18" charset="0"/>
            </a:endParaRPr>
          </a:p>
        </p:txBody>
      </p:sp>
      <p:sp>
        <p:nvSpPr>
          <p:cNvPr id="90121" name="Text Box 9"/>
          <p:cNvSpPr txBox="1">
            <a:spLocks noChangeArrowheads="1"/>
          </p:cNvSpPr>
          <p:nvPr/>
        </p:nvSpPr>
        <p:spPr bwMode="auto">
          <a:xfrm>
            <a:off x="547816" y="1603160"/>
            <a:ext cx="6781800" cy="466725"/>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ctr">
              <a:spcBef>
                <a:spcPct val="50000"/>
              </a:spcBef>
              <a:buFontTx/>
              <a:buNone/>
            </a:pPr>
            <a:r>
              <a:rPr lang="en-US" altLang="en-US" sz="2400" b="1" dirty="0" err="1">
                <a:solidFill>
                  <a:srgbClr val="FF0000"/>
                </a:solidFill>
                <a:latin typeface="Times New Roman" pitchFamily="18" charset="0"/>
              </a:rPr>
              <a:t>Thảo</a:t>
            </a:r>
            <a:r>
              <a:rPr lang="en-US" altLang="en-US" sz="2400" b="1" dirty="0">
                <a:solidFill>
                  <a:srgbClr val="FF0000"/>
                </a:solidFill>
                <a:latin typeface="Times New Roman" pitchFamily="18" charset="0"/>
              </a:rPr>
              <a:t> </a:t>
            </a:r>
            <a:r>
              <a:rPr lang="en-US" altLang="en-US" sz="2400" b="1" dirty="0" err="1">
                <a:solidFill>
                  <a:srgbClr val="FF0000"/>
                </a:solidFill>
                <a:latin typeface="Times New Roman" pitchFamily="18" charset="0"/>
              </a:rPr>
              <a:t>luận</a:t>
            </a:r>
            <a:r>
              <a:rPr lang="en-US" altLang="en-US" sz="2400" b="1" dirty="0">
                <a:solidFill>
                  <a:srgbClr val="FF0000"/>
                </a:solidFill>
                <a:latin typeface="Times New Roman" pitchFamily="18" charset="0"/>
              </a:rPr>
              <a:t> </a:t>
            </a:r>
            <a:r>
              <a:rPr lang="en-US" altLang="en-US" sz="2400" b="1" dirty="0" err="1">
                <a:solidFill>
                  <a:srgbClr val="FF0000"/>
                </a:solidFill>
                <a:latin typeface="Times New Roman" pitchFamily="18" charset="0"/>
              </a:rPr>
              <a:t>nhóm</a:t>
            </a:r>
            <a:r>
              <a:rPr lang="en-US" altLang="en-US" sz="2400" b="1" dirty="0">
                <a:solidFill>
                  <a:srgbClr val="FF0000"/>
                </a:solidFill>
                <a:latin typeface="Times New Roman" pitchFamily="18" charset="0"/>
              </a:rPr>
              <a:t> 4 – </a:t>
            </a:r>
            <a:r>
              <a:rPr lang="en-US" altLang="en-US" sz="2400" b="1" dirty="0" err="1">
                <a:solidFill>
                  <a:srgbClr val="FF0000"/>
                </a:solidFill>
                <a:latin typeface="Times New Roman" pitchFamily="18" charset="0"/>
              </a:rPr>
              <a:t>thời</a:t>
            </a:r>
            <a:r>
              <a:rPr lang="en-US" altLang="en-US" sz="2400" b="1" dirty="0">
                <a:solidFill>
                  <a:srgbClr val="FF0000"/>
                </a:solidFill>
                <a:latin typeface="Times New Roman" pitchFamily="18" charset="0"/>
              </a:rPr>
              <a:t> </a:t>
            </a:r>
            <a:r>
              <a:rPr lang="en-US" altLang="en-US" sz="2400" b="1" dirty="0" err="1">
                <a:solidFill>
                  <a:srgbClr val="FF0000"/>
                </a:solidFill>
                <a:latin typeface="Times New Roman" pitchFamily="18" charset="0"/>
              </a:rPr>
              <a:t>gian</a:t>
            </a:r>
            <a:r>
              <a:rPr lang="en-US" altLang="en-US" sz="2400" b="1" dirty="0">
                <a:solidFill>
                  <a:srgbClr val="FF0000"/>
                </a:solidFill>
                <a:latin typeface="Times New Roman" pitchFamily="18" charset="0"/>
              </a:rPr>
              <a:t> 2 </a:t>
            </a:r>
            <a:r>
              <a:rPr lang="en-US" altLang="en-US" sz="2400" b="1" dirty="0" err="1">
                <a:solidFill>
                  <a:srgbClr val="FF0000"/>
                </a:solidFill>
                <a:latin typeface="Times New Roman" pitchFamily="18" charset="0"/>
              </a:rPr>
              <a:t>phút</a:t>
            </a:r>
            <a:endParaRPr lang="en-US" altLang="en-US" sz="2400" b="1" dirty="0">
              <a:solidFill>
                <a:srgbClr val="FF0000"/>
              </a:solidFill>
              <a:latin typeface="Times New Roman" pitchFamily="18" charset="0"/>
            </a:endParaRPr>
          </a:p>
        </p:txBody>
      </p:sp>
      <p:sp>
        <p:nvSpPr>
          <p:cNvPr id="8196" name="Text Box 12"/>
          <p:cNvSpPr txBox="1">
            <a:spLocks noChangeArrowheads="1"/>
          </p:cNvSpPr>
          <p:nvPr/>
        </p:nvSpPr>
        <p:spPr bwMode="auto">
          <a:xfrm>
            <a:off x="533400" y="2362200"/>
            <a:ext cx="8229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muốn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được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tham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gia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vào</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một</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hoạt</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động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nào</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đó</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của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lớp</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của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trường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nhưng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chưa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được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phân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công</a:t>
            </a:r>
            <a:r>
              <a:rPr lang="en-US" altLang="en-US" sz="2800" dirty="0">
                <a:solidFill>
                  <a:srgbClr val="000000"/>
                </a:solidFill>
                <a:latin typeface="Times New Roman" pitchFamily="18" charset="0"/>
              </a:rPr>
              <a:t>.</a:t>
            </a:r>
            <a:endParaRPr lang="vi-VN" altLang="en-US" sz="2800" dirty="0">
              <a:solidFill>
                <a:srgbClr val="000000"/>
              </a:solidFill>
              <a:latin typeface="Times New Roman" pitchFamily="18" charset="0"/>
            </a:endParaRPr>
          </a:p>
        </p:txBody>
      </p:sp>
      <p:sp>
        <p:nvSpPr>
          <p:cNvPr id="90125" name="Text Box 13"/>
          <p:cNvSpPr txBox="1">
            <a:spLocks noChangeArrowheads="1"/>
          </p:cNvSpPr>
          <p:nvPr/>
        </p:nvSpPr>
        <p:spPr bwMode="auto">
          <a:xfrm>
            <a:off x="609600" y="3657600"/>
            <a:ext cx="6781800" cy="466725"/>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ctr">
              <a:spcBef>
                <a:spcPct val="50000"/>
              </a:spcBef>
              <a:buFontTx/>
              <a:buNone/>
            </a:pPr>
            <a:r>
              <a:rPr lang="en-US" altLang="en-US" sz="2400" b="1">
                <a:solidFill>
                  <a:srgbClr val="FF0000"/>
                </a:solidFill>
                <a:latin typeface="Times New Roman" pitchFamily="18" charset="0"/>
              </a:rPr>
              <a:t>Em sẽ làm gì trong tình huống trên? Vì sao?</a:t>
            </a:r>
          </a:p>
        </p:txBody>
      </p:sp>
    </p:spTree>
    <p:extLst>
      <p:ext uri="{BB962C8B-B14F-4D97-AF65-F5344CB8AC3E}">
        <p14:creationId xmlns:p14="http://schemas.microsoft.com/office/powerpoint/2010/main" val="1278185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0125"/>
                                        </p:tgtEl>
                                        <p:attrNameLst>
                                          <p:attrName>style.visibility</p:attrName>
                                        </p:attrNameLst>
                                      </p:cBhvr>
                                      <p:to>
                                        <p:strVal val="visible"/>
                                      </p:to>
                                    </p:set>
                                    <p:anim calcmode="lin" valueType="num">
                                      <p:cBhvr additive="base">
                                        <p:cTn id="7" dur="500" fill="hold"/>
                                        <p:tgtEl>
                                          <p:spTgt spid="90125"/>
                                        </p:tgtEl>
                                        <p:attrNameLst>
                                          <p:attrName>ppt_x</p:attrName>
                                        </p:attrNameLst>
                                      </p:cBhvr>
                                      <p:tavLst>
                                        <p:tav tm="0">
                                          <p:val>
                                            <p:strVal val="#ppt_x"/>
                                          </p:val>
                                        </p:tav>
                                        <p:tav tm="100000">
                                          <p:val>
                                            <p:strVal val="#ppt_x"/>
                                          </p:val>
                                        </p:tav>
                                      </p:tavLst>
                                    </p:anim>
                                    <p:anim calcmode="lin" valueType="num">
                                      <p:cBhvr additive="base">
                                        <p:cTn id="8" dur="500" fill="hold"/>
                                        <p:tgtEl>
                                          <p:spTgt spid="901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0121"/>
                                        </p:tgtEl>
                                        <p:attrNameLst>
                                          <p:attrName>style.visibility</p:attrName>
                                        </p:attrNameLst>
                                      </p:cBhvr>
                                      <p:to>
                                        <p:strVal val="visible"/>
                                      </p:to>
                                    </p:set>
                                    <p:anim calcmode="lin" valueType="num">
                                      <p:cBhvr>
                                        <p:cTn id="13" dur="500" fill="hold"/>
                                        <p:tgtEl>
                                          <p:spTgt spid="90121"/>
                                        </p:tgtEl>
                                        <p:attrNameLst>
                                          <p:attrName>ppt_w</p:attrName>
                                        </p:attrNameLst>
                                      </p:cBhvr>
                                      <p:tavLst>
                                        <p:tav tm="0">
                                          <p:val>
                                            <p:fltVal val="0"/>
                                          </p:val>
                                        </p:tav>
                                        <p:tav tm="100000">
                                          <p:val>
                                            <p:strVal val="#ppt_w"/>
                                          </p:val>
                                        </p:tav>
                                      </p:tavLst>
                                    </p:anim>
                                    <p:anim calcmode="lin" valueType="num">
                                      <p:cBhvr>
                                        <p:cTn id="14" dur="500" fill="hold"/>
                                        <p:tgtEl>
                                          <p:spTgt spid="901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1" grpId="0" animBg="1"/>
      <p:bldP spid="901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4"/>
          <p:cNvSpPr txBox="1">
            <a:spLocks noChangeArrowheads="1"/>
          </p:cNvSpPr>
          <p:nvPr/>
        </p:nvSpPr>
        <p:spPr bwMode="auto">
          <a:xfrm>
            <a:off x="304800" y="2286000"/>
            <a:ext cx="8382000" cy="17543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just">
              <a:spcBef>
                <a:spcPct val="50000"/>
              </a:spcBef>
              <a:buFontTx/>
              <a:buNone/>
            </a:pPr>
            <a:r>
              <a:rPr lang="en-US" altLang="en-US" sz="2800" b="1" dirty="0">
                <a:solidFill>
                  <a:srgbClr val="FF0000"/>
                </a:solidFill>
                <a:latin typeface="Times New Roman" pitchFamily="18" charset="0"/>
              </a:rPr>
              <a:t>  </a:t>
            </a:r>
            <a:r>
              <a:rPr lang="en-US" altLang="en-US" sz="3600" b="1" dirty="0" err="1">
                <a:solidFill>
                  <a:srgbClr val="FF0000"/>
                </a:solidFill>
                <a:latin typeface="Times New Roman" pitchFamily="18" charset="0"/>
              </a:rPr>
              <a:t>Em</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cần</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mạnh</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dạn</a:t>
            </a:r>
            <a:r>
              <a:rPr lang="en-US" altLang="en-US" sz="3600" b="1" dirty="0">
                <a:solidFill>
                  <a:srgbClr val="FF0000"/>
                </a:solidFill>
                <a:latin typeface="Times New Roman" pitchFamily="18" charset="0"/>
              </a:rPr>
              <a:t> chia </a:t>
            </a:r>
            <a:r>
              <a:rPr lang="en-US" altLang="en-US" sz="3600" b="1" dirty="0" err="1">
                <a:solidFill>
                  <a:srgbClr val="FF0000"/>
                </a:solidFill>
                <a:latin typeface="Times New Roman" pitchFamily="18" charset="0"/>
              </a:rPr>
              <a:t>sẻ</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bày</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tỏ</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những</a:t>
            </a:r>
            <a:r>
              <a:rPr lang="en-US" altLang="en-US" sz="3600" b="1" dirty="0">
                <a:solidFill>
                  <a:srgbClr val="FF0000"/>
                </a:solidFill>
                <a:latin typeface="Times New Roman" pitchFamily="18" charset="0"/>
              </a:rPr>
              <a:t> ý </a:t>
            </a:r>
            <a:r>
              <a:rPr lang="en-US" altLang="en-US" sz="3600" b="1" dirty="0" err="1">
                <a:solidFill>
                  <a:srgbClr val="FF0000"/>
                </a:solidFill>
                <a:latin typeface="Times New Roman" pitchFamily="18" charset="0"/>
              </a:rPr>
              <a:t>kiến</a:t>
            </a:r>
            <a:r>
              <a:rPr lang="en-US" altLang="en-US" sz="3600" b="1" dirty="0">
                <a:solidFill>
                  <a:srgbClr val="FF0000"/>
                </a:solidFill>
                <a:latin typeface="Times New Roman" pitchFamily="18" charset="0"/>
              </a:rPr>
              <a:t> , </a:t>
            </a:r>
            <a:r>
              <a:rPr lang="en-US" altLang="en-US" sz="3600" b="1" dirty="0" err="1">
                <a:solidFill>
                  <a:srgbClr val="FF0000"/>
                </a:solidFill>
                <a:latin typeface="Times New Roman" pitchFamily="18" charset="0"/>
              </a:rPr>
              <a:t>mong</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muốn</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của</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mình</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với</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những</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người</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xung</a:t>
            </a:r>
            <a:r>
              <a:rPr lang="en-US" altLang="en-US" sz="3600" b="1" dirty="0">
                <a:solidFill>
                  <a:srgbClr val="FF0000"/>
                </a:solidFill>
                <a:latin typeface="Times New Roman" pitchFamily="18" charset="0"/>
              </a:rPr>
              <a:t> </a:t>
            </a:r>
            <a:r>
              <a:rPr lang="en-US" altLang="en-US" sz="3600" b="1" dirty="0" err="1">
                <a:solidFill>
                  <a:srgbClr val="FF0000"/>
                </a:solidFill>
                <a:latin typeface="Times New Roman" pitchFamily="18" charset="0"/>
              </a:rPr>
              <a:t>quanh</a:t>
            </a:r>
            <a:r>
              <a:rPr lang="en-US" altLang="en-US" sz="3600" b="1" dirty="0">
                <a:solidFill>
                  <a:srgbClr val="FF0000"/>
                </a:solidFill>
                <a:latin typeface="Times New Roman" pitchFamily="18" charset="0"/>
              </a:rPr>
              <a:t>.</a:t>
            </a:r>
            <a:endParaRPr lang="en-US" altLang="en-US" sz="3600" dirty="0">
              <a:solidFill>
                <a:srgbClr val="FF0000"/>
              </a:solidFill>
              <a:latin typeface="Times New Roman" pitchFamily="18" charset="0"/>
            </a:endParaRPr>
          </a:p>
        </p:txBody>
      </p:sp>
    </p:spTree>
    <p:extLst>
      <p:ext uri="{BB962C8B-B14F-4D97-AF65-F5344CB8AC3E}">
        <p14:creationId xmlns:p14="http://schemas.microsoft.com/office/powerpoint/2010/main" val="4083969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452"/>
                                        </p:tgtEl>
                                        <p:attrNameLst>
                                          <p:attrName>style.visibility</p:attrName>
                                        </p:attrNameLst>
                                      </p:cBhvr>
                                      <p:to>
                                        <p:strVal val="visible"/>
                                      </p:to>
                                    </p:set>
                                    <p:anim calcmode="lin" valueType="num">
                                      <p:cBhvr additive="base">
                                        <p:cTn id="7" dur="500" fill="hold"/>
                                        <p:tgtEl>
                                          <p:spTgt spid="104452"/>
                                        </p:tgtEl>
                                        <p:attrNameLst>
                                          <p:attrName>ppt_x</p:attrName>
                                        </p:attrNameLst>
                                      </p:cBhvr>
                                      <p:tavLst>
                                        <p:tav tm="0">
                                          <p:val>
                                            <p:strVal val="#ppt_x"/>
                                          </p:val>
                                        </p:tav>
                                        <p:tav tm="100000">
                                          <p:val>
                                            <p:strVal val="#ppt_x"/>
                                          </p:val>
                                        </p:tav>
                                      </p:tavLst>
                                    </p:anim>
                                    <p:anim calcmode="lin" valueType="num">
                                      <p:cBhvr additive="base">
                                        <p:cTn id="8" dur="500" fill="hold"/>
                                        <p:tgtEl>
                                          <p:spTgt spid="1044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385763" y="1257300"/>
            <a:ext cx="8610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a:solidFill>
                  <a:srgbClr val="000066"/>
                </a:solidFill>
                <a:latin typeface="Times New Roman" pitchFamily="18" charset="0"/>
              </a:rPr>
              <a:t>1. Em hãy nhận xét về những hành vi, việc làm của từng bạn trong mỗi trường hợp dưới đây:</a:t>
            </a:r>
            <a:endParaRPr lang="vi-VN" altLang="en-US" sz="2800" b="1">
              <a:solidFill>
                <a:srgbClr val="000066"/>
              </a:solidFill>
              <a:latin typeface="Times New Roman" pitchFamily="18" charset="0"/>
            </a:endParaRPr>
          </a:p>
        </p:txBody>
      </p:sp>
      <p:sp>
        <p:nvSpPr>
          <p:cNvPr id="106499" name="Text Box 3"/>
          <p:cNvSpPr txBox="1">
            <a:spLocks noChangeArrowheads="1"/>
          </p:cNvSpPr>
          <p:nvPr/>
        </p:nvSpPr>
        <p:spPr bwMode="auto">
          <a:xfrm>
            <a:off x="328613" y="2362200"/>
            <a:ext cx="8686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a. </a:t>
            </a:r>
            <a:r>
              <a:rPr lang="en-US" altLang="en-US" sz="2800" b="1">
                <a:solidFill>
                  <a:srgbClr val="000000"/>
                </a:solidFill>
                <a:latin typeface="Times New Roman" pitchFamily="18" charset="0"/>
              </a:rPr>
              <a:t>Bạn Dung rất thích múa, hát. Vì vậy, bạn đã ghi tên tham gia vào đội văn nghệ của lớp.</a:t>
            </a:r>
            <a:endParaRPr lang="vi-VN" altLang="en-US" sz="2800" b="1">
              <a:solidFill>
                <a:srgbClr val="000000"/>
              </a:solidFill>
              <a:latin typeface="Times New Roman" pitchFamily="18" charset="0"/>
            </a:endParaRPr>
          </a:p>
        </p:txBody>
      </p:sp>
      <p:sp>
        <p:nvSpPr>
          <p:cNvPr id="106500" name="Text Box 4"/>
          <p:cNvSpPr txBox="1">
            <a:spLocks noChangeArrowheads="1"/>
          </p:cNvSpPr>
          <p:nvPr/>
        </p:nvSpPr>
        <p:spPr bwMode="auto">
          <a:xfrm>
            <a:off x="328613" y="3581400"/>
            <a:ext cx="86106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b. </a:t>
            </a:r>
            <a:r>
              <a:rPr lang="en-US" altLang="en-US" sz="2800" b="1">
                <a:solidFill>
                  <a:srgbClr val="000000"/>
                </a:solidFill>
                <a:latin typeface="Times New Roman" pitchFamily="18" charset="0"/>
              </a:rPr>
              <a:t>Để chuẩn bị cho buổi liên hoan lớp, các bạn phân công Hồng mang khăn trải bàn. Hồng rất lo lắng vì nhà mình không có khăn nhưng lại ngại không dám nói.</a:t>
            </a:r>
            <a:endParaRPr lang="vi-VN" altLang="en-US" sz="2800" b="1">
              <a:solidFill>
                <a:srgbClr val="000000"/>
              </a:solidFill>
              <a:latin typeface="Times New Roman" pitchFamily="18" charset="0"/>
            </a:endParaRPr>
          </a:p>
        </p:txBody>
      </p:sp>
      <p:sp>
        <p:nvSpPr>
          <p:cNvPr id="106501" name="Text Box 5"/>
          <p:cNvSpPr txBox="1">
            <a:spLocks noChangeArrowheads="1"/>
          </p:cNvSpPr>
          <p:nvPr/>
        </p:nvSpPr>
        <p:spPr bwMode="auto">
          <a:xfrm>
            <a:off x="328613" y="5410200"/>
            <a:ext cx="8610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c. </a:t>
            </a:r>
            <a:r>
              <a:rPr lang="en-US" altLang="en-US" sz="2800" b="1">
                <a:solidFill>
                  <a:srgbClr val="000000"/>
                </a:solidFill>
                <a:latin typeface="Times New Roman" pitchFamily="18" charset="0"/>
              </a:rPr>
              <a:t>Khanh đòi bố mẹ mua cho một chiếc cặp mới và nói sẽ không đi học nếu không có cặp mới.</a:t>
            </a:r>
            <a:endParaRPr lang="vi-VN" altLang="en-US" sz="2800" b="1">
              <a:solidFill>
                <a:srgbClr val="000000"/>
              </a:solidFill>
              <a:latin typeface="Times New Roman" pitchFamily="18" charset="0"/>
            </a:endParaRPr>
          </a:p>
        </p:txBody>
      </p:sp>
      <p:sp>
        <p:nvSpPr>
          <p:cNvPr id="10246" name="Text Box 6"/>
          <p:cNvSpPr txBox="1">
            <a:spLocks noChangeArrowheads="1"/>
          </p:cNvSpPr>
          <p:nvPr/>
        </p:nvSpPr>
        <p:spPr bwMode="auto">
          <a:xfrm>
            <a:off x="685800" y="304800"/>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b="1">
                <a:solidFill>
                  <a:srgbClr val="0000FF"/>
                </a:solidFill>
                <a:latin typeface="Times New Roman" pitchFamily="18" charset="0"/>
              </a:rPr>
              <a:t>Hoạt động 3:  Thực hành</a:t>
            </a:r>
          </a:p>
        </p:txBody>
      </p:sp>
    </p:spTree>
    <p:extLst>
      <p:ext uri="{BB962C8B-B14F-4D97-AF65-F5344CB8AC3E}">
        <p14:creationId xmlns:p14="http://schemas.microsoft.com/office/powerpoint/2010/main" val="2063078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6498"/>
                                        </p:tgtEl>
                                        <p:attrNameLst>
                                          <p:attrName>style.visibility</p:attrName>
                                        </p:attrNameLst>
                                      </p:cBhvr>
                                      <p:to>
                                        <p:strVal val="visible"/>
                                      </p:to>
                                    </p:set>
                                    <p:anim calcmode="discrete" valueType="clr">
                                      <p:cBhvr override="childStyle">
                                        <p:cTn id="7" dur="80"/>
                                        <p:tgtEl>
                                          <p:spTgt spid="10649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6498"/>
                                        </p:tgtEl>
                                        <p:attrNameLst>
                                          <p:attrName>fillcolor</p:attrName>
                                        </p:attrNameLst>
                                      </p:cBhvr>
                                      <p:tavLst>
                                        <p:tav tm="0">
                                          <p:val>
                                            <p:clrVal>
                                              <a:schemeClr val="accent2"/>
                                            </p:clrVal>
                                          </p:val>
                                        </p:tav>
                                        <p:tav tm="50000">
                                          <p:val>
                                            <p:clrVal>
                                              <a:schemeClr val="hlink"/>
                                            </p:clrVal>
                                          </p:val>
                                        </p:tav>
                                      </p:tavLst>
                                    </p:anim>
                                    <p:set>
                                      <p:cBhvr>
                                        <p:cTn id="9" dur="80"/>
                                        <p:tgtEl>
                                          <p:spTgt spid="106498"/>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106499"/>
                                        </p:tgtEl>
                                        <p:attrNameLst>
                                          <p:attrName>style.visibility</p:attrName>
                                        </p:attrNameLst>
                                      </p:cBhvr>
                                      <p:to>
                                        <p:strVal val="visible"/>
                                      </p:to>
                                    </p:set>
                                    <p:animEffect transition="in" filter="box(in)">
                                      <p:cBhvr>
                                        <p:cTn id="14" dur="500"/>
                                        <p:tgtEl>
                                          <p:spTgt spid="106499"/>
                                        </p:tgtEl>
                                      </p:cBhvr>
                                    </p:animEffect>
                                  </p:childTnLst>
                                </p:cTn>
                              </p:par>
                              <p:par>
                                <p:cTn id="15" presetID="4" presetClass="entr" presetSubtype="16" fill="hold" grpId="0" nodeType="withEffect">
                                  <p:stCondLst>
                                    <p:cond delay="0"/>
                                  </p:stCondLst>
                                  <p:childTnLst>
                                    <p:set>
                                      <p:cBhvr>
                                        <p:cTn id="16" dur="1" fill="hold">
                                          <p:stCondLst>
                                            <p:cond delay="0"/>
                                          </p:stCondLst>
                                        </p:cTn>
                                        <p:tgtEl>
                                          <p:spTgt spid="106500"/>
                                        </p:tgtEl>
                                        <p:attrNameLst>
                                          <p:attrName>style.visibility</p:attrName>
                                        </p:attrNameLst>
                                      </p:cBhvr>
                                      <p:to>
                                        <p:strVal val="visible"/>
                                      </p:to>
                                    </p:set>
                                    <p:animEffect transition="in" filter="box(in)">
                                      <p:cBhvr>
                                        <p:cTn id="17" dur="500"/>
                                        <p:tgtEl>
                                          <p:spTgt spid="106500"/>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06501"/>
                                        </p:tgtEl>
                                        <p:attrNameLst>
                                          <p:attrName>style.visibility</p:attrName>
                                        </p:attrNameLst>
                                      </p:cBhvr>
                                      <p:to>
                                        <p:strVal val="visible"/>
                                      </p:to>
                                    </p:set>
                                    <p:animEffect transition="in" filter="box(in)">
                                      <p:cBhvr>
                                        <p:cTn id="20" dur="500"/>
                                        <p:tgtEl>
                                          <p:spTgt spid="10650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mph" presetSubtype="1" grpId="1" nodeType="clickEffect">
                                  <p:stCondLst>
                                    <p:cond delay="0"/>
                                  </p:stCondLst>
                                  <p:childTnLst>
                                    <p:set>
                                      <p:cBhvr override="childStyle">
                                        <p:cTn id="24" dur="indefinite"/>
                                        <p:tgtEl>
                                          <p:spTgt spid="106499"/>
                                        </p:tgtEl>
                                        <p:attrNameLst>
                                          <p:attrName>style.color</p:attrName>
                                        </p:attrNameLst>
                                      </p:cBhvr>
                                      <p:to>
                                        <p:clrVal>
                                          <a:srgbClr val="FF0000"/>
                                        </p:clrVal>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mph" presetSubtype="1" grpId="1" nodeType="clickEffect">
                                  <p:stCondLst>
                                    <p:cond delay="0"/>
                                  </p:stCondLst>
                                  <p:childTnLst>
                                    <p:set>
                                      <p:cBhvr override="childStyle">
                                        <p:cTn id="28" dur="indefinite"/>
                                        <p:tgtEl>
                                          <p:spTgt spid="106500"/>
                                        </p:tgtEl>
                                        <p:attrNameLst>
                                          <p:attrName>style.color</p:attrName>
                                        </p:attrNameLst>
                                      </p:cBhvr>
                                      <p:to>
                                        <p:clrVal>
                                          <a:srgbClr val="FF0000"/>
                                        </p:clrVal>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mph" presetSubtype="1" grpId="1" nodeType="clickEffect">
                                  <p:stCondLst>
                                    <p:cond delay="0"/>
                                  </p:stCondLst>
                                  <p:childTnLst>
                                    <p:set>
                                      <p:cBhvr override="childStyle">
                                        <p:cTn id="32" dur="indefinite"/>
                                        <p:tgtEl>
                                          <p:spTgt spid="106501"/>
                                        </p:tgtEl>
                                        <p:attrNameLst>
                                          <p:attrName>style.color</p:attrName>
                                        </p:attrNameLst>
                                      </p:cBhvr>
                                      <p:to>
                                        <p:clrVal>
                                          <a:srgbClr val="FF0000"/>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P spid="106499" grpId="0"/>
      <p:bldP spid="106499" grpId="1"/>
      <p:bldP spid="106500" grpId="0"/>
      <p:bldP spid="106500" grpId="1"/>
      <p:bldP spid="106501" grpId="0"/>
      <p:bldP spid="10650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73" name="Text Box 49"/>
          <p:cNvSpPr txBox="1">
            <a:spLocks noChangeArrowheads="1"/>
          </p:cNvSpPr>
          <p:nvPr/>
        </p:nvSpPr>
        <p:spPr bwMode="auto">
          <a:xfrm>
            <a:off x="304800" y="685800"/>
            <a:ext cx="8839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t>
            </a:r>
            <a:r>
              <a:rPr lang="en-US" altLang="en-US" sz="2800" b="1">
                <a:solidFill>
                  <a:srgbClr val="003300"/>
                </a:solidFill>
                <a:latin typeface="Times New Roman" pitchFamily="18" charset="0"/>
              </a:rPr>
              <a:t>2. Em hãy trao đổi với các bạn trong nhóm về những ý kiến dưới đây và bày tỏ thái độ của mình ( tán thành hoặc không tán thành)</a:t>
            </a:r>
          </a:p>
        </p:txBody>
      </p:sp>
      <p:sp>
        <p:nvSpPr>
          <p:cNvPr id="77874" name="Text Box 50"/>
          <p:cNvSpPr txBox="1">
            <a:spLocks noChangeArrowheads="1"/>
          </p:cNvSpPr>
          <p:nvPr/>
        </p:nvSpPr>
        <p:spPr bwMode="auto">
          <a:xfrm>
            <a:off x="533400" y="2743200"/>
            <a:ext cx="8610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 Trẻ em có quyền mong muốn, có ý kiến riêng về các vấn đề có liên quan đến trẻ em.</a:t>
            </a:r>
            <a:endParaRPr lang="vi-VN" altLang="en-US" sz="2800">
              <a:solidFill>
                <a:srgbClr val="000000"/>
              </a:solidFill>
              <a:latin typeface="Times New Roman" pitchFamily="18" charset="0"/>
            </a:endParaRPr>
          </a:p>
        </p:txBody>
      </p:sp>
      <p:sp>
        <p:nvSpPr>
          <p:cNvPr id="77875" name="Text Box 51"/>
          <p:cNvSpPr txBox="1">
            <a:spLocks noChangeArrowheads="1"/>
          </p:cNvSpPr>
          <p:nvPr/>
        </p:nvSpPr>
        <p:spPr bwMode="auto">
          <a:xfrm>
            <a:off x="533400" y="3733800"/>
            <a:ext cx="8229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b. Cách chia sẻ, bày tỏ ý kiến phải rõ ràng và tôn trọng người nghe.</a:t>
            </a:r>
            <a:endParaRPr lang="vi-VN" altLang="en-US" sz="2800">
              <a:solidFill>
                <a:srgbClr val="000000"/>
              </a:solidFill>
              <a:latin typeface="Times New Roman" pitchFamily="18" charset="0"/>
            </a:endParaRPr>
          </a:p>
        </p:txBody>
      </p:sp>
      <p:sp>
        <p:nvSpPr>
          <p:cNvPr id="77876" name="Text Box 52"/>
          <p:cNvSpPr txBox="1">
            <a:spLocks noChangeArrowheads="1"/>
          </p:cNvSpPr>
          <p:nvPr/>
        </p:nvSpPr>
        <p:spPr bwMode="auto">
          <a:xfrm>
            <a:off x="706438" y="4795838"/>
            <a:ext cx="85899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c. Trẻ em cần lắng nghe, tôn trọng ý kiến của người khác.</a:t>
            </a:r>
            <a:endParaRPr lang="vi-VN" altLang="en-US" sz="2800">
              <a:solidFill>
                <a:srgbClr val="000000"/>
              </a:solidFill>
              <a:latin typeface="Times New Roman" pitchFamily="18" charset="0"/>
            </a:endParaRPr>
          </a:p>
        </p:txBody>
      </p:sp>
      <p:sp>
        <p:nvSpPr>
          <p:cNvPr id="77877" name="Text Box 53"/>
          <p:cNvSpPr txBox="1">
            <a:spLocks noChangeArrowheads="1"/>
          </p:cNvSpPr>
          <p:nvPr/>
        </p:nvSpPr>
        <p:spPr bwMode="auto">
          <a:xfrm>
            <a:off x="533400" y="5486400"/>
            <a:ext cx="7315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d. Người lớn cần lắng nghe ý kiến của trẻ em.</a:t>
            </a:r>
            <a:endParaRPr lang="vi-VN" altLang="en-US" sz="2800">
              <a:solidFill>
                <a:srgbClr val="000000"/>
              </a:solidFill>
              <a:latin typeface="Times New Roman" pitchFamily="18" charset="0"/>
            </a:endParaRPr>
          </a:p>
        </p:txBody>
      </p:sp>
      <p:sp>
        <p:nvSpPr>
          <p:cNvPr id="77878" name="Text Box 54">
            <a:hlinkClick r:id="rId2" action="ppaction://hlinksldjump"/>
          </p:cNvPr>
          <p:cNvSpPr txBox="1">
            <a:spLocks noChangeArrowheads="1"/>
          </p:cNvSpPr>
          <p:nvPr/>
        </p:nvSpPr>
        <p:spPr bwMode="auto">
          <a:xfrm>
            <a:off x="552450" y="6096000"/>
            <a:ext cx="815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dirty="0">
                <a:solidFill>
                  <a:srgbClr val="000000"/>
                </a:solidFill>
                <a:latin typeface="Times New Roman" pitchFamily="18" charset="0"/>
              </a:rPr>
              <a:t> đ. </a:t>
            </a:r>
            <a:r>
              <a:rPr lang="en-US" altLang="en-US" sz="2800" dirty="0" err="1">
                <a:solidFill>
                  <a:srgbClr val="000000"/>
                </a:solidFill>
                <a:latin typeface="Times New Roman" pitchFamily="18" charset="0"/>
              </a:rPr>
              <a:t>Mọi</a:t>
            </a:r>
            <a:r>
              <a:rPr lang="en-US" altLang="en-US" sz="2800" dirty="0">
                <a:solidFill>
                  <a:srgbClr val="000000"/>
                </a:solidFill>
                <a:latin typeface="Times New Roman" pitchFamily="18" charset="0"/>
              </a:rPr>
              <a:t> ý </a:t>
            </a:r>
            <a:r>
              <a:rPr lang="en-US" altLang="en-US" sz="2800" dirty="0" err="1">
                <a:solidFill>
                  <a:srgbClr val="000000"/>
                </a:solidFill>
                <a:latin typeface="Times New Roman" pitchFamily="18" charset="0"/>
              </a:rPr>
              <a:t>muốn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của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trẻ</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đều</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phải</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được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thực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hiện</a:t>
            </a:r>
            <a:r>
              <a:rPr lang="en-US" altLang="en-US" sz="2800" dirty="0">
                <a:solidFill>
                  <a:srgbClr val="000000"/>
                </a:solidFill>
                <a:latin typeface="Times New Roman" pitchFamily="18" charset="0"/>
              </a:rPr>
              <a:t>.</a:t>
            </a:r>
            <a:endParaRPr lang="vi-VN" altLang="en-US" sz="2800" dirty="0">
              <a:solidFill>
                <a:srgbClr val="000000"/>
              </a:solidFill>
              <a:latin typeface="Times New Roman" pitchFamily="18" charset="0"/>
            </a:endParaRPr>
          </a:p>
        </p:txBody>
      </p:sp>
      <p:sp>
        <p:nvSpPr>
          <p:cNvPr id="77883" name="Text Box 59"/>
          <p:cNvSpPr txBox="1">
            <a:spLocks noChangeArrowheads="1"/>
          </p:cNvSpPr>
          <p:nvPr/>
        </p:nvSpPr>
        <p:spPr bwMode="auto">
          <a:xfrm>
            <a:off x="304800" y="2057400"/>
            <a:ext cx="883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t>
            </a:r>
            <a:r>
              <a:rPr lang="en-US" altLang="en-US" sz="2800" b="1">
                <a:solidFill>
                  <a:srgbClr val="003300"/>
                </a:solidFill>
                <a:latin typeface="Times New Roman" pitchFamily="18" charset="0"/>
              </a:rPr>
              <a:t>( tán thành giơ thẻ đỏ,  không tán thành giơ thẻ xanh)</a:t>
            </a:r>
            <a:endParaRPr lang="vi-VN" altLang="en-US" sz="2800" b="1">
              <a:solidFill>
                <a:srgbClr val="003300"/>
              </a:solidFill>
              <a:latin typeface="Times New Roman" pitchFamily="18" charset="0"/>
            </a:endParaRPr>
          </a:p>
        </p:txBody>
      </p:sp>
    </p:spTree>
    <p:extLst>
      <p:ext uri="{BB962C8B-B14F-4D97-AF65-F5344CB8AC3E}">
        <p14:creationId xmlns:p14="http://schemas.microsoft.com/office/powerpoint/2010/main" val="203643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873"/>
                                        </p:tgtEl>
                                        <p:attrNameLst>
                                          <p:attrName>style.visibility</p:attrName>
                                        </p:attrNameLst>
                                      </p:cBhvr>
                                      <p:to>
                                        <p:strVal val="visible"/>
                                      </p:to>
                                    </p:set>
                                    <p:animEffect transition="in" filter="dissolve">
                                      <p:cBhvr>
                                        <p:cTn id="7" dur="500"/>
                                        <p:tgtEl>
                                          <p:spTgt spid="778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7875"/>
                                        </p:tgtEl>
                                        <p:attrNameLst>
                                          <p:attrName>style.visibility</p:attrName>
                                        </p:attrNameLst>
                                      </p:cBhvr>
                                      <p:to>
                                        <p:strVal val="visible"/>
                                      </p:to>
                                    </p:set>
                                    <p:animEffect transition="in" filter="checkerboard(across)">
                                      <p:cBhvr>
                                        <p:cTn id="12" dur="500"/>
                                        <p:tgtEl>
                                          <p:spTgt spid="778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7876"/>
                                        </p:tgtEl>
                                        <p:attrNameLst>
                                          <p:attrName>style.visibility</p:attrName>
                                        </p:attrNameLst>
                                      </p:cBhvr>
                                      <p:to>
                                        <p:strVal val="visible"/>
                                      </p:to>
                                    </p:set>
                                    <p:animEffect transition="in" filter="box(in)">
                                      <p:cBhvr>
                                        <p:cTn id="17" dur="500"/>
                                        <p:tgtEl>
                                          <p:spTgt spid="778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7877"/>
                                        </p:tgtEl>
                                        <p:attrNameLst>
                                          <p:attrName>style.visibility</p:attrName>
                                        </p:attrNameLst>
                                      </p:cBhvr>
                                      <p:to>
                                        <p:strVal val="visible"/>
                                      </p:to>
                                    </p:set>
                                    <p:animEffect transition="in" filter="dissolve">
                                      <p:cBhvr>
                                        <p:cTn id="22" dur="500"/>
                                        <p:tgtEl>
                                          <p:spTgt spid="778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77878"/>
                                        </p:tgtEl>
                                        <p:attrNameLst>
                                          <p:attrName>style.visibility</p:attrName>
                                        </p:attrNameLst>
                                      </p:cBhvr>
                                      <p:to>
                                        <p:strVal val="visible"/>
                                      </p:to>
                                    </p:set>
                                    <p:animEffect transition="in" filter="strips(downLeft)">
                                      <p:cBhvr>
                                        <p:cTn id="27" dur="500"/>
                                        <p:tgtEl>
                                          <p:spTgt spid="7787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77883"/>
                                        </p:tgtEl>
                                        <p:attrNameLst>
                                          <p:attrName>style.visibility</p:attrName>
                                        </p:attrNameLst>
                                      </p:cBhvr>
                                      <p:to>
                                        <p:strVal val="visible"/>
                                      </p:to>
                                    </p:set>
                                    <p:animEffect transition="in" filter="slide(fromBottom)">
                                      <p:cBhvr>
                                        <p:cTn id="32" dur="500"/>
                                        <p:tgtEl>
                                          <p:spTgt spid="77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73" grpId="0"/>
      <p:bldP spid="77875" grpId="0"/>
      <p:bldP spid="77876" grpId="0"/>
      <p:bldP spid="77877" grpId="0"/>
      <p:bldP spid="77878" grpId="0"/>
      <p:bldP spid="778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4111" y="0"/>
            <a:ext cx="9129889" cy="6858000"/>
          </a:xfrm>
        </p:spPr>
      </p:pic>
      <p:sp>
        <p:nvSpPr>
          <p:cNvPr id="5" name="WordArt 5"/>
          <p:cNvSpPr>
            <a:spLocks noChangeArrowheads="1" noChangeShapeType="1" noTextEdit="1"/>
          </p:cNvSpPr>
          <p:nvPr/>
        </p:nvSpPr>
        <p:spPr bwMode="auto">
          <a:xfrm>
            <a:off x="2895600" y="762000"/>
            <a:ext cx="3200400" cy="914400"/>
          </a:xfrm>
          <a:prstGeom prst="rect">
            <a:avLst/>
          </a:prstGeom>
        </p:spPr>
        <p:txBody>
          <a:bodyPr wrap="none" fromWordArt="1">
            <a:prstTxWarp prst="textPlain">
              <a:avLst>
                <a:gd name="adj" fmla="val 50000"/>
              </a:avLst>
            </a:prstTxWarp>
          </a:bodyPr>
          <a:lstStyle/>
          <a:p>
            <a:pPr algn="ctr"/>
            <a:r>
              <a:rPr lang="en-US" sz="3200" b="1" kern="10" dirty="0" smtClean="0">
                <a:ln w="12700" cap="sq">
                  <a:solidFill>
                    <a:schemeClr val="tx1"/>
                  </a:solidFill>
                  <a:round/>
                  <a:headEnd type="none" w="sm" len="sm"/>
                  <a:tailEnd type="none" w="sm" len="sm"/>
                </a:ln>
                <a:solidFill>
                  <a:srgbClr val="FF0000"/>
                </a:solidFill>
                <a:latin typeface="Times New Roman"/>
                <a:cs typeface="Times New Roman"/>
              </a:rPr>
              <a:t>TRÒ CHƠI</a:t>
            </a:r>
            <a:endParaRPr lang="en-US" sz="3200" b="1" kern="10" dirty="0">
              <a:ln w="12700" cap="sq">
                <a:solidFill>
                  <a:schemeClr val="tx1"/>
                </a:solidFill>
                <a:round/>
                <a:headEnd type="none" w="sm" len="sm"/>
                <a:tailEnd type="none" w="sm" len="sm"/>
              </a:ln>
              <a:solidFill>
                <a:srgbClr val="FF0000"/>
              </a:solidFill>
              <a:latin typeface="Times New Roman"/>
              <a:cs typeface="Times New Roman"/>
            </a:endParaRPr>
          </a:p>
        </p:txBody>
      </p:sp>
      <p:sp>
        <p:nvSpPr>
          <p:cNvPr id="6" name="WordArt 5"/>
          <p:cNvSpPr>
            <a:spLocks noChangeArrowheads="1" noChangeShapeType="1" noTextEdit="1"/>
          </p:cNvSpPr>
          <p:nvPr/>
        </p:nvSpPr>
        <p:spPr bwMode="auto">
          <a:xfrm>
            <a:off x="2438400" y="2362200"/>
            <a:ext cx="4495800" cy="990600"/>
          </a:xfrm>
          <a:prstGeom prst="rect">
            <a:avLst/>
          </a:prstGeom>
        </p:spPr>
        <p:txBody>
          <a:bodyPr wrap="none" fromWordArt="1">
            <a:prstTxWarp prst="textPlain">
              <a:avLst>
                <a:gd name="adj" fmla="val 50000"/>
              </a:avLst>
            </a:prstTxWarp>
          </a:bodyPr>
          <a:lstStyle/>
          <a:p>
            <a:pPr algn="ctr"/>
            <a:r>
              <a:rPr lang="en-US" sz="3200" b="1" kern="10" dirty="0" smtClean="0">
                <a:ln w="12700" cap="sq">
                  <a:solidFill>
                    <a:schemeClr val="tx1"/>
                  </a:solidFill>
                  <a:round/>
                  <a:headEnd type="none" w="sm" len="sm"/>
                  <a:tailEnd type="none" w="sm" len="sm"/>
                </a:ln>
                <a:solidFill>
                  <a:schemeClr val="tx2">
                    <a:lumMod val="60000"/>
                    <a:lumOff val="40000"/>
                  </a:schemeClr>
                </a:solidFill>
                <a:latin typeface="Times New Roman"/>
                <a:cs typeface="Times New Roman"/>
              </a:rPr>
              <a:t>AI NHANH, </a:t>
            </a:r>
            <a:r>
              <a:rPr lang="en-US" sz="3200" b="1" kern="10" smtClean="0">
                <a:ln w="12700" cap="sq">
                  <a:solidFill>
                    <a:schemeClr val="tx1"/>
                  </a:solidFill>
                  <a:round/>
                  <a:headEnd type="none" w="sm" len="sm"/>
                  <a:tailEnd type="none" w="sm" len="sm"/>
                </a:ln>
                <a:solidFill>
                  <a:schemeClr val="tx2">
                    <a:lumMod val="60000"/>
                    <a:lumOff val="40000"/>
                  </a:schemeClr>
                </a:solidFill>
                <a:latin typeface="Times New Roman"/>
                <a:cs typeface="Times New Roman"/>
              </a:rPr>
              <a:t>AI ĐÚNG ?</a:t>
            </a:r>
            <a:endParaRPr lang="en-US" sz="3200" b="1" kern="10" dirty="0">
              <a:ln w="12700" cap="sq">
                <a:solidFill>
                  <a:schemeClr val="tx1"/>
                </a:solidFill>
                <a:round/>
                <a:headEnd type="none" w="sm" len="sm"/>
                <a:tailEnd type="none" w="sm" len="sm"/>
              </a:ln>
              <a:solidFill>
                <a:schemeClr val="tx2">
                  <a:lumMod val="60000"/>
                  <a:lumOff val="40000"/>
                </a:schemeClr>
              </a:solidFill>
              <a:latin typeface="Times New Roman"/>
              <a:cs typeface="Times New Roman"/>
            </a:endParaRPr>
          </a:p>
        </p:txBody>
      </p:sp>
      <p:pic>
        <p:nvPicPr>
          <p:cNvPr id="2" name="LittleGirlBeatInstrumental-V.A-291858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2000" y="1371600"/>
            <a:ext cx="609600" cy="609600"/>
          </a:xfrm>
          <a:prstGeom prst="rect">
            <a:avLst/>
          </a:prstGeom>
        </p:spPr>
      </p:pic>
    </p:spTree>
    <p:extLst>
      <p:ext uri="{BB962C8B-B14F-4D97-AF65-F5344CB8AC3E}">
        <p14:creationId xmlns:p14="http://schemas.microsoft.com/office/powerpoint/2010/main" val="417256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6415" numSld="999">
                <p:cTn id="7" fill="remove"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03188"/>
            <a:ext cx="8243887" cy="1801812"/>
          </a:xfrm>
        </p:spPr>
        <p:txBody>
          <a:bodyPr>
            <a:normAutofit fontScale="90000"/>
          </a:bodyPr>
          <a:lstStyle/>
          <a:p>
            <a:pPr>
              <a:defRPr/>
            </a:pPr>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r>
              <a:rPr lang="en-US" dirty="0" err="1" smtClean="0">
                <a:solidFill>
                  <a:srgbClr val="FF0000"/>
                </a:solidFill>
              </a:rPr>
              <a:t>Trò</a:t>
            </a:r>
            <a:r>
              <a:rPr lang="en-US" dirty="0" smtClean="0">
                <a:solidFill>
                  <a:srgbClr val="FF0000"/>
                </a:solidFill>
              </a:rPr>
              <a:t> </a:t>
            </a:r>
            <a:r>
              <a:rPr lang="en-US" dirty="0" err="1" smtClean="0">
                <a:solidFill>
                  <a:srgbClr val="FF0000"/>
                </a:solidFill>
              </a:rPr>
              <a:t>chơi</a:t>
            </a:r>
            <a:r>
              <a:rPr lang="en-US" dirty="0" smtClean="0">
                <a:solidFill>
                  <a:srgbClr val="FF0000"/>
                </a:solidFill>
              </a:rPr>
              <a:t>: Ai </a:t>
            </a:r>
            <a:r>
              <a:rPr lang="en-US" dirty="0" err="1" smtClean="0">
                <a:solidFill>
                  <a:srgbClr val="FF0000"/>
                </a:solidFill>
              </a:rPr>
              <a:t>nhanh</a:t>
            </a:r>
            <a:r>
              <a:rPr lang="en-US" dirty="0" smtClean="0">
                <a:solidFill>
                  <a:srgbClr val="FF0000"/>
                </a:solidFill>
              </a:rPr>
              <a:t> </a:t>
            </a:r>
            <a:r>
              <a:rPr lang="en-US" dirty="0" err="1" smtClean="0">
                <a:solidFill>
                  <a:srgbClr val="FF0000"/>
                </a:solidFill>
              </a:rPr>
              <a:t>ai</a:t>
            </a:r>
            <a:r>
              <a:rPr lang="en-US" dirty="0" smtClean="0">
                <a:solidFill>
                  <a:srgbClr val="FF0000"/>
                </a:solidFill>
              </a:rPr>
              <a:t> </a:t>
            </a:r>
            <a:r>
              <a:rPr lang="en-US" dirty="0" err="1" smtClean="0">
                <a:solidFill>
                  <a:srgbClr val="FF0000"/>
                </a:solidFill>
              </a:rPr>
              <a:t>đúng</a:t>
            </a:r>
            <a:endParaRPr lang="en-US" dirty="0">
              <a:solidFill>
                <a:srgbClr val="FF0000"/>
              </a:solidFill>
            </a:endParaRPr>
          </a:p>
        </p:txBody>
      </p:sp>
      <p:sp>
        <p:nvSpPr>
          <p:cNvPr id="5" name="Rectangle 4"/>
          <p:cNvSpPr/>
          <p:nvPr/>
        </p:nvSpPr>
        <p:spPr bwMode="auto">
          <a:xfrm>
            <a:off x="838200" y="2438400"/>
            <a:ext cx="7696200" cy="3048000"/>
          </a:xfrm>
          <a:prstGeom prst="rect">
            <a:avLst/>
          </a:prstGeom>
          <a:noFill/>
          <a:ln w="9525" cap="flat" cmpd="sng" algn="ctr">
            <a:noFill/>
            <a:prstDash val="solid"/>
            <a:round/>
            <a:headEnd type="none" w="med" len="med"/>
            <a:tailEnd type="none" w="med" len="med"/>
          </a:ln>
          <a:effectLst/>
        </p:spPr>
        <p:txBody>
          <a:bodyPr/>
          <a:lstStyle/>
          <a:p>
            <a:pPr>
              <a:defRPr/>
            </a:pPr>
            <a:r>
              <a:rPr lang="en-US" dirty="0" err="1">
                <a:solidFill>
                  <a:schemeClr val="tx2">
                    <a:lumMod val="50000"/>
                  </a:schemeClr>
                </a:solidFill>
              </a:rPr>
              <a:t>Luật</a:t>
            </a:r>
            <a:r>
              <a:rPr lang="en-US" dirty="0">
                <a:solidFill>
                  <a:schemeClr val="tx2">
                    <a:lumMod val="50000"/>
                  </a:schemeClr>
                </a:solidFill>
              </a:rPr>
              <a:t> </a:t>
            </a:r>
            <a:r>
              <a:rPr lang="en-US" dirty="0" err="1">
                <a:solidFill>
                  <a:schemeClr val="tx2">
                    <a:lumMod val="50000"/>
                  </a:schemeClr>
                </a:solidFill>
              </a:rPr>
              <a:t>chơi</a:t>
            </a:r>
            <a:r>
              <a:rPr lang="en-US" dirty="0">
                <a:solidFill>
                  <a:schemeClr val="tx2">
                    <a:lumMod val="50000"/>
                  </a:schemeClr>
                </a:solidFill>
              </a:rPr>
              <a:t> </a:t>
            </a:r>
            <a:r>
              <a:rPr lang="en-US" dirty="0" err="1">
                <a:solidFill>
                  <a:schemeClr val="tx2">
                    <a:lumMod val="50000"/>
                  </a:schemeClr>
                </a:solidFill>
              </a:rPr>
              <a:t>như</a:t>
            </a:r>
            <a:r>
              <a:rPr lang="en-US" dirty="0">
                <a:solidFill>
                  <a:schemeClr val="tx2">
                    <a:lumMod val="50000"/>
                  </a:schemeClr>
                </a:solidFill>
              </a:rPr>
              <a:t> </a:t>
            </a:r>
            <a:r>
              <a:rPr lang="en-US" dirty="0" err="1">
                <a:solidFill>
                  <a:schemeClr val="tx2">
                    <a:lumMod val="50000"/>
                  </a:schemeClr>
                </a:solidFill>
              </a:rPr>
              <a:t>sau</a:t>
            </a:r>
            <a:r>
              <a:rPr lang="en-US" dirty="0">
                <a:solidFill>
                  <a:schemeClr val="tx2">
                    <a:lumMod val="50000"/>
                  </a:schemeClr>
                </a:solidFill>
              </a:rPr>
              <a:t>: </a:t>
            </a:r>
            <a:r>
              <a:rPr lang="en-US" dirty="0" err="1"/>
              <a:t>Mỗi</a:t>
            </a:r>
            <a:r>
              <a:rPr lang="en-US" dirty="0"/>
              <a:t> </a:t>
            </a:r>
            <a:r>
              <a:rPr lang="en-US" dirty="0" err="1"/>
              <a:t>phần</a:t>
            </a:r>
            <a:r>
              <a:rPr lang="en-US" dirty="0"/>
              <a:t> </a:t>
            </a:r>
            <a:r>
              <a:rPr lang="en-US" dirty="0" err="1"/>
              <a:t>có</a:t>
            </a:r>
            <a:r>
              <a:rPr lang="en-US" dirty="0"/>
              <a:t> 5 </a:t>
            </a:r>
            <a:r>
              <a:rPr lang="en-US" dirty="0" err="1"/>
              <a:t>giây</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lựa</a:t>
            </a:r>
            <a:r>
              <a:rPr lang="en-US" dirty="0"/>
              <a:t> </a:t>
            </a:r>
            <a:r>
              <a:rPr lang="en-US" dirty="0" err="1"/>
              <a:t>chọn</a:t>
            </a:r>
            <a:r>
              <a:rPr lang="en-US" dirty="0"/>
              <a:t> </a:t>
            </a:r>
            <a:r>
              <a:rPr lang="en-US" dirty="0" err="1"/>
              <a:t>mặt</a:t>
            </a:r>
            <a:r>
              <a:rPr lang="en-US" dirty="0"/>
              <a:t> </a:t>
            </a:r>
            <a:r>
              <a:rPr lang="en-US" dirty="0" err="1"/>
              <a:t>cười</a:t>
            </a:r>
            <a:r>
              <a:rPr lang="en-US" dirty="0"/>
              <a:t> </a:t>
            </a:r>
            <a:r>
              <a:rPr lang="en-US" dirty="0" err="1"/>
              <a:t>hoặc</a:t>
            </a:r>
            <a:r>
              <a:rPr lang="en-US" dirty="0"/>
              <a:t> </a:t>
            </a:r>
            <a:r>
              <a:rPr lang="en-US" dirty="0" err="1"/>
              <a:t>mặt</a:t>
            </a:r>
            <a:r>
              <a:rPr lang="en-US" dirty="0"/>
              <a:t> </a:t>
            </a:r>
            <a:r>
              <a:rPr lang="en-US" dirty="0" err="1"/>
              <a:t>mếu</a:t>
            </a:r>
            <a:r>
              <a:rPr lang="en-US" dirty="0"/>
              <a:t>. </a:t>
            </a:r>
            <a:r>
              <a:rPr lang="en-US" dirty="0" err="1"/>
              <a:t>Mặt</a:t>
            </a:r>
            <a:r>
              <a:rPr lang="en-US" dirty="0"/>
              <a:t> </a:t>
            </a:r>
            <a:r>
              <a:rPr lang="en-US" dirty="0" err="1"/>
              <a:t>cười</a:t>
            </a:r>
            <a:r>
              <a:rPr lang="en-US" dirty="0"/>
              <a:t> </a:t>
            </a:r>
            <a:r>
              <a:rPr lang="en-US" dirty="0" err="1"/>
              <a:t>có</a:t>
            </a:r>
            <a:r>
              <a:rPr lang="en-US" dirty="0"/>
              <a:t> </a:t>
            </a:r>
            <a:r>
              <a:rPr lang="en-US" dirty="0" err="1"/>
              <a:t>nghĩa</a:t>
            </a:r>
            <a:r>
              <a:rPr lang="en-US" dirty="0"/>
              <a:t> </a:t>
            </a:r>
            <a:r>
              <a:rPr lang="en-US" dirty="0" err="1"/>
              <a:t>là</a:t>
            </a:r>
            <a:r>
              <a:rPr lang="en-US" dirty="0"/>
              <a:t> </a:t>
            </a:r>
            <a:r>
              <a:rPr lang="en-US" dirty="0" err="1"/>
              <a:t>tán</a:t>
            </a:r>
            <a:r>
              <a:rPr lang="en-US" dirty="0"/>
              <a:t> </a:t>
            </a:r>
            <a:r>
              <a:rPr lang="en-US" dirty="0" err="1"/>
              <a:t>thành</a:t>
            </a:r>
            <a:r>
              <a:rPr lang="en-US" dirty="0"/>
              <a:t>, </a:t>
            </a:r>
            <a:r>
              <a:rPr lang="en-US" dirty="0" err="1"/>
              <a:t>mặt</a:t>
            </a:r>
            <a:r>
              <a:rPr lang="en-US" dirty="0"/>
              <a:t> </a:t>
            </a:r>
            <a:r>
              <a:rPr lang="en-US" dirty="0" err="1"/>
              <a:t>mếu</a:t>
            </a:r>
            <a:r>
              <a:rPr lang="en-US" dirty="0"/>
              <a:t> </a:t>
            </a:r>
            <a:r>
              <a:rPr lang="en-US" dirty="0" err="1"/>
              <a:t>có</a:t>
            </a:r>
            <a:r>
              <a:rPr lang="en-US" dirty="0"/>
              <a:t> </a:t>
            </a:r>
            <a:r>
              <a:rPr lang="en-US" dirty="0" err="1"/>
              <a:t>nghĩa</a:t>
            </a:r>
            <a:r>
              <a:rPr lang="en-US" dirty="0"/>
              <a:t> </a:t>
            </a:r>
            <a:r>
              <a:rPr lang="en-US" dirty="0" err="1"/>
              <a:t>là</a:t>
            </a:r>
            <a:r>
              <a:rPr lang="en-US" dirty="0"/>
              <a:t> </a:t>
            </a:r>
            <a:r>
              <a:rPr lang="en-US" dirty="0" err="1"/>
              <a:t>không</a:t>
            </a:r>
            <a:r>
              <a:rPr lang="en-US" dirty="0"/>
              <a:t> </a:t>
            </a:r>
            <a:r>
              <a:rPr lang="en-US" dirty="0" err="1"/>
              <a:t>tán</a:t>
            </a:r>
            <a:r>
              <a:rPr lang="en-US" dirty="0"/>
              <a:t> </a:t>
            </a:r>
            <a:r>
              <a:rPr lang="en-US" dirty="0" err="1"/>
              <a:t>thành</a:t>
            </a:r>
            <a:r>
              <a:rPr lang="en-US" dirty="0"/>
              <a:t>. </a:t>
            </a:r>
            <a:r>
              <a:rPr lang="en-US" dirty="0" err="1"/>
              <a:t>Sau</a:t>
            </a:r>
            <a:r>
              <a:rPr lang="en-US" dirty="0"/>
              <a:t> 5 </a:t>
            </a:r>
            <a:r>
              <a:rPr lang="en-US" dirty="0" err="1"/>
              <a:t>giây</a:t>
            </a:r>
            <a:r>
              <a:rPr lang="en-US" dirty="0"/>
              <a:t> </a:t>
            </a:r>
            <a:r>
              <a:rPr lang="en-US" dirty="0" err="1"/>
              <a:t>đội</a:t>
            </a:r>
            <a:r>
              <a:rPr lang="en-US" dirty="0"/>
              <a:t> </a:t>
            </a:r>
            <a:r>
              <a:rPr lang="en-US" dirty="0" err="1"/>
              <a:t>nào</a:t>
            </a:r>
            <a:r>
              <a:rPr lang="en-US" dirty="0"/>
              <a:t> </a:t>
            </a:r>
            <a:r>
              <a:rPr lang="en-US" dirty="0" err="1"/>
              <a:t>có</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nhanh</a:t>
            </a:r>
            <a:r>
              <a:rPr lang="en-US" dirty="0"/>
              <a:t> </a:t>
            </a:r>
            <a:r>
              <a:rPr lang="en-US" dirty="0" err="1"/>
              <a:t>và</a:t>
            </a:r>
            <a:r>
              <a:rPr lang="en-US" dirty="0"/>
              <a:t> </a:t>
            </a:r>
            <a:r>
              <a:rPr lang="en-US" dirty="0" err="1"/>
              <a:t>chính</a:t>
            </a:r>
            <a:r>
              <a:rPr lang="en-US" dirty="0"/>
              <a:t> </a:t>
            </a:r>
            <a:r>
              <a:rPr lang="en-US" dirty="0" err="1"/>
              <a:t>xác</a:t>
            </a:r>
            <a:r>
              <a:rPr lang="en-US" dirty="0"/>
              <a:t>, </a:t>
            </a:r>
            <a:r>
              <a:rPr lang="en-US" dirty="0" err="1"/>
              <a:t>đội</a:t>
            </a:r>
            <a:r>
              <a:rPr lang="en-US" dirty="0"/>
              <a:t> </a:t>
            </a:r>
            <a:r>
              <a:rPr lang="en-US" dirty="0" err="1"/>
              <a:t>đó</a:t>
            </a:r>
            <a:r>
              <a:rPr lang="en-US" dirty="0"/>
              <a:t> </a:t>
            </a:r>
            <a:r>
              <a:rPr lang="en-US" dirty="0" err="1"/>
              <a:t>là</a:t>
            </a:r>
            <a:r>
              <a:rPr lang="en-US" dirty="0"/>
              <a:t> </a:t>
            </a:r>
            <a:r>
              <a:rPr lang="en-US" dirty="0" err="1"/>
              <a:t>đội</a:t>
            </a:r>
            <a:r>
              <a:rPr lang="en-US" dirty="0"/>
              <a:t> </a:t>
            </a:r>
            <a:r>
              <a:rPr lang="en-US" dirty="0" err="1"/>
              <a:t>chiến</a:t>
            </a:r>
            <a:r>
              <a:rPr lang="en-US" dirty="0"/>
              <a:t> </a:t>
            </a:r>
            <a:r>
              <a:rPr lang="en-US" dirty="0" err="1"/>
              <a:t>thắng</a:t>
            </a:r>
            <a:r>
              <a:rPr lang="en-US" dirty="0"/>
              <a:t>.</a:t>
            </a:r>
          </a:p>
        </p:txBody>
      </p:sp>
    </p:spTree>
    <p:extLst>
      <p:ext uri="{BB962C8B-B14F-4D97-AF65-F5344CB8AC3E}">
        <p14:creationId xmlns:p14="http://schemas.microsoft.com/office/powerpoint/2010/main" val="2768057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25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9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2B9C874C-8CAE-4AEC-B390-242EC3D4EC58}"/>
              </a:ext>
            </a:extLst>
          </p:cNvPr>
          <p:cNvSpPr/>
          <p:nvPr/>
        </p:nvSpPr>
        <p:spPr>
          <a:xfrm>
            <a:off x="317027" y="319983"/>
            <a:ext cx="8509946" cy="2728017"/>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Kết quả hình ảnh cho cartoon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337" y="4802088"/>
            <a:ext cx="978909" cy="1178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743700" y="6087038"/>
            <a:ext cx="1333500"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b="1" dirty="0">
                <a:solidFill>
                  <a:schemeClr val="bg1"/>
                </a:solidFill>
              </a:rPr>
              <a:t>START</a:t>
            </a:r>
          </a:p>
        </p:txBody>
      </p:sp>
      <p:sp>
        <p:nvSpPr>
          <p:cNvPr id="16" name="Oval 15"/>
          <p:cNvSpPr/>
          <p:nvPr/>
        </p:nvSpPr>
        <p:spPr>
          <a:xfrm>
            <a:off x="6870836"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5</a:t>
            </a:r>
          </a:p>
        </p:txBody>
      </p:sp>
      <p:sp>
        <p:nvSpPr>
          <p:cNvPr id="18" name="Oval 17"/>
          <p:cNvSpPr/>
          <p:nvPr/>
        </p:nvSpPr>
        <p:spPr>
          <a:xfrm>
            <a:off x="6870836" y="501080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4</a:t>
            </a:r>
          </a:p>
        </p:txBody>
      </p:sp>
      <p:sp>
        <p:nvSpPr>
          <p:cNvPr id="19" name="Oval 18"/>
          <p:cNvSpPr/>
          <p:nvPr/>
        </p:nvSpPr>
        <p:spPr>
          <a:xfrm>
            <a:off x="6873591"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3</a:t>
            </a:r>
          </a:p>
        </p:txBody>
      </p:sp>
      <p:sp>
        <p:nvSpPr>
          <p:cNvPr id="20" name="Oval 19"/>
          <p:cNvSpPr/>
          <p:nvPr/>
        </p:nvSpPr>
        <p:spPr>
          <a:xfrm>
            <a:off x="6870836"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2</a:t>
            </a:r>
          </a:p>
        </p:txBody>
      </p:sp>
      <p:sp>
        <p:nvSpPr>
          <p:cNvPr id="25" name="Oval 24"/>
          <p:cNvSpPr/>
          <p:nvPr/>
        </p:nvSpPr>
        <p:spPr>
          <a:xfrm>
            <a:off x="6873591"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1</a:t>
            </a:r>
          </a:p>
        </p:txBody>
      </p:sp>
      <p:sp>
        <p:nvSpPr>
          <p:cNvPr id="26" name="Oval 25"/>
          <p:cNvSpPr/>
          <p:nvPr/>
        </p:nvSpPr>
        <p:spPr>
          <a:xfrm>
            <a:off x="6883193" y="498911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0</a:t>
            </a:r>
          </a:p>
        </p:txBody>
      </p:sp>
      <p:pic>
        <p:nvPicPr>
          <p:cNvPr id="4" name="RengReng-DangCapNhat-2458302.mp3">
            <a:hlinkClick r:id="" action="ppaction://media"/>
          </p:cNvPr>
          <p:cNvPicPr>
            <a:picLocks noChangeAspect="1"/>
          </p:cNvPicPr>
          <p:nvPr>
            <a:audioFile r:link="rId1"/>
            <p:extLst>
              <p:ext uri="{DAA4B4D4-6D71-4841-9C94-3DE7FCFB9230}">
                <p14:media xmlns:p14="http://schemas.microsoft.com/office/powerpoint/2010/main" r:embed="rId2">
                  <p14:trim st="437.902" end="2840.1073"/>
                </p14:media>
              </p:ext>
            </p:extLst>
          </p:nvPr>
        </p:nvPicPr>
        <p:blipFill>
          <a:blip r:embed="rId7"/>
          <a:stretch>
            <a:fillRect/>
          </a:stretch>
        </p:blipFill>
        <p:spPr>
          <a:xfrm>
            <a:off x="9119286" y="5293912"/>
            <a:ext cx="609600" cy="609600"/>
          </a:xfrm>
          <a:prstGeom prst="rect">
            <a:avLst/>
          </a:prstGeom>
        </p:spPr>
      </p:pic>
      <p:sp>
        <p:nvSpPr>
          <p:cNvPr id="27" name="Rectangle 26"/>
          <p:cNvSpPr>
            <a:spLocks noChangeArrowheads="1"/>
          </p:cNvSpPr>
          <p:nvPr/>
        </p:nvSpPr>
        <p:spPr bwMode="auto">
          <a:xfrm>
            <a:off x="914400" y="609600"/>
            <a:ext cx="754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dirty="0">
                <a:solidFill>
                  <a:srgbClr val="000000"/>
                </a:solidFill>
                <a:latin typeface="Times New Roman" pitchFamily="18" charset="0"/>
              </a:rPr>
              <a:t>a. </a:t>
            </a:r>
            <a:r>
              <a:rPr lang="en-US" altLang="en-US" sz="2800" dirty="0" err="1">
                <a:solidFill>
                  <a:srgbClr val="000000"/>
                </a:solidFill>
                <a:latin typeface="Times New Roman" pitchFamily="18" charset="0"/>
              </a:rPr>
              <a:t>Trẻ</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có</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quyền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mong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muốn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có</a:t>
            </a:r>
            <a:r>
              <a:rPr lang="en-US" altLang="en-US" sz="2800" dirty="0">
                <a:solidFill>
                  <a:srgbClr val="000000"/>
                </a:solidFill>
                <a:latin typeface="Times New Roman" pitchFamily="18" charset="0"/>
              </a:rPr>
              <a:t> ý </a:t>
            </a:r>
            <a:r>
              <a:rPr lang="en-US" altLang="en-US" sz="2800" dirty="0" err="1">
                <a:solidFill>
                  <a:srgbClr val="000000"/>
                </a:solidFill>
                <a:latin typeface="Times New Roman" pitchFamily="18" charset="0"/>
              </a:rPr>
              <a:t>kiến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riêng</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về</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các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vấn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đề</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có</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liên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quan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đến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trẻ</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a:t>
            </a:r>
            <a:endParaRPr lang="vi-VN" altLang="en-US" sz="2800" dirty="0">
              <a:solidFill>
                <a:srgbClr val="000000"/>
              </a:solidFill>
              <a:latin typeface="Times New Roman" pitchFamily="18" charset="0"/>
            </a:endParaRPr>
          </a:p>
        </p:txBody>
      </p:sp>
      <p:pic>
        <p:nvPicPr>
          <p:cNvPr id="28" name="Picture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590800"/>
            <a:ext cx="32051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47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100"/>
                                        <p:tgtEl>
                                          <p:spTgt spid="27"/>
                                        </p:tgtEl>
                                      </p:cBhvr>
                                    </p:animEffect>
                                    <p:anim calcmode="lin" valueType="num">
                                      <p:cBhvr>
                                        <p:cTn id="8" dur="5100" fill="hold"/>
                                        <p:tgtEl>
                                          <p:spTgt spid="27"/>
                                        </p:tgtEl>
                                        <p:attrNameLst>
                                          <p:attrName>ppt_x</p:attrName>
                                        </p:attrNameLst>
                                      </p:cBhvr>
                                      <p:tavLst>
                                        <p:tav tm="0">
                                          <p:val>
                                            <p:strVal val="#ppt_x"/>
                                          </p:val>
                                        </p:tav>
                                        <p:tav tm="100000">
                                          <p:val>
                                            <p:strVal val="#ppt_x"/>
                                          </p:val>
                                        </p:tav>
                                      </p:tavLst>
                                    </p:anim>
                                    <p:anim calcmode="lin" valueType="num">
                                      <p:cBhvr>
                                        <p:cTn id="9" dur="51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subTnLst>
                                    <p:audio>
                                      <p:cMediaNode vol="100000">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3" fill="hold">
                            <p:stCondLst>
                              <p:cond delay="500"/>
                            </p:stCondLst>
                            <p:childTnLst>
                              <p:par>
                                <p:cTn id="24" presetID="21" presetClass="entr" presetSubtype="1" fill="hold" grpId="0" nodeType="after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500"/>
                                        <p:tgtEl>
                                          <p:spTgt spid="18"/>
                                        </p:tgtEl>
                                      </p:cBhvr>
                                    </p:animEffect>
                                  </p:childTnLst>
                                  <p:subTnLst>
                                    <p:audio>
                                      <p:cMediaNode vol="100000">
                                        <p:cTn display="0" masterRel="sameClick">
                                          <p:stCondLst>
                                            <p:cond evt="begin" delay="0">
                                              <p:tn val="24"/>
                                            </p:cond>
                                          </p:stCondLst>
                                          <p:endCondLst>
                                            <p:cond evt="onStopAudio" delay="0">
                                              <p:tgtEl>
                                                <p:sldTgt/>
                                              </p:tgtEl>
                                            </p:cond>
                                          </p:endCondLst>
                                        </p:cTn>
                                        <p:tgtEl>
                                          <p:sndTgt r:embed="rId4" name="click.wav"/>
                                        </p:tgtEl>
                                      </p:cMediaNode>
                                    </p:audio>
                                  </p:subTnLst>
                                </p:cTn>
                              </p:par>
                            </p:childTnLst>
                          </p:cTn>
                        </p:par>
                        <p:par>
                          <p:cTn id="27" fill="hold">
                            <p:stCondLst>
                              <p:cond delay="1500"/>
                            </p:stCondLst>
                            <p:childTnLst>
                              <p:par>
                                <p:cTn id="28" presetID="21" presetClass="entr" presetSubtype="1"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500"/>
                                        <p:tgtEl>
                                          <p:spTgt spid="19"/>
                                        </p:tgtEl>
                                      </p:cBhvr>
                                    </p:animEffect>
                                  </p:childTnLst>
                                  <p:subTnLst>
                                    <p:audio>
                                      <p:cMediaNode>
                                        <p:cTn display="0" masterRel="sameClick">
                                          <p:stCondLst>
                                            <p:cond evt="begin" delay="0">
                                              <p:tn val="28"/>
                                            </p:cond>
                                          </p:stCondLst>
                                          <p:endCondLst>
                                            <p:cond evt="onStopAudio" delay="0">
                                              <p:tgtEl>
                                                <p:sldTgt/>
                                              </p:tgtEl>
                                            </p:cond>
                                          </p:endCondLst>
                                        </p:cTn>
                                        <p:tgtEl>
                                          <p:sndTgt r:embed="rId4" name="click.wav"/>
                                        </p:tgtEl>
                                      </p:cMediaNode>
                                    </p:audio>
                                  </p:subTnLst>
                                </p:cTn>
                              </p:par>
                            </p:childTnLst>
                          </p:cTn>
                        </p:par>
                        <p:par>
                          <p:cTn id="31" fill="hold">
                            <p:stCondLst>
                              <p:cond delay="2500"/>
                            </p:stCondLst>
                            <p:childTnLst>
                              <p:par>
                                <p:cTn id="32" presetID="21" presetClass="entr" presetSubtype="1" fill="hold" grpId="0" nodeType="afterEffect">
                                  <p:stCondLst>
                                    <p:cond delay="500"/>
                                  </p:stCondLst>
                                  <p:childTnLst>
                                    <p:set>
                                      <p:cBhvr>
                                        <p:cTn id="33" dur="1" fill="hold">
                                          <p:stCondLst>
                                            <p:cond delay="0"/>
                                          </p:stCondLst>
                                        </p:cTn>
                                        <p:tgtEl>
                                          <p:spTgt spid="20"/>
                                        </p:tgtEl>
                                        <p:attrNameLst>
                                          <p:attrName>style.visibility</p:attrName>
                                        </p:attrNameLst>
                                      </p:cBhvr>
                                      <p:to>
                                        <p:strVal val="visible"/>
                                      </p:to>
                                    </p:set>
                                    <p:animEffect transition="in" filter="wheel(1)">
                                      <p:cBhvr>
                                        <p:cTn id="34" dur="500"/>
                                        <p:tgtEl>
                                          <p:spTgt spid="20"/>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4" name="click.wav"/>
                                        </p:tgtEl>
                                      </p:cMediaNode>
                                    </p:audio>
                                  </p:subTnLst>
                                </p:cTn>
                              </p:par>
                            </p:childTnLst>
                          </p:cTn>
                        </p:par>
                        <p:par>
                          <p:cTn id="35" fill="hold">
                            <p:stCondLst>
                              <p:cond delay="3500"/>
                            </p:stCondLst>
                            <p:childTnLst>
                              <p:par>
                                <p:cTn id="36" presetID="21" presetClass="entr" presetSubtype="1" fill="hold" grpId="0" nodeType="afterEffect">
                                  <p:stCondLst>
                                    <p:cond delay="50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500"/>
                                        <p:tgtEl>
                                          <p:spTgt spid="25"/>
                                        </p:tgtEl>
                                      </p:cBhvr>
                                    </p:animEffect>
                                  </p:childTnLst>
                                  <p:subTnLst>
                                    <p:audio>
                                      <p:cMediaNode vol="100000">
                                        <p:cTn display="0" masterRel="sameClick">
                                          <p:stCondLst>
                                            <p:cond evt="begin" delay="0">
                                              <p:tn val="36"/>
                                            </p:cond>
                                          </p:stCondLst>
                                          <p:endCondLst>
                                            <p:cond evt="onStopAudio" delay="0">
                                              <p:tgtEl>
                                                <p:sldTgt/>
                                              </p:tgtEl>
                                            </p:cond>
                                          </p:endCondLst>
                                        </p:cTn>
                                        <p:tgtEl>
                                          <p:sndTgt r:embed="rId4" name="click.wav"/>
                                        </p:tgtEl>
                                      </p:cMediaNode>
                                    </p:audio>
                                  </p:subTnLst>
                                </p:cTn>
                              </p:par>
                            </p:childTnLst>
                          </p:cTn>
                        </p:par>
                        <p:par>
                          <p:cTn id="39" fill="hold">
                            <p:stCondLst>
                              <p:cond delay="4500"/>
                            </p:stCondLst>
                            <p:childTnLst>
                              <p:par>
                                <p:cTn id="40" presetID="17"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subTnLst>
                                    <p:audio>
                                      <p:cMediaNode mute="1">
                                        <p:cTn display="0" masterRel="sameClick">
                                          <p:stCondLst>
                                            <p:cond evt="begin" delay="0">
                                              <p:tn val="40"/>
                                            </p:cond>
                                          </p:stCondLst>
                                          <p:endCondLst>
                                            <p:cond evt="onStopAudio" delay="0">
                                              <p:tgtEl>
                                                <p:sldTgt/>
                                              </p:tgtEl>
                                            </p:cond>
                                          </p:endCondLst>
                                        </p:cTn>
                                        <p:tgtEl>
                                          <p:sndTgt r:embed="rId5" name="laser.wav"/>
                                        </p:tgtEl>
                                      </p:cMediaNode>
                                    </p:audio>
                                  </p:subTnLst>
                                </p:cTn>
                              </p:par>
                            </p:childTnLst>
                          </p:cTn>
                        </p:par>
                        <p:par>
                          <p:cTn id="44" fill="hold">
                            <p:stCondLst>
                              <p:cond delay="5000"/>
                            </p:stCondLst>
                            <p:childTnLst>
                              <p:par>
                                <p:cTn id="45" presetID="1" presetClass="mediacall" presetSubtype="0" fill="hold" nodeType="afterEffect">
                                  <p:stCondLst>
                                    <p:cond delay="0"/>
                                  </p:stCondLst>
                                  <p:childTnLst>
                                    <p:cmd type="call" cmd="playFrom(0.0)">
                                      <p:cBhvr>
                                        <p:cTn id="46" dur="1964" fill="hold"/>
                                        <p:tgtEl>
                                          <p:spTgt spid="4"/>
                                        </p:tgtEl>
                                      </p:cBhvr>
                                    </p:cmd>
                                  </p:childTnLst>
                                </p:cTn>
                              </p:par>
                            </p:childTnLst>
                          </p:cTn>
                        </p:par>
                      </p:childTnLst>
                    </p:cTn>
                  </p:par>
                </p:childTnLst>
              </p:cTn>
              <p:nextCondLst>
                <p:cond evt="onClick" delay="0">
                  <p:tgtEl>
                    <p:spTgt spid="15"/>
                  </p:tgtEl>
                </p:cond>
              </p:nextCondLst>
            </p:seq>
            <p:audio>
              <p:cMediaNode vol="80000">
                <p:cTn id="47" fill="hold" display="0">
                  <p:stCondLst>
                    <p:cond delay="indefinite"/>
                  </p:stCondLst>
                  <p:endCondLst>
                    <p:cond evt="onStopAudio" delay="0">
                      <p:tgtEl>
                        <p:sldTgt/>
                      </p:tgtEl>
                    </p:cond>
                  </p:endCondLst>
                </p:cTn>
                <p:tgtEl>
                  <p:spTgt spid="4"/>
                </p:tgtEl>
              </p:cMediaNode>
            </p:audio>
          </p:childTnLst>
        </p:cTn>
      </p:par>
    </p:tnLst>
    <p:bldLst>
      <p:bldP spid="16" grpId="0" animBg="1"/>
      <p:bldP spid="18" grpId="0" animBg="1"/>
      <p:bldP spid="19" grpId="0" animBg="1"/>
      <p:bldP spid="20" grpId="0" animBg="1"/>
      <p:bldP spid="25" grpId="0" animBg="1"/>
      <p:bldP spid="26" grpId="0" animBg="1"/>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2B9C874C-8CAE-4AEC-B390-242EC3D4EC58}"/>
              </a:ext>
            </a:extLst>
          </p:cNvPr>
          <p:cNvSpPr/>
          <p:nvPr/>
        </p:nvSpPr>
        <p:spPr>
          <a:xfrm>
            <a:off x="317027" y="319983"/>
            <a:ext cx="8509946" cy="2728017"/>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Kết quả hình ảnh cho cartoon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337" y="4802088"/>
            <a:ext cx="978909" cy="1178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743700" y="6087038"/>
            <a:ext cx="1333500"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b="1" dirty="0">
                <a:solidFill>
                  <a:schemeClr val="bg1"/>
                </a:solidFill>
              </a:rPr>
              <a:t>START</a:t>
            </a:r>
          </a:p>
        </p:txBody>
      </p:sp>
      <p:sp>
        <p:nvSpPr>
          <p:cNvPr id="16" name="Oval 15"/>
          <p:cNvSpPr/>
          <p:nvPr/>
        </p:nvSpPr>
        <p:spPr>
          <a:xfrm>
            <a:off x="6870836"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5</a:t>
            </a:r>
          </a:p>
        </p:txBody>
      </p:sp>
      <p:sp>
        <p:nvSpPr>
          <p:cNvPr id="18" name="Oval 17"/>
          <p:cNvSpPr/>
          <p:nvPr/>
        </p:nvSpPr>
        <p:spPr>
          <a:xfrm>
            <a:off x="6870836" y="501080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4</a:t>
            </a:r>
          </a:p>
        </p:txBody>
      </p:sp>
      <p:sp>
        <p:nvSpPr>
          <p:cNvPr id="19" name="Oval 18"/>
          <p:cNvSpPr/>
          <p:nvPr/>
        </p:nvSpPr>
        <p:spPr>
          <a:xfrm>
            <a:off x="6873591"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3</a:t>
            </a:r>
          </a:p>
        </p:txBody>
      </p:sp>
      <p:sp>
        <p:nvSpPr>
          <p:cNvPr id="20" name="Oval 19"/>
          <p:cNvSpPr/>
          <p:nvPr/>
        </p:nvSpPr>
        <p:spPr>
          <a:xfrm>
            <a:off x="6870836"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2</a:t>
            </a:r>
          </a:p>
        </p:txBody>
      </p:sp>
      <p:sp>
        <p:nvSpPr>
          <p:cNvPr id="25" name="Oval 24"/>
          <p:cNvSpPr/>
          <p:nvPr/>
        </p:nvSpPr>
        <p:spPr>
          <a:xfrm>
            <a:off x="6873591"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1</a:t>
            </a:r>
          </a:p>
        </p:txBody>
      </p:sp>
      <p:sp>
        <p:nvSpPr>
          <p:cNvPr id="26" name="Oval 25"/>
          <p:cNvSpPr/>
          <p:nvPr/>
        </p:nvSpPr>
        <p:spPr>
          <a:xfrm>
            <a:off x="6883193" y="498911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0</a:t>
            </a:r>
          </a:p>
        </p:txBody>
      </p:sp>
      <p:pic>
        <p:nvPicPr>
          <p:cNvPr id="4" name="RengReng-DangCapNhat-2458302.mp3">
            <a:hlinkClick r:id="" action="ppaction://media"/>
          </p:cNvPr>
          <p:cNvPicPr>
            <a:picLocks noChangeAspect="1"/>
          </p:cNvPicPr>
          <p:nvPr>
            <a:audioFile r:link="rId1"/>
            <p:extLst>
              <p:ext uri="{DAA4B4D4-6D71-4841-9C94-3DE7FCFB9230}">
                <p14:media xmlns:p14="http://schemas.microsoft.com/office/powerpoint/2010/main" r:embed="rId2">
                  <p14:trim st="437.902" end="2840.1073"/>
                </p14:media>
              </p:ext>
            </p:extLst>
          </p:nvPr>
        </p:nvPicPr>
        <p:blipFill>
          <a:blip r:embed="rId7"/>
          <a:stretch>
            <a:fillRect/>
          </a:stretch>
        </p:blipFill>
        <p:spPr>
          <a:xfrm>
            <a:off x="9119286" y="5293912"/>
            <a:ext cx="609600" cy="609600"/>
          </a:xfrm>
          <a:prstGeom prst="rect">
            <a:avLst/>
          </a:prstGeom>
        </p:spPr>
      </p:pic>
      <p:sp>
        <p:nvSpPr>
          <p:cNvPr id="27" name="Rectangle 26"/>
          <p:cNvSpPr>
            <a:spLocks noChangeArrowheads="1"/>
          </p:cNvSpPr>
          <p:nvPr/>
        </p:nvSpPr>
        <p:spPr bwMode="auto">
          <a:xfrm>
            <a:off x="914400" y="609600"/>
            <a:ext cx="754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endParaRPr lang="vi-VN" altLang="en-US" sz="2800" dirty="0">
              <a:solidFill>
                <a:srgbClr val="000000"/>
              </a:solidFill>
              <a:latin typeface="Times New Roman" pitchFamily="18" charset="0"/>
            </a:endParaRPr>
          </a:p>
        </p:txBody>
      </p:sp>
      <p:pic>
        <p:nvPicPr>
          <p:cNvPr id="28" name="Picture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590800"/>
            <a:ext cx="32051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a:spLocks noChangeArrowheads="1"/>
          </p:cNvSpPr>
          <p:nvPr/>
        </p:nvSpPr>
        <p:spPr bwMode="auto">
          <a:xfrm>
            <a:off x="990600" y="685800"/>
            <a:ext cx="7543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altLang="en-US" dirty="0">
                <a:solidFill>
                  <a:srgbClr val="000000"/>
                </a:solidFill>
              </a:rPr>
              <a:t>b. </a:t>
            </a:r>
            <a:r>
              <a:rPr lang="en-US" altLang="en-US" dirty="0" err="1">
                <a:solidFill>
                  <a:srgbClr val="000000"/>
                </a:solidFill>
              </a:rPr>
              <a:t>Cách</a:t>
            </a:r>
            <a:r>
              <a:rPr lang="en-US" altLang="en-US" dirty="0">
                <a:solidFill>
                  <a:srgbClr val="000000"/>
                </a:solidFill>
              </a:rPr>
              <a:t> chia </a:t>
            </a:r>
            <a:r>
              <a:rPr lang="en-US" altLang="en-US" dirty="0" err="1">
                <a:solidFill>
                  <a:srgbClr val="000000"/>
                </a:solidFill>
              </a:rPr>
              <a:t>sẻ</a:t>
            </a:r>
            <a:r>
              <a:rPr lang="en-US" altLang="en-US" dirty="0">
                <a:solidFill>
                  <a:srgbClr val="000000"/>
                </a:solidFill>
              </a:rPr>
              <a:t>, </a:t>
            </a:r>
            <a:r>
              <a:rPr lang="en-US" altLang="en-US" dirty="0" err="1">
                <a:solidFill>
                  <a:srgbClr val="000000"/>
                </a:solidFill>
              </a:rPr>
              <a:t>bày</a:t>
            </a:r>
            <a:r>
              <a:rPr lang="en-US" altLang="en-US" dirty="0">
                <a:solidFill>
                  <a:srgbClr val="000000"/>
                </a:solidFill>
              </a:rPr>
              <a:t> </a:t>
            </a:r>
            <a:r>
              <a:rPr lang="en-US" altLang="en-US" dirty="0" err="1">
                <a:solidFill>
                  <a:srgbClr val="000000"/>
                </a:solidFill>
              </a:rPr>
              <a:t>tỏ</a:t>
            </a:r>
            <a:r>
              <a:rPr lang="en-US" altLang="en-US" dirty="0">
                <a:solidFill>
                  <a:srgbClr val="000000"/>
                </a:solidFill>
              </a:rPr>
              <a:t> ý </a:t>
            </a:r>
            <a:r>
              <a:rPr lang="en-US" altLang="en-US" dirty="0" err="1">
                <a:solidFill>
                  <a:srgbClr val="000000"/>
                </a:solidFill>
              </a:rPr>
              <a:t>kiến</a:t>
            </a:r>
            <a:r>
              <a:rPr lang="en-US" altLang="en-US" dirty="0">
                <a:solidFill>
                  <a:srgbClr val="000000"/>
                </a:solidFill>
              </a:rPr>
              <a:t> </a:t>
            </a:r>
            <a:r>
              <a:rPr lang="en-US" altLang="en-US" dirty="0" err="1">
                <a:solidFill>
                  <a:srgbClr val="000000"/>
                </a:solidFill>
              </a:rPr>
              <a:t>phải</a:t>
            </a:r>
            <a:r>
              <a:rPr lang="en-US" altLang="en-US" dirty="0">
                <a:solidFill>
                  <a:srgbClr val="000000"/>
                </a:solidFill>
              </a:rPr>
              <a:t> </a:t>
            </a:r>
            <a:r>
              <a:rPr lang="en-US" altLang="en-US" dirty="0" err="1">
                <a:solidFill>
                  <a:srgbClr val="000000"/>
                </a:solidFill>
              </a:rPr>
              <a:t>rõ</a:t>
            </a:r>
            <a:r>
              <a:rPr lang="en-US" altLang="en-US" dirty="0">
                <a:solidFill>
                  <a:srgbClr val="000000"/>
                </a:solidFill>
              </a:rPr>
              <a:t> </a:t>
            </a:r>
            <a:r>
              <a:rPr lang="en-US" altLang="en-US" dirty="0" err="1">
                <a:solidFill>
                  <a:srgbClr val="000000"/>
                </a:solidFill>
              </a:rPr>
              <a:t>ràng</a:t>
            </a:r>
            <a:r>
              <a:rPr lang="en-US" altLang="en-US" dirty="0">
                <a:solidFill>
                  <a:srgbClr val="000000"/>
                </a:solidFill>
              </a:rPr>
              <a:t> </a:t>
            </a:r>
            <a:r>
              <a:rPr lang="en-US" altLang="en-US" dirty="0" err="1">
                <a:solidFill>
                  <a:srgbClr val="000000"/>
                </a:solidFill>
              </a:rPr>
              <a:t>và</a:t>
            </a:r>
            <a:r>
              <a:rPr lang="en-US" altLang="en-US" dirty="0">
                <a:solidFill>
                  <a:srgbClr val="000000"/>
                </a:solidFill>
              </a:rPr>
              <a:t> </a:t>
            </a:r>
            <a:r>
              <a:rPr lang="en-US" altLang="en-US" dirty="0" err="1">
                <a:solidFill>
                  <a:srgbClr val="000000"/>
                </a:solidFill>
              </a:rPr>
              <a:t>tôn</a:t>
            </a:r>
            <a:r>
              <a:rPr lang="en-US" altLang="en-US" dirty="0">
                <a:solidFill>
                  <a:srgbClr val="000000"/>
                </a:solidFill>
              </a:rPr>
              <a:t> </a:t>
            </a:r>
            <a:r>
              <a:rPr lang="en-US" altLang="en-US" dirty="0" err="1">
                <a:solidFill>
                  <a:srgbClr val="000000"/>
                </a:solidFill>
              </a:rPr>
              <a:t>trọng</a:t>
            </a:r>
            <a:r>
              <a:rPr lang="en-US" altLang="en-US" dirty="0">
                <a:solidFill>
                  <a:srgbClr val="000000"/>
                </a:solidFill>
              </a:rPr>
              <a:t> </a:t>
            </a:r>
            <a:r>
              <a:rPr lang="en-US" altLang="en-US" dirty="0" err="1">
                <a:solidFill>
                  <a:srgbClr val="000000"/>
                </a:solidFill>
              </a:rPr>
              <a:t>người</a:t>
            </a:r>
            <a:r>
              <a:rPr lang="en-US" altLang="en-US" dirty="0">
                <a:solidFill>
                  <a:srgbClr val="000000"/>
                </a:solidFill>
              </a:rPr>
              <a:t> </a:t>
            </a:r>
            <a:r>
              <a:rPr lang="en-US" altLang="en-US" dirty="0" err="1">
                <a:solidFill>
                  <a:srgbClr val="000000"/>
                </a:solidFill>
              </a:rPr>
              <a:t>nghe</a:t>
            </a:r>
            <a:r>
              <a:rPr lang="en-US" altLang="en-US" dirty="0">
                <a:solidFill>
                  <a:srgbClr val="000000"/>
                </a:solidFill>
              </a:rPr>
              <a:t>.</a:t>
            </a:r>
            <a:endParaRPr lang="vi-VN" altLang="en-US" dirty="0">
              <a:solidFill>
                <a:srgbClr val="000000"/>
              </a:solidFill>
            </a:endParaRPr>
          </a:p>
        </p:txBody>
      </p:sp>
    </p:spTree>
    <p:extLst>
      <p:ext uri="{BB962C8B-B14F-4D97-AF65-F5344CB8AC3E}">
        <p14:creationId xmlns:p14="http://schemas.microsoft.com/office/powerpoint/2010/main" val="10554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27"/>
                                        </p:tgtEl>
                                        <p:attrNameLst>
                                          <p:attrName>style.visibility</p:attrName>
                                        </p:attrNameLst>
                                      </p:cBhvr>
                                      <p:to>
                                        <p:strVal val="visible"/>
                                      </p:to>
                                    </p:set>
                                    <p:animEffect transition="in" filter="fade">
                                      <p:cBhvr>
                                        <p:cTn id="7" dur="5100"/>
                                        <p:tgtEl>
                                          <p:spTgt spid="27"/>
                                        </p:tgtEl>
                                      </p:cBhvr>
                                    </p:animEffect>
                                    <p:anim calcmode="lin" valueType="num">
                                      <p:cBhvr>
                                        <p:cTn id="8" dur="5100" fill="hold"/>
                                        <p:tgtEl>
                                          <p:spTgt spid="27"/>
                                        </p:tgtEl>
                                        <p:attrNameLst>
                                          <p:attrName>ppt_x</p:attrName>
                                        </p:attrNameLst>
                                      </p:cBhvr>
                                      <p:tavLst>
                                        <p:tav tm="0">
                                          <p:val>
                                            <p:strVal val="#ppt_x"/>
                                          </p:val>
                                        </p:tav>
                                        <p:tav tm="100000">
                                          <p:val>
                                            <p:strVal val="#ppt_x"/>
                                          </p:val>
                                        </p:tav>
                                      </p:tavLst>
                                    </p:anim>
                                    <p:anim calcmode="lin" valueType="num">
                                      <p:cBhvr>
                                        <p:cTn id="9" dur="51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subTnLst>
                                    <p:audio>
                                      <p:cMediaNode vol="100000">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3" fill="hold">
                            <p:stCondLst>
                              <p:cond delay="500"/>
                            </p:stCondLst>
                            <p:childTnLst>
                              <p:par>
                                <p:cTn id="24" presetID="21" presetClass="entr" presetSubtype="1" fill="hold" grpId="0" nodeType="after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500"/>
                                        <p:tgtEl>
                                          <p:spTgt spid="18"/>
                                        </p:tgtEl>
                                      </p:cBhvr>
                                    </p:animEffect>
                                  </p:childTnLst>
                                  <p:subTnLst>
                                    <p:audio>
                                      <p:cMediaNode vol="100000">
                                        <p:cTn display="0" masterRel="sameClick">
                                          <p:stCondLst>
                                            <p:cond evt="begin" delay="0">
                                              <p:tn val="24"/>
                                            </p:cond>
                                          </p:stCondLst>
                                          <p:endCondLst>
                                            <p:cond evt="onStopAudio" delay="0">
                                              <p:tgtEl>
                                                <p:sldTgt/>
                                              </p:tgtEl>
                                            </p:cond>
                                          </p:endCondLst>
                                        </p:cTn>
                                        <p:tgtEl>
                                          <p:sndTgt r:embed="rId4" name="click.wav"/>
                                        </p:tgtEl>
                                      </p:cMediaNode>
                                    </p:audio>
                                  </p:subTnLst>
                                </p:cTn>
                              </p:par>
                            </p:childTnLst>
                          </p:cTn>
                        </p:par>
                        <p:par>
                          <p:cTn id="27" fill="hold">
                            <p:stCondLst>
                              <p:cond delay="1500"/>
                            </p:stCondLst>
                            <p:childTnLst>
                              <p:par>
                                <p:cTn id="28" presetID="21" presetClass="entr" presetSubtype="1"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500"/>
                                        <p:tgtEl>
                                          <p:spTgt spid="19"/>
                                        </p:tgtEl>
                                      </p:cBhvr>
                                    </p:animEffect>
                                  </p:childTnLst>
                                  <p:subTnLst>
                                    <p:audio>
                                      <p:cMediaNode>
                                        <p:cTn display="0" masterRel="sameClick">
                                          <p:stCondLst>
                                            <p:cond evt="begin" delay="0">
                                              <p:tn val="28"/>
                                            </p:cond>
                                          </p:stCondLst>
                                          <p:endCondLst>
                                            <p:cond evt="onStopAudio" delay="0">
                                              <p:tgtEl>
                                                <p:sldTgt/>
                                              </p:tgtEl>
                                            </p:cond>
                                          </p:endCondLst>
                                        </p:cTn>
                                        <p:tgtEl>
                                          <p:sndTgt r:embed="rId4" name="click.wav"/>
                                        </p:tgtEl>
                                      </p:cMediaNode>
                                    </p:audio>
                                  </p:subTnLst>
                                </p:cTn>
                              </p:par>
                            </p:childTnLst>
                          </p:cTn>
                        </p:par>
                        <p:par>
                          <p:cTn id="31" fill="hold">
                            <p:stCondLst>
                              <p:cond delay="2500"/>
                            </p:stCondLst>
                            <p:childTnLst>
                              <p:par>
                                <p:cTn id="32" presetID="21" presetClass="entr" presetSubtype="1" fill="hold" grpId="0" nodeType="afterEffect">
                                  <p:stCondLst>
                                    <p:cond delay="500"/>
                                  </p:stCondLst>
                                  <p:childTnLst>
                                    <p:set>
                                      <p:cBhvr>
                                        <p:cTn id="33" dur="1" fill="hold">
                                          <p:stCondLst>
                                            <p:cond delay="0"/>
                                          </p:stCondLst>
                                        </p:cTn>
                                        <p:tgtEl>
                                          <p:spTgt spid="20"/>
                                        </p:tgtEl>
                                        <p:attrNameLst>
                                          <p:attrName>style.visibility</p:attrName>
                                        </p:attrNameLst>
                                      </p:cBhvr>
                                      <p:to>
                                        <p:strVal val="visible"/>
                                      </p:to>
                                    </p:set>
                                    <p:animEffect transition="in" filter="wheel(1)">
                                      <p:cBhvr>
                                        <p:cTn id="34" dur="500"/>
                                        <p:tgtEl>
                                          <p:spTgt spid="20"/>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4" name="click.wav"/>
                                        </p:tgtEl>
                                      </p:cMediaNode>
                                    </p:audio>
                                  </p:subTnLst>
                                </p:cTn>
                              </p:par>
                            </p:childTnLst>
                          </p:cTn>
                        </p:par>
                        <p:par>
                          <p:cTn id="35" fill="hold">
                            <p:stCondLst>
                              <p:cond delay="3500"/>
                            </p:stCondLst>
                            <p:childTnLst>
                              <p:par>
                                <p:cTn id="36" presetID="21" presetClass="entr" presetSubtype="1" fill="hold" grpId="0" nodeType="afterEffect">
                                  <p:stCondLst>
                                    <p:cond delay="50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500"/>
                                        <p:tgtEl>
                                          <p:spTgt spid="25"/>
                                        </p:tgtEl>
                                      </p:cBhvr>
                                    </p:animEffect>
                                  </p:childTnLst>
                                  <p:subTnLst>
                                    <p:audio>
                                      <p:cMediaNode vol="100000">
                                        <p:cTn display="0" masterRel="sameClick">
                                          <p:stCondLst>
                                            <p:cond evt="begin" delay="0">
                                              <p:tn val="36"/>
                                            </p:cond>
                                          </p:stCondLst>
                                          <p:endCondLst>
                                            <p:cond evt="onStopAudio" delay="0">
                                              <p:tgtEl>
                                                <p:sldTgt/>
                                              </p:tgtEl>
                                            </p:cond>
                                          </p:endCondLst>
                                        </p:cTn>
                                        <p:tgtEl>
                                          <p:sndTgt r:embed="rId4" name="click.wav"/>
                                        </p:tgtEl>
                                      </p:cMediaNode>
                                    </p:audio>
                                  </p:subTnLst>
                                </p:cTn>
                              </p:par>
                            </p:childTnLst>
                          </p:cTn>
                        </p:par>
                        <p:par>
                          <p:cTn id="39" fill="hold">
                            <p:stCondLst>
                              <p:cond delay="4500"/>
                            </p:stCondLst>
                            <p:childTnLst>
                              <p:par>
                                <p:cTn id="40" presetID="17"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subTnLst>
                                    <p:audio>
                                      <p:cMediaNode mute="1">
                                        <p:cTn display="0" masterRel="sameClick">
                                          <p:stCondLst>
                                            <p:cond evt="begin" delay="0">
                                              <p:tn val="40"/>
                                            </p:cond>
                                          </p:stCondLst>
                                          <p:endCondLst>
                                            <p:cond evt="onStopAudio" delay="0">
                                              <p:tgtEl>
                                                <p:sldTgt/>
                                              </p:tgtEl>
                                            </p:cond>
                                          </p:endCondLst>
                                        </p:cTn>
                                        <p:tgtEl>
                                          <p:sndTgt r:embed="rId5" name="laser.wav"/>
                                        </p:tgtEl>
                                      </p:cMediaNode>
                                    </p:audio>
                                  </p:subTnLst>
                                </p:cTn>
                              </p:par>
                            </p:childTnLst>
                          </p:cTn>
                        </p:par>
                        <p:par>
                          <p:cTn id="44" fill="hold">
                            <p:stCondLst>
                              <p:cond delay="5000"/>
                            </p:stCondLst>
                            <p:childTnLst>
                              <p:par>
                                <p:cTn id="45" presetID="1" presetClass="mediacall" presetSubtype="0" fill="hold" nodeType="afterEffect">
                                  <p:stCondLst>
                                    <p:cond delay="0"/>
                                  </p:stCondLst>
                                  <p:childTnLst>
                                    <p:cmd type="call" cmd="playFrom(0.0)">
                                      <p:cBhvr>
                                        <p:cTn id="46" dur="1964" fill="hold"/>
                                        <p:tgtEl>
                                          <p:spTgt spid="4"/>
                                        </p:tgtEl>
                                      </p:cBhvr>
                                    </p:cmd>
                                  </p:childTnLst>
                                </p:cTn>
                              </p:par>
                            </p:childTnLst>
                          </p:cTn>
                        </p:par>
                      </p:childTnLst>
                    </p:cTn>
                  </p:par>
                </p:childTnLst>
              </p:cTn>
              <p:nextCondLst>
                <p:cond evt="onClick" delay="0">
                  <p:tgtEl>
                    <p:spTgt spid="15"/>
                  </p:tgtEl>
                </p:cond>
              </p:nextCondLst>
            </p:seq>
            <p:audio>
              <p:cMediaNode vol="80000">
                <p:cTn id="47" fill="hold" display="0">
                  <p:stCondLst>
                    <p:cond delay="indefinite"/>
                  </p:stCondLst>
                  <p:endCondLst>
                    <p:cond evt="onStopAudio" delay="0">
                      <p:tgtEl>
                        <p:sldTgt/>
                      </p:tgtEl>
                    </p:cond>
                  </p:endCondLst>
                </p:cTn>
                <p:tgtEl>
                  <p:spTgt spid="4"/>
                </p:tgtEl>
              </p:cMediaNode>
            </p:audio>
          </p:childTnLst>
        </p:cTn>
      </p:par>
    </p:tnLst>
    <p:bldLst>
      <p:bldP spid="16" grpId="0" animBg="1"/>
      <p:bldP spid="18" grpId="0" animBg="1"/>
      <p:bldP spid="19" grpId="0" animBg="1"/>
      <p:bldP spid="20" grpId="0" animBg="1"/>
      <p:bldP spid="25" grpId="0" animBg="1"/>
      <p:bldP spid="26"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Kết quả hình ảnh cho cartoon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337" y="4802088"/>
            <a:ext cx="978909" cy="1178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743700" y="6087038"/>
            <a:ext cx="1333500"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b="1" dirty="0">
                <a:solidFill>
                  <a:schemeClr val="bg1"/>
                </a:solidFill>
              </a:rPr>
              <a:t>START</a:t>
            </a:r>
          </a:p>
        </p:txBody>
      </p:sp>
      <p:sp>
        <p:nvSpPr>
          <p:cNvPr id="16" name="Oval 15"/>
          <p:cNvSpPr/>
          <p:nvPr/>
        </p:nvSpPr>
        <p:spPr>
          <a:xfrm>
            <a:off x="6870836"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5</a:t>
            </a:r>
          </a:p>
        </p:txBody>
      </p:sp>
      <p:sp>
        <p:nvSpPr>
          <p:cNvPr id="18" name="Oval 17"/>
          <p:cNvSpPr/>
          <p:nvPr/>
        </p:nvSpPr>
        <p:spPr>
          <a:xfrm>
            <a:off x="6870836" y="501080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4</a:t>
            </a:r>
          </a:p>
        </p:txBody>
      </p:sp>
      <p:sp>
        <p:nvSpPr>
          <p:cNvPr id="19" name="Oval 18"/>
          <p:cNvSpPr/>
          <p:nvPr/>
        </p:nvSpPr>
        <p:spPr>
          <a:xfrm>
            <a:off x="6873591"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3</a:t>
            </a:r>
          </a:p>
        </p:txBody>
      </p:sp>
      <p:sp>
        <p:nvSpPr>
          <p:cNvPr id="20" name="Oval 19"/>
          <p:cNvSpPr/>
          <p:nvPr/>
        </p:nvSpPr>
        <p:spPr>
          <a:xfrm>
            <a:off x="6870836"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2</a:t>
            </a:r>
          </a:p>
        </p:txBody>
      </p:sp>
      <p:sp>
        <p:nvSpPr>
          <p:cNvPr id="25" name="Oval 24"/>
          <p:cNvSpPr/>
          <p:nvPr/>
        </p:nvSpPr>
        <p:spPr>
          <a:xfrm>
            <a:off x="6873591"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1</a:t>
            </a:r>
          </a:p>
        </p:txBody>
      </p:sp>
      <p:sp>
        <p:nvSpPr>
          <p:cNvPr id="26" name="Oval 25"/>
          <p:cNvSpPr/>
          <p:nvPr/>
        </p:nvSpPr>
        <p:spPr>
          <a:xfrm>
            <a:off x="6883193" y="498911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0</a:t>
            </a:r>
          </a:p>
        </p:txBody>
      </p:sp>
      <p:pic>
        <p:nvPicPr>
          <p:cNvPr id="4" name="RengReng-DangCapNhat-2458302.mp3">
            <a:hlinkClick r:id="" action="ppaction://media"/>
          </p:cNvPr>
          <p:cNvPicPr>
            <a:picLocks noChangeAspect="1"/>
          </p:cNvPicPr>
          <p:nvPr>
            <a:audioFile r:link="rId1"/>
            <p:extLst>
              <p:ext uri="{DAA4B4D4-6D71-4841-9C94-3DE7FCFB9230}">
                <p14:media xmlns:p14="http://schemas.microsoft.com/office/powerpoint/2010/main" r:embed="rId2">
                  <p14:trim st="437.902" end="2840.1073"/>
                </p14:media>
              </p:ext>
            </p:extLst>
          </p:nvPr>
        </p:nvPicPr>
        <p:blipFill>
          <a:blip r:embed="rId7"/>
          <a:stretch>
            <a:fillRect/>
          </a:stretch>
        </p:blipFill>
        <p:spPr>
          <a:xfrm>
            <a:off x="9119286" y="5293912"/>
            <a:ext cx="609600" cy="609600"/>
          </a:xfrm>
          <a:prstGeom prst="rect">
            <a:avLst/>
          </a:prstGeom>
        </p:spPr>
      </p:pic>
      <p:sp>
        <p:nvSpPr>
          <p:cNvPr id="27" name="Rectangle 26"/>
          <p:cNvSpPr>
            <a:spLocks noChangeArrowheads="1"/>
          </p:cNvSpPr>
          <p:nvPr/>
        </p:nvSpPr>
        <p:spPr bwMode="auto">
          <a:xfrm>
            <a:off x="914400" y="609600"/>
            <a:ext cx="754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endParaRPr lang="vi-VN" altLang="en-US" sz="2800" dirty="0">
              <a:solidFill>
                <a:srgbClr val="000000"/>
              </a:solidFill>
              <a:latin typeface="Times New Roman" pitchFamily="18" charset="0"/>
            </a:endParaRPr>
          </a:p>
        </p:txBody>
      </p:sp>
      <p:pic>
        <p:nvPicPr>
          <p:cNvPr id="28" name="Picture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590800"/>
            <a:ext cx="32051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4"/>
          <p:cNvSpPr>
            <a:spLocks noChangeArrowheads="1"/>
          </p:cNvSpPr>
          <p:nvPr/>
        </p:nvSpPr>
        <p:spPr bwMode="auto">
          <a:xfrm>
            <a:off x="990600" y="762000"/>
            <a:ext cx="7543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altLang="en-US" dirty="0">
                <a:solidFill>
                  <a:srgbClr val="000000"/>
                </a:solidFill>
              </a:rPr>
              <a:t>c. </a:t>
            </a:r>
            <a:r>
              <a:rPr lang="en-US" altLang="en-US" dirty="0" err="1">
                <a:solidFill>
                  <a:srgbClr val="000000"/>
                </a:solidFill>
              </a:rPr>
              <a:t>Trẻ</a:t>
            </a:r>
            <a:r>
              <a:rPr lang="en-US" altLang="en-US" dirty="0">
                <a:solidFill>
                  <a:srgbClr val="000000"/>
                </a:solidFill>
              </a:rPr>
              <a:t> </a:t>
            </a:r>
            <a:r>
              <a:rPr lang="en-US" altLang="en-US" dirty="0" err="1">
                <a:solidFill>
                  <a:srgbClr val="000000"/>
                </a:solidFill>
              </a:rPr>
              <a:t>em</a:t>
            </a:r>
            <a:r>
              <a:rPr lang="en-US" altLang="en-US" dirty="0">
                <a:solidFill>
                  <a:srgbClr val="000000"/>
                </a:solidFill>
              </a:rPr>
              <a:t> </a:t>
            </a:r>
            <a:r>
              <a:rPr lang="en-US" altLang="en-US" dirty="0" err="1">
                <a:solidFill>
                  <a:srgbClr val="000000"/>
                </a:solidFill>
              </a:rPr>
              <a:t>cần</a:t>
            </a:r>
            <a:r>
              <a:rPr lang="en-US" altLang="en-US" dirty="0">
                <a:solidFill>
                  <a:srgbClr val="000000"/>
                </a:solidFill>
              </a:rPr>
              <a:t> </a:t>
            </a:r>
            <a:r>
              <a:rPr lang="en-US" altLang="en-US" dirty="0" err="1">
                <a:solidFill>
                  <a:srgbClr val="000000"/>
                </a:solidFill>
              </a:rPr>
              <a:t>lắng</a:t>
            </a:r>
            <a:r>
              <a:rPr lang="en-US" altLang="en-US" dirty="0">
                <a:solidFill>
                  <a:srgbClr val="000000"/>
                </a:solidFill>
              </a:rPr>
              <a:t> </a:t>
            </a:r>
            <a:r>
              <a:rPr lang="en-US" altLang="en-US" dirty="0" err="1">
                <a:solidFill>
                  <a:srgbClr val="000000"/>
                </a:solidFill>
              </a:rPr>
              <a:t>nghe</a:t>
            </a:r>
            <a:r>
              <a:rPr lang="en-US" altLang="en-US" dirty="0">
                <a:solidFill>
                  <a:srgbClr val="000000"/>
                </a:solidFill>
              </a:rPr>
              <a:t>, </a:t>
            </a:r>
            <a:r>
              <a:rPr lang="en-US" altLang="en-US" dirty="0" err="1">
                <a:solidFill>
                  <a:srgbClr val="000000"/>
                </a:solidFill>
              </a:rPr>
              <a:t>tôn</a:t>
            </a:r>
            <a:r>
              <a:rPr lang="en-US" altLang="en-US" dirty="0">
                <a:solidFill>
                  <a:srgbClr val="000000"/>
                </a:solidFill>
              </a:rPr>
              <a:t>  </a:t>
            </a:r>
            <a:r>
              <a:rPr lang="en-US" altLang="en-US" dirty="0" err="1">
                <a:solidFill>
                  <a:srgbClr val="000000"/>
                </a:solidFill>
              </a:rPr>
              <a:t>trọng</a:t>
            </a:r>
            <a:r>
              <a:rPr lang="en-US" altLang="en-US" dirty="0">
                <a:solidFill>
                  <a:srgbClr val="000000"/>
                </a:solidFill>
              </a:rPr>
              <a:t> ý </a:t>
            </a:r>
            <a:r>
              <a:rPr lang="en-US" altLang="en-US" dirty="0" err="1">
                <a:solidFill>
                  <a:srgbClr val="000000"/>
                </a:solidFill>
              </a:rPr>
              <a:t>kiến</a:t>
            </a:r>
            <a:r>
              <a:rPr lang="en-US" altLang="en-US" dirty="0">
                <a:solidFill>
                  <a:srgbClr val="000000"/>
                </a:solidFill>
              </a:rPr>
              <a:t> </a:t>
            </a:r>
            <a:r>
              <a:rPr lang="en-US" altLang="en-US" dirty="0" err="1">
                <a:solidFill>
                  <a:srgbClr val="000000"/>
                </a:solidFill>
              </a:rPr>
              <a:t>của</a:t>
            </a:r>
            <a:r>
              <a:rPr lang="en-US" altLang="en-US" dirty="0">
                <a:solidFill>
                  <a:srgbClr val="000000"/>
                </a:solidFill>
              </a:rPr>
              <a:t> </a:t>
            </a:r>
            <a:r>
              <a:rPr lang="en-US" altLang="en-US" dirty="0" err="1">
                <a:solidFill>
                  <a:srgbClr val="000000"/>
                </a:solidFill>
              </a:rPr>
              <a:t>người</a:t>
            </a:r>
            <a:r>
              <a:rPr lang="en-US" altLang="en-US" dirty="0">
                <a:solidFill>
                  <a:srgbClr val="000000"/>
                </a:solidFill>
              </a:rPr>
              <a:t> </a:t>
            </a:r>
            <a:r>
              <a:rPr lang="en-US" altLang="en-US" dirty="0" err="1">
                <a:solidFill>
                  <a:srgbClr val="000000"/>
                </a:solidFill>
              </a:rPr>
              <a:t>khác</a:t>
            </a:r>
            <a:r>
              <a:rPr lang="en-US" altLang="en-US" dirty="0">
                <a:solidFill>
                  <a:srgbClr val="000000"/>
                </a:solidFill>
              </a:rPr>
              <a:t>.</a:t>
            </a:r>
            <a:endParaRPr lang="vi-VN" altLang="en-US" dirty="0">
              <a:solidFill>
                <a:srgbClr val="000000"/>
              </a:solidFill>
            </a:endParaRPr>
          </a:p>
        </p:txBody>
      </p:sp>
    </p:spTree>
    <p:extLst>
      <p:ext uri="{BB962C8B-B14F-4D97-AF65-F5344CB8AC3E}">
        <p14:creationId xmlns:p14="http://schemas.microsoft.com/office/powerpoint/2010/main" val="10554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27"/>
                                        </p:tgtEl>
                                        <p:attrNameLst>
                                          <p:attrName>style.visibility</p:attrName>
                                        </p:attrNameLst>
                                      </p:cBhvr>
                                      <p:to>
                                        <p:strVal val="visible"/>
                                      </p:to>
                                    </p:set>
                                    <p:animEffect transition="in" filter="fade">
                                      <p:cBhvr>
                                        <p:cTn id="7" dur="5100"/>
                                        <p:tgtEl>
                                          <p:spTgt spid="27"/>
                                        </p:tgtEl>
                                      </p:cBhvr>
                                    </p:animEffect>
                                    <p:anim calcmode="lin" valueType="num">
                                      <p:cBhvr>
                                        <p:cTn id="8" dur="5100" fill="hold"/>
                                        <p:tgtEl>
                                          <p:spTgt spid="27"/>
                                        </p:tgtEl>
                                        <p:attrNameLst>
                                          <p:attrName>ppt_x</p:attrName>
                                        </p:attrNameLst>
                                      </p:cBhvr>
                                      <p:tavLst>
                                        <p:tav tm="0">
                                          <p:val>
                                            <p:strVal val="#ppt_x"/>
                                          </p:val>
                                        </p:tav>
                                        <p:tav tm="100000">
                                          <p:val>
                                            <p:strVal val="#ppt_x"/>
                                          </p:val>
                                        </p:tav>
                                      </p:tavLst>
                                    </p:anim>
                                    <p:anim calcmode="lin" valueType="num">
                                      <p:cBhvr>
                                        <p:cTn id="9" dur="51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subTnLst>
                                    <p:audio>
                                      <p:cMediaNode vol="100000">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3" fill="hold">
                            <p:stCondLst>
                              <p:cond delay="500"/>
                            </p:stCondLst>
                            <p:childTnLst>
                              <p:par>
                                <p:cTn id="24" presetID="21" presetClass="entr" presetSubtype="1" fill="hold" grpId="0" nodeType="after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500"/>
                                        <p:tgtEl>
                                          <p:spTgt spid="18"/>
                                        </p:tgtEl>
                                      </p:cBhvr>
                                    </p:animEffect>
                                  </p:childTnLst>
                                  <p:subTnLst>
                                    <p:audio>
                                      <p:cMediaNode vol="100000">
                                        <p:cTn display="0" masterRel="sameClick">
                                          <p:stCondLst>
                                            <p:cond evt="begin" delay="0">
                                              <p:tn val="24"/>
                                            </p:cond>
                                          </p:stCondLst>
                                          <p:endCondLst>
                                            <p:cond evt="onStopAudio" delay="0">
                                              <p:tgtEl>
                                                <p:sldTgt/>
                                              </p:tgtEl>
                                            </p:cond>
                                          </p:endCondLst>
                                        </p:cTn>
                                        <p:tgtEl>
                                          <p:sndTgt r:embed="rId4" name="click.wav"/>
                                        </p:tgtEl>
                                      </p:cMediaNode>
                                    </p:audio>
                                  </p:subTnLst>
                                </p:cTn>
                              </p:par>
                            </p:childTnLst>
                          </p:cTn>
                        </p:par>
                        <p:par>
                          <p:cTn id="27" fill="hold">
                            <p:stCondLst>
                              <p:cond delay="1500"/>
                            </p:stCondLst>
                            <p:childTnLst>
                              <p:par>
                                <p:cTn id="28" presetID="21" presetClass="entr" presetSubtype="1"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500"/>
                                        <p:tgtEl>
                                          <p:spTgt spid="19"/>
                                        </p:tgtEl>
                                      </p:cBhvr>
                                    </p:animEffect>
                                  </p:childTnLst>
                                  <p:subTnLst>
                                    <p:audio>
                                      <p:cMediaNode>
                                        <p:cTn display="0" masterRel="sameClick">
                                          <p:stCondLst>
                                            <p:cond evt="begin" delay="0">
                                              <p:tn val="28"/>
                                            </p:cond>
                                          </p:stCondLst>
                                          <p:endCondLst>
                                            <p:cond evt="onStopAudio" delay="0">
                                              <p:tgtEl>
                                                <p:sldTgt/>
                                              </p:tgtEl>
                                            </p:cond>
                                          </p:endCondLst>
                                        </p:cTn>
                                        <p:tgtEl>
                                          <p:sndTgt r:embed="rId4" name="click.wav"/>
                                        </p:tgtEl>
                                      </p:cMediaNode>
                                    </p:audio>
                                  </p:subTnLst>
                                </p:cTn>
                              </p:par>
                            </p:childTnLst>
                          </p:cTn>
                        </p:par>
                        <p:par>
                          <p:cTn id="31" fill="hold">
                            <p:stCondLst>
                              <p:cond delay="2500"/>
                            </p:stCondLst>
                            <p:childTnLst>
                              <p:par>
                                <p:cTn id="32" presetID="21" presetClass="entr" presetSubtype="1" fill="hold" grpId="0" nodeType="afterEffect">
                                  <p:stCondLst>
                                    <p:cond delay="500"/>
                                  </p:stCondLst>
                                  <p:childTnLst>
                                    <p:set>
                                      <p:cBhvr>
                                        <p:cTn id="33" dur="1" fill="hold">
                                          <p:stCondLst>
                                            <p:cond delay="0"/>
                                          </p:stCondLst>
                                        </p:cTn>
                                        <p:tgtEl>
                                          <p:spTgt spid="20"/>
                                        </p:tgtEl>
                                        <p:attrNameLst>
                                          <p:attrName>style.visibility</p:attrName>
                                        </p:attrNameLst>
                                      </p:cBhvr>
                                      <p:to>
                                        <p:strVal val="visible"/>
                                      </p:to>
                                    </p:set>
                                    <p:animEffect transition="in" filter="wheel(1)">
                                      <p:cBhvr>
                                        <p:cTn id="34" dur="500"/>
                                        <p:tgtEl>
                                          <p:spTgt spid="20"/>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4" name="click.wav"/>
                                        </p:tgtEl>
                                      </p:cMediaNode>
                                    </p:audio>
                                  </p:subTnLst>
                                </p:cTn>
                              </p:par>
                            </p:childTnLst>
                          </p:cTn>
                        </p:par>
                        <p:par>
                          <p:cTn id="35" fill="hold">
                            <p:stCondLst>
                              <p:cond delay="3500"/>
                            </p:stCondLst>
                            <p:childTnLst>
                              <p:par>
                                <p:cTn id="36" presetID="21" presetClass="entr" presetSubtype="1" fill="hold" grpId="0" nodeType="afterEffect">
                                  <p:stCondLst>
                                    <p:cond delay="50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500"/>
                                        <p:tgtEl>
                                          <p:spTgt spid="25"/>
                                        </p:tgtEl>
                                      </p:cBhvr>
                                    </p:animEffect>
                                  </p:childTnLst>
                                  <p:subTnLst>
                                    <p:audio>
                                      <p:cMediaNode vol="100000">
                                        <p:cTn display="0" masterRel="sameClick">
                                          <p:stCondLst>
                                            <p:cond evt="begin" delay="0">
                                              <p:tn val="36"/>
                                            </p:cond>
                                          </p:stCondLst>
                                          <p:endCondLst>
                                            <p:cond evt="onStopAudio" delay="0">
                                              <p:tgtEl>
                                                <p:sldTgt/>
                                              </p:tgtEl>
                                            </p:cond>
                                          </p:endCondLst>
                                        </p:cTn>
                                        <p:tgtEl>
                                          <p:sndTgt r:embed="rId4" name="click.wav"/>
                                        </p:tgtEl>
                                      </p:cMediaNode>
                                    </p:audio>
                                  </p:subTnLst>
                                </p:cTn>
                              </p:par>
                            </p:childTnLst>
                          </p:cTn>
                        </p:par>
                        <p:par>
                          <p:cTn id="39" fill="hold">
                            <p:stCondLst>
                              <p:cond delay="4500"/>
                            </p:stCondLst>
                            <p:childTnLst>
                              <p:par>
                                <p:cTn id="40" presetID="17"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subTnLst>
                                    <p:audio>
                                      <p:cMediaNode mute="1">
                                        <p:cTn display="0" masterRel="sameClick">
                                          <p:stCondLst>
                                            <p:cond evt="begin" delay="0">
                                              <p:tn val="40"/>
                                            </p:cond>
                                          </p:stCondLst>
                                          <p:endCondLst>
                                            <p:cond evt="onStopAudio" delay="0">
                                              <p:tgtEl>
                                                <p:sldTgt/>
                                              </p:tgtEl>
                                            </p:cond>
                                          </p:endCondLst>
                                        </p:cTn>
                                        <p:tgtEl>
                                          <p:sndTgt r:embed="rId5" name="laser.wav"/>
                                        </p:tgtEl>
                                      </p:cMediaNode>
                                    </p:audio>
                                  </p:subTnLst>
                                </p:cTn>
                              </p:par>
                            </p:childTnLst>
                          </p:cTn>
                        </p:par>
                        <p:par>
                          <p:cTn id="44" fill="hold">
                            <p:stCondLst>
                              <p:cond delay="5000"/>
                            </p:stCondLst>
                            <p:childTnLst>
                              <p:par>
                                <p:cTn id="45" presetID="1" presetClass="mediacall" presetSubtype="0" fill="hold" nodeType="afterEffect">
                                  <p:stCondLst>
                                    <p:cond delay="0"/>
                                  </p:stCondLst>
                                  <p:childTnLst>
                                    <p:cmd type="call" cmd="playFrom(0.0)">
                                      <p:cBhvr>
                                        <p:cTn id="46" dur="1964" fill="hold"/>
                                        <p:tgtEl>
                                          <p:spTgt spid="4"/>
                                        </p:tgtEl>
                                      </p:cBhvr>
                                    </p:cmd>
                                  </p:childTnLst>
                                </p:cTn>
                              </p:par>
                            </p:childTnLst>
                          </p:cTn>
                        </p:par>
                      </p:childTnLst>
                    </p:cTn>
                  </p:par>
                </p:childTnLst>
              </p:cTn>
              <p:nextCondLst>
                <p:cond evt="onClick" delay="0">
                  <p:tgtEl>
                    <p:spTgt spid="15"/>
                  </p:tgtEl>
                </p:cond>
              </p:nextCondLst>
            </p:seq>
            <p:audio>
              <p:cMediaNode vol="80000">
                <p:cTn id="47" fill="hold" display="0">
                  <p:stCondLst>
                    <p:cond delay="indefinite"/>
                  </p:stCondLst>
                  <p:endCondLst>
                    <p:cond evt="onStopAudio" delay="0">
                      <p:tgtEl>
                        <p:sldTgt/>
                      </p:tgtEl>
                    </p:cond>
                  </p:endCondLst>
                </p:cTn>
                <p:tgtEl>
                  <p:spTgt spid="4"/>
                </p:tgtEl>
              </p:cMediaNode>
            </p:audio>
          </p:childTnLst>
        </p:cTn>
      </p:par>
    </p:tnLst>
    <p:bldLst>
      <p:bldP spid="16" grpId="0" animBg="1"/>
      <p:bldP spid="18" grpId="0" animBg="1"/>
      <p:bldP spid="19" grpId="0" animBg="1"/>
      <p:bldP spid="20" grpId="0" animBg="1"/>
      <p:bldP spid="25" grpId="0" animBg="1"/>
      <p:bldP spid="26"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2B9C874C-8CAE-4AEC-B390-242EC3D4EC58}"/>
              </a:ext>
            </a:extLst>
          </p:cNvPr>
          <p:cNvSpPr/>
          <p:nvPr/>
        </p:nvSpPr>
        <p:spPr>
          <a:xfrm>
            <a:off x="317027" y="319983"/>
            <a:ext cx="8509946" cy="2728017"/>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Kết quả hình ảnh cho cartoon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337" y="4802088"/>
            <a:ext cx="978909" cy="1178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743700" y="6087038"/>
            <a:ext cx="1333500"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b="1" dirty="0">
                <a:solidFill>
                  <a:schemeClr val="bg1"/>
                </a:solidFill>
              </a:rPr>
              <a:t>START</a:t>
            </a:r>
          </a:p>
        </p:txBody>
      </p:sp>
      <p:sp>
        <p:nvSpPr>
          <p:cNvPr id="16" name="Oval 15"/>
          <p:cNvSpPr/>
          <p:nvPr/>
        </p:nvSpPr>
        <p:spPr>
          <a:xfrm>
            <a:off x="6870836"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5</a:t>
            </a:r>
          </a:p>
        </p:txBody>
      </p:sp>
      <p:sp>
        <p:nvSpPr>
          <p:cNvPr id="18" name="Oval 17"/>
          <p:cNvSpPr/>
          <p:nvPr/>
        </p:nvSpPr>
        <p:spPr>
          <a:xfrm>
            <a:off x="6870836" y="501080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4</a:t>
            </a:r>
          </a:p>
        </p:txBody>
      </p:sp>
      <p:sp>
        <p:nvSpPr>
          <p:cNvPr id="19" name="Oval 18"/>
          <p:cNvSpPr/>
          <p:nvPr/>
        </p:nvSpPr>
        <p:spPr>
          <a:xfrm>
            <a:off x="6873591"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3</a:t>
            </a:r>
          </a:p>
        </p:txBody>
      </p:sp>
      <p:sp>
        <p:nvSpPr>
          <p:cNvPr id="20" name="Oval 19"/>
          <p:cNvSpPr/>
          <p:nvPr/>
        </p:nvSpPr>
        <p:spPr>
          <a:xfrm>
            <a:off x="6870836"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2</a:t>
            </a:r>
          </a:p>
        </p:txBody>
      </p:sp>
      <p:sp>
        <p:nvSpPr>
          <p:cNvPr id="25" name="Oval 24"/>
          <p:cNvSpPr/>
          <p:nvPr/>
        </p:nvSpPr>
        <p:spPr>
          <a:xfrm>
            <a:off x="6873591"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1</a:t>
            </a:r>
          </a:p>
        </p:txBody>
      </p:sp>
      <p:sp>
        <p:nvSpPr>
          <p:cNvPr id="26" name="Oval 25"/>
          <p:cNvSpPr/>
          <p:nvPr/>
        </p:nvSpPr>
        <p:spPr>
          <a:xfrm>
            <a:off x="6883193" y="498911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0</a:t>
            </a:r>
          </a:p>
        </p:txBody>
      </p:sp>
      <p:pic>
        <p:nvPicPr>
          <p:cNvPr id="4" name="RengReng-DangCapNhat-2458302.mp3">
            <a:hlinkClick r:id="" action="ppaction://media"/>
          </p:cNvPr>
          <p:cNvPicPr>
            <a:picLocks noChangeAspect="1"/>
          </p:cNvPicPr>
          <p:nvPr>
            <a:audioFile r:link="rId1"/>
            <p:extLst>
              <p:ext uri="{DAA4B4D4-6D71-4841-9C94-3DE7FCFB9230}">
                <p14:media xmlns:p14="http://schemas.microsoft.com/office/powerpoint/2010/main" r:embed="rId2">
                  <p14:trim st="437.902" end="2840.1073"/>
                </p14:media>
              </p:ext>
            </p:extLst>
          </p:nvPr>
        </p:nvPicPr>
        <p:blipFill>
          <a:blip r:embed="rId7"/>
          <a:stretch>
            <a:fillRect/>
          </a:stretch>
        </p:blipFill>
        <p:spPr>
          <a:xfrm>
            <a:off x="9119286" y="5293912"/>
            <a:ext cx="609600" cy="609600"/>
          </a:xfrm>
          <a:prstGeom prst="rect">
            <a:avLst/>
          </a:prstGeom>
        </p:spPr>
      </p:pic>
      <p:sp>
        <p:nvSpPr>
          <p:cNvPr id="27" name="Rectangle 26"/>
          <p:cNvSpPr>
            <a:spLocks noChangeArrowheads="1"/>
          </p:cNvSpPr>
          <p:nvPr/>
        </p:nvSpPr>
        <p:spPr bwMode="auto">
          <a:xfrm>
            <a:off x="914400" y="609600"/>
            <a:ext cx="754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endParaRPr lang="vi-VN" altLang="en-US" sz="2800" dirty="0">
              <a:solidFill>
                <a:srgbClr val="000000"/>
              </a:solidFill>
              <a:latin typeface="Times New Roman" pitchFamily="18" charset="0"/>
            </a:endParaRPr>
          </a:p>
        </p:txBody>
      </p:sp>
      <p:pic>
        <p:nvPicPr>
          <p:cNvPr id="28" name="Picture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2590800"/>
            <a:ext cx="3205163"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a:spLocks noChangeArrowheads="1"/>
          </p:cNvSpPr>
          <p:nvPr/>
        </p:nvSpPr>
        <p:spPr bwMode="auto">
          <a:xfrm>
            <a:off x="1143000" y="762000"/>
            <a:ext cx="7162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altLang="en-US" dirty="0">
                <a:solidFill>
                  <a:srgbClr val="000000"/>
                </a:solidFill>
              </a:rPr>
              <a:t>d. </a:t>
            </a:r>
            <a:r>
              <a:rPr lang="en-US" altLang="en-US" dirty="0" err="1">
                <a:solidFill>
                  <a:srgbClr val="000000"/>
                </a:solidFill>
              </a:rPr>
              <a:t>Người</a:t>
            </a:r>
            <a:r>
              <a:rPr lang="en-US" altLang="en-US" dirty="0">
                <a:solidFill>
                  <a:srgbClr val="000000"/>
                </a:solidFill>
              </a:rPr>
              <a:t> </a:t>
            </a:r>
            <a:r>
              <a:rPr lang="en-US" altLang="en-US" dirty="0" err="1">
                <a:solidFill>
                  <a:srgbClr val="000000"/>
                </a:solidFill>
              </a:rPr>
              <a:t>lớn</a:t>
            </a:r>
            <a:r>
              <a:rPr lang="en-US" altLang="en-US" dirty="0">
                <a:solidFill>
                  <a:srgbClr val="000000"/>
                </a:solidFill>
              </a:rPr>
              <a:t> </a:t>
            </a:r>
            <a:r>
              <a:rPr lang="en-US" altLang="en-US" dirty="0" err="1">
                <a:solidFill>
                  <a:srgbClr val="000000"/>
                </a:solidFill>
              </a:rPr>
              <a:t>cần</a:t>
            </a:r>
            <a:r>
              <a:rPr lang="en-US" altLang="en-US" dirty="0">
                <a:solidFill>
                  <a:srgbClr val="000000"/>
                </a:solidFill>
              </a:rPr>
              <a:t> </a:t>
            </a:r>
            <a:r>
              <a:rPr lang="en-US" altLang="en-US" dirty="0" err="1">
                <a:solidFill>
                  <a:srgbClr val="000000"/>
                </a:solidFill>
              </a:rPr>
              <a:t>lắng</a:t>
            </a:r>
            <a:r>
              <a:rPr lang="en-US" altLang="en-US" dirty="0">
                <a:solidFill>
                  <a:srgbClr val="000000"/>
                </a:solidFill>
              </a:rPr>
              <a:t> </a:t>
            </a:r>
            <a:r>
              <a:rPr lang="en-US" altLang="en-US" dirty="0" err="1">
                <a:solidFill>
                  <a:srgbClr val="000000"/>
                </a:solidFill>
              </a:rPr>
              <a:t>nghe</a:t>
            </a:r>
            <a:r>
              <a:rPr lang="en-US" altLang="en-US" dirty="0">
                <a:solidFill>
                  <a:srgbClr val="000000"/>
                </a:solidFill>
              </a:rPr>
              <a:t> ý </a:t>
            </a:r>
            <a:r>
              <a:rPr lang="en-US" altLang="en-US" dirty="0" err="1">
                <a:solidFill>
                  <a:srgbClr val="000000"/>
                </a:solidFill>
              </a:rPr>
              <a:t>kiến</a:t>
            </a:r>
            <a:r>
              <a:rPr lang="en-US" altLang="en-US" dirty="0">
                <a:solidFill>
                  <a:srgbClr val="000000"/>
                </a:solidFill>
              </a:rPr>
              <a:t> </a:t>
            </a:r>
            <a:r>
              <a:rPr lang="en-US" altLang="en-US" dirty="0" err="1">
                <a:solidFill>
                  <a:srgbClr val="000000"/>
                </a:solidFill>
              </a:rPr>
              <a:t>của</a:t>
            </a:r>
            <a:r>
              <a:rPr lang="en-US" altLang="en-US" dirty="0">
                <a:solidFill>
                  <a:srgbClr val="000000"/>
                </a:solidFill>
              </a:rPr>
              <a:t> </a:t>
            </a:r>
            <a:r>
              <a:rPr lang="en-US" altLang="en-US" dirty="0" err="1">
                <a:solidFill>
                  <a:srgbClr val="000000"/>
                </a:solidFill>
              </a:rPr>
              <a:t>trẻ</a:t>
            </a:r>
            <a:r>
              <a:rPr lang="en-US" altLang="en-US" dirty="0">
                <a:solidFill>
                  <a:srgbClr val="000000"/>
                </a:solidFill>
              </a:rPr>
              <a:t> </a:t>
            </a:r>
            <a:r>
              <a:rPr lang="en-US" altLang="en-US" dirty="0" err="1">
                <a:solidFill>
                  <a:srgbClr val="000000"/>
                </a:solidFill>
              </a:rPr>
              <a:t>em</a:t>
            </a:r>
            <a:r>
              <a:rPr lang="en-US" altLang="en-US" dirty="0">
                <a:solidFill>
                  <a:srgbClr val="000000"/>
                </a:solidFill>
              </a:rPr>
              <a:t>.</a:t>
            </a:r>
            <a:endParaRPr lang="vi-VN" altLang="en-US" dirty="0">
              <a:solidFill>
                <a:srgbClr val="000000"/>
              </a:solidFill>
            </a:endParaRPr>
          </a:p>
        </p:txBody>
      </p:sp>
    </p:spTree>
    <p:extLst>
      <p:ext uri="{BB962C8B-B14F-4D97-AF65-F5344CB8AC3E}">
        <p14:creationId xmlns:p14="http://schemas.microsoft.com/office/powerpoint/2010/main" val="10554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27"/>
                                        </p:tgtEl>
                                        <p:attrNameLst>
                                          <p:attrName>style.visibility</p:attrName>
                                        </p:attrNameLst>
                                      </p:cBhvr>
                                      <p:to>
                                        <p:strVal val="visible"/>
                                      </p:to>
                                    </p:set>
                                    <p:animEffect transition="in" filter="fade">
                                      <p:cBhvr>
                                        <p:cTn id="7" dur="5100"/>
                                        <p:tgtEl>
                                          <p:spTgt spid="27"/>
                                        </p:tgtEl>
                                      </p:cBhvr>
                                    </p:animEffect>
                                    <p:anim calcmode="lin" valueType="num">
                                      <p:cBhvr>
                                        <p:cTn id="8" dur="5100" fill="hold"/>
                                        <p:tgtEl>
                                          <p:spTgt spid="27"/>
                                        </p:tgtEl>
                                        <p:attrNameLst>
                                          <p:attrName>ppt_x</p:attrName>
                                        </p:attrNameLst>
                                      </p:cBhvr>
                                      <p:tavLst>
                                        <p:tav tm="0">
                                          <p:val>
                                            <p:strVal val="#ppt_x"/>
                                          </p:val>
                                        </p:tav>
                                        <p:tav tm="100000">
                                          <p:val>
                                            <p:strVal val="#ppt_x"/>
                                          </p:val>
                                        </p:tav>
                                      </p:tavLst>
                                    </p:anim>
                                    <p:anim calcmode="lin" valueType="num">
                                      <p:cBhvr>
                                        <p:cTn id="9" dur="51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5"/>
                    </p:tgtEl>
                  </p:cond>
                </p:stCondLst>
                <p:endSync evt="end" delay="0">
                  <p:rtn val="all"/>
                </p:endSync>
                <p:childTnLst>
                  <p:par>
                    <p:cTn id="18" fill="hold">
                      <p:stCondLst>
                        <p:cond delay="0"/>
                      </p:stCondLst>
                      <p:childTnLst>
                        <p:par>
                          <p:cTn id="19" fill="hold">
                            <p:stCondLst>
                              <p:cond delay="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subTnLst>
                                    <p:audio>
                                      <p:cMediaNode vol="100000">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3" fill="hold">
                            <p:stCondLst>
                              <p:cond delay="500"/>
                            </p:stCondLst>
                            <p:childTnLst>
                              <p:par>
                                <p:cTn id="24" presetID="21" presetClass="entr" presetSubtype="1" fill="hold" grpId="0" nodeType="after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500"/>
                                        <p:tgtEl>
                                          <p:spTgt spid="18"/>
                                        </p:tgtEl>
                                      </p:cBhvr>
                                    </p:animEffect>
                                  </p:childTnLst>
                                  <p:subTnLst>
                                    <p:audio>
                                      <p:cMediaNode vol="100000">
                                        <p:cTn display="0" masterRel="sameClick">
                                          <p:stCondLst>
                                            <p:cond evt="begin" delay="0">
                                              <p:tn val="24"/>
                                            </p:cond>
                                          </p:stCondLst>
                                          <p:endCondLst>
                                            <p:cond evt="onStopAudio" delay="0">
                                              <p:tgtEl>
                                                <p:sldTgt/>
                                              </p:tgtEl>
                                            </p:cond>
                                          </p:endCondLst>
                                        </p:cTn>
                                        <p:tgtEl>
                                          <p:sndTgt r:embed="rId4" name="click.wav"/>
                                        </p:tgtEl>
                                      </p:cMediaNode>
                                    </p:audio>
                                  </p:subTnLst>
                                </p:cTn>
                              </p:par>
                            </p:childTnLst>
                          </p:cTn>
                        </p:par>
                        <p:par>
                          <p:cTn id="27" fill="hold">
                            <p:stCondLst>
                              <p:cond delay="1500"/>
                            </p:stCondLst>
                            <p:childTnLst>
                              <p:par>
                                <p:cTn id="28" presetID="21" presetClass="entr" presetSubtype="1" fill="hold" grpId="0" nodeType="after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wheel(1)">
                                      <p:cBhvr>
                                        <p:cTn id="30" dur="500"/>
                                        <p:tgtEl>
                                          <p:spTgt spid="19"/>
                                        </p:tgtEl>
                                      </p:cBhvr>
                                    </p:animEffect>
                                  </p:childTnLst>
                                  <p:subTnLst>
                                    <p:audio>
                                      <p:cMediaNode>
                                        <p:cTn display="0" masterRel="sameClick">
                                          <p:stCondLst>
                                            <p:cond evt="begin" delay="0">
                                              <p:tn val="28"/>
                                            </p:cond>
                                          </p:stCondLst>
                                          <p:endCondLst>
                                            <p:cond evt="onStopAudio" delay="0">
                                              <p:tgtEl>
                                                <p:sldTgt/>
                                              </p:tgtEl>
                                            </p:cond>
                                          </p:endCondLst>
                                        </p:cTn>
                                        <p:tgtEl>
                                          <p:sndTgt r:embed="rId4" name="click.wav"/>
                                        </p:tgtEl>
                                      </p:cMediaNode>
                                    </p:audio>
                                  </p:subTnLst>
                                </p:cTn>
                              </p:par>
                            </p:childTnLst>
                          </p:cTn>
                        </p:par>
                        <p:par>
                          <p:cTn id="31" fill="hold">
                            <p:stCondLst>
                              <p:cond delay="2500"/>
                            </p:stCondLst>
                            <p:childTnLst>
                              <p:par>
                                <p:cTn id="32" presetID="21" presetClass="entr" presetSubtype="1" fill="hold" grpId="0" nodeType="afterEffect">
                                  <p:stCondLst>
                                    <p:cond delay="500"/>
                                  </p:stCondLst>
                                  <p:childTnLst>
                                    <p:set>
                                      <p:cBhvr>
                                        <p:cTn id="33" dur="1" fill="hold">
                                          <p:stCondLst>
                                            <p:cond delay="0"/>
                                          </p:stCondLst>
                                        </p:cTn>
                                        <p:tgtEl>
                                          <p:spTgt spid="20"/>
                                        </p:tgtEl>
                                        <p:attrNameLst>
                                          <p:attrName>style.visibility</p:attrName>
                                        </p:attrNameLst>
                                      </p:cBhvr>
                                      <p:to>
                                        <p:strVal val="visible"/>
                                      </p:to>
                                    </p:set>
                                    <p:animEffect transition="in" filter="wheel(1)">
                                      <p:cBhvr>
                                        <p:cTn id="34" dur="500"/>
                                        <p:tgtEl>
                                          <p:spTgt spid="20"/>
                                        </p:tgtEl>
                                      </p:cBhvr>
                                    </p:animEffect>
                                  </p:childTnLst>
                                  <p:subTnLst>
                                    <p:audio>
                                      <p:cMediaNode vol="100000">
                                        <p:cTn display="0" masterRel="sameClick">
                                          <p:stCondLst>
                                            <p:cond evt="begin" delay="0">
                                              <p:tn val="32"/>
                                            </p:cond>
                                          </p:stCondLst>
                                          <p:endCondLst>
                                            <p:cond evt="onStopAudio" delay="0">
                                              <p:tgtEl>
                                                <p:sldTgt/>
                                              </p:tgtEl>
                                            </p:cond>
                                          </p:endCondLst>
                                        </p:cTn>
                                        <p:tgtEl>
                                          <p:sndTgt r:embed="rId4" name="click.wav"/>
                                        </p:tgtEl>
                                      </p:cMediaNode>
                                    </p:audio>
                                  </p:subTnLst>
                                </p:cTn>
                              </p:par>
                            </p:childTnLst>
                          </p:cTn>
                        </p:par>
                        <p:par>
                          <p:cTn id="35" fill="hold">
                            <p:stCondLst>
                              <p:cond delay="3500"/>
                            </p:stCondLst>
                            <p:childTnLst>
                              <p:par>
                                <p:cTn id="36" presetID="21" presetClass="entr" presetSubtype="1" fill="hold" grpId="0" nodeType="afterEffect">
                                  <p:stCondLst>
                                    <p:cond delay="50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500"/>
                                        <p:tgtEl>
                                          <p:spTgt spid="25"/>
                                        </p:tgtEl>
                                      </p:cBhvr>
                                    </p:animEffect>
                                  </p:childTnLst>
                                  <p:subTnLst>
                                    <p:audio>
                                      <p:cMediaNode vol="100000">
                                        <p:cTn display="0" masterRel="sameClick">
                                          <p:stCondLst>
                                            <p:cond evt="begin" delay="0">
                                              <p:tn val="36"/>
                                            </p:cond>
                                          </p:stCondLst>
                                          <p:endCondLst>
                                            <p:cond evt="onStopAudio" delay="0">
                                              <p:tgtEl>
                                                <p:sldTgt/>
                                              </p:tgtEl>
                                            </p:cond>
                                          </p:endCondLst>
                                        </p:cTn>
                                        <p:tgtEl>
                                          <p:sndTgt r:embed="rId4" name="click.wav"/>
                                        </p:tgtEl>
                                      </p:cMediaNode>
                                    </p:audio>
                                  </p:subTnLst>
                                </p:cTn>
                              </p:par>
                            </p:childTnLst>
                          </p:cTn>
                        </p:par>
                        <p:par>
                          <p:cTn id="39" fill="hold">
                            <p:stCondLst>
                              <p:cond delay="4500"/>
                            </p:stCondLst>
                            <p:childTnLst>
                              <p:par>
                                <p:cTn id="40" presetID="17"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subTnLst>
                                    <p:audio>
                                      <p:cMediaNode mute="1">
                                        <p:cTn display="0" masterRel="sameClick">
                                          <p:stCondLst>
                                            <p:cond evt="begin" delay="0">
                                              <p:tn val="40"/>
                                            </p:cond>
                                          </p:stCondLst>
                                          <p:endCondLst>
                                            <p:cond evt="onStopAudio" delay="0">
                                              <p:tgtEl>
                                                <p:sldTgt/>
                                              </p:tgtEl>
                                            </p:cond>
                                          </p:endCondLst>
                                        </p:cTn>
                                        <p:tgtEl>
                                          <p:sndTgt r:embed="rId5" name="laser.wav"/>
                                        </p:tgtEl>
                                      </p:cMediaNode>
                                    </p:audio>
                                  </p:subTnLst>
                                </p:cTn>
                              </p:par>
                            </p:childTnLst>
                          </p:cTn>
                        </p:par>
                        <p:par>
                          <p:cTn id="44" fill="hold">
                            <p:stCondLst>
                              <p:cond delay="5000"/>
                            </p:stCondLst>
                            <p:childTnLst>
                              <p:par>
                                <p:cTn id="45" presetID="1" presetClass="mediacall" presetSubtype="0" fill="hold" nodeType="afterEffect">
                                  <p:stCondLst>
                                    <p:cond delay="0"/>
                                  </p:stCondLst>
                                  <p:childTnLst>
                                    <p:cmd type="call" cmd="playFrom(0.0)">
                                      <p:cBhvr>
                                        <p:cTn id="46" dur="1964" fill="hold"/>
                                        <p:tgtEl>
                                          <p:spTgt spid="4"/>
                                        </p:tgtEl>
                                      </p:cBhvr>
                                    </p:cmd>
                                  </p:childTnLst>
                                </p:cTn>
                              </p:par>
                            </p:childTnLst>
                          </p:cTn>
                        </p:par>
                      </p:childTnLst>
                    </p:cTn>
                  </p:par>
                </p:childTnLst>
              </p:cTn>
              <p:nextCondLst>
                <p:cond evt="onClick" delay="0">
                  <p:tgtEl>
                    <p:spTgt spid="15"/>
                  </p:tgtEl>
                </p:cond>
              </p:nextCondLst>
            </p:seq>
            <p:audio>
              <p:cMediaNode vol="80000">
                <p:cTn id="47" fill="hold" display="0">
                  <p:stCondLst>
                    <p:cond delay="indefinite"/>
                  </p:stCondLst>
                  <p:endCondLst>
                    <p:cond evt="onStopAudio" delay="0">
                      <p:tgtEl>
                        <p:sldTgt/>
                      </p:tgtEl>
                    </p:cond>
                  </p:endCondLst>
                </p:cTn>
                <p:tgtEl>
                  <p:spTgt spid="4"/>
                </p:tgtEl>
              </p:cMediaNode>
            </p:audio>
          </p:childTnLst>
        </p:cTn>
      </p:par>
    </p:tnLst>
    <p:bldLst>
      <p:bldP spid="16" grpId="0" animBg="1"/>
      <p:bldP spid="18" grpId="0" animBg="1"/>
      <p:bldP spid="19" grpId="0" animBg="1"/>
      <p:bldP spid="20" grpId="0" animBg="1"/>
      <p:bldP spid="25" grpId="0" animBg="1"/>
      <p:bldP spid="26"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Kết quả hình ảnh cho cartoon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41337" y="4802088"/>
            <a:ext cx="978909" cy="117882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743700" y="6087038"/>
            <a:ext cx="1333500" cy="46166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b="1" dirty="0">
                <a:solidFill>
                  <a:schemeClr val="bg1"/>
                </a:solidFill>
              </a:rPr>
              <a:t>START</a:t>
            </a:r>
          </a:p>
        </p:txBody>
      </p:sp>
      <p:sp>
        <p:nvSpPr>
          <p:cNvPr id="16" name="Oval 15"/>
          <p:cNvSpPr/>
          <p:nvPr/>
        </p:nvSpPr>
        <p:spPr>
          <a:xfrm>
            <a:off x="6870836"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5</a:t>
            </a:r>
          </a:p>
        </p:txBody>
      </p:sp>
      <p:sp>
        <p:nvSpPr>
          <p:cNvPr id="18" name="Oval 17"/>
          <p:cNvSpPr/>
          <p:nvPr/>
        </p:nvSpPr>
        <p:spPr>
          <a:xfrm>
            <a:off x="6870836" y="501080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4</a:t>
            </a:r>
          </a:p>
        </p:txBody>
      </p:sp>
      <p:sp>
        <p:nvSpPr>
          <p:cNvPr id="19" name="Oval 18"/>
          <p:cNvSpPr/>
          <p:nvPr/>
        </p:nvSpPr>
        <p:spPr>
          <a:xfrm>
            <a:off x="6873591"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3</a:t>
            </a:r>
          </a:p>
        </p:txBody>
      </p:sp>
      <p:sp>
        <p:nvSpPr>
          <p:cNvPr id="20" name="Oval 19"/>
          <p:cNvSpPr/>
          <p:nvPr/>
        </p:nvSpPr>
        <p:spPr>
          <a:xfrm>
            <a:off x="6870836" y="500291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2</a:t>
            </a:r>
          </a:p>
        </p:txBody>
      </p:sp>
      <p:sp>
        <p:nvSpPr>
          <p:cNvPr id="25" name="Oval 24"/>
          <p:cNvSpPr/>
          <p:nvPr/>
        </p:nvSpPr>
        <p:spPr>
          <a:xfrm>
            <a:off x="6873591" y="5001469"/>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bg1"/>
                </a:solidFill>
              </a:rPr>
              <a:t>1</a:t>
            </a:r>
          </a:p>
        </p:txBody>
      </p:sp>
      <p:sp>
        <p:nvSpPr>
          <p:cNvPr id="26" name="Oval 25"/>
          <p:cNvSpPr/>
          <p:nvPr/>
        </p:nvSpPr>
        <p:spPr>
          <a:xfrm>
            <a:off x="6883193" y="4989112"/>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bg1"/>
                </a:solidFill>
              </a:rPr>
              <a:t>0</a:t>
            </a:r>
          </a:p>
        </p:txBody>
      </p:sp>
      <p:pic>
        <p:nvPicPr>
          <p:cNvPr id="4" name="RengReng-DangCapNhat-2458302.mp3">
            <a:hlinkClick r:id="" action="ppaction://media"/>
          </p:cNvPr>
          <p:cNvPicPr>
            <a:picLocks noChangeAspect="1"/>
          </p:cNvPicPr>
          <p:nvPr>
            <a:audioFile r:link="rId1"/>
            <p:extLst>
              <p:ext uri="{DAA4B4D4-6D71-4841-9C94-3DE7FCFB9230}">
                <p14:media xmlns:p14="http://schemas.microsoft.com/office/powerpoint/2010/main" r:embed="rId2">
                  <p14:trim st="437.902" end="2840.1073"/>
                </p14:media>
              </p:ext>
            </p:extLst>
          </p:nvPr>
        </p:nvPicPr>
        <p:blipFill>
          <a:blip r:embed="rId7"/>
          <a:stretch>
            <a:fillRect/>
          </a:stretch>
        </p:blipFill>
        <p:spPr>
          <a:xfrm>
            <a:off x="9119286" y="5293912"/>
            <a:ext cx="609600" cy="609600"/>
          </a:xfrm>
          <a:prstGeom prst="rect">
            <a:avLst/>
          </a:prstGeom>
        </p:spPr>
      </p:pic>
      <p:sp>
        <p:nvSpPr>
          <p:cNvPr id="27" name="Rectangle 26"/>
          <p:cNvSpPr>
            <a:spLocks noChangeArrowheads="1"/>
          </p:cNvSpPr>
          <p:nvPr/>
        </p:nvSpPr>
        <p:spPr bwMode="auto">
          <a:xfrm>
            <a:off x="914400" y="609600"/>
            <a:ext cx="7543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endParaRPr lang="vi-VN" altLang="en-US" sz="2800" dirty="0">
              <a:solidFill>
                <a:srgbClr val="000000"/>
              </a:solidFill>
              <a:latin typeface="Times New Roman" pitchFamily="18" charset="0"/>
            </a:endParaRPr>
          </a:p>
        </p:txBody>
      </p:sp>
      <p:sp>
        <p:nvSpPr>
          <p:cNvPr id="17" name="Rectangle 16">
            <a:extLst>
              <a:ext uri="{FF2B5EF4-FFF2-40B4-BE49-F238E27FC236}">
                <a16:creationId xmlns:a16="http://schemas.microsoft.com/office/drawing/2014/main" xmlns="" id="{2B9C874C-8CAE-4AEC-B390-242EC3D4EC58}"/>
              </a:ext>
            </a:extLst>
          </p:cNvPr>
          <p:cNvSpPr/>
          <p:nvPr/>
        </p:nvSpPr>
        <p:spPr>
          <a:xfrm>
            <a:off x="726989" y="800100"/>
            <a:ext cx="8217372" cy="140970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50000"/>
              </a:spcBef>
              <a:spcAft>
                <a:spcPct val="0"/>
              </a:spcAft>
            </a:pPr>
            <a:r>
              <a:rPr lang="en-US" altLang="en-US" sz="2800" dirty="0">
                <a:solidFill>
                  <a:srgbClr val="000000"/>
                </a:solidFill>
                <a:latin typeface="Times New Roman" pitchFamily="18" charset="0"/>
              </a:rPr>
              <a:t>đ. </a:t>
            </a:r>
            <a:r>
              <a:rPr lang="en-US" altLang="en-US" sz="2800" dirty="0" err="1">
                <a:solidFill>
                  <a:srgbClr val="000000"/>
                </a:solidFill>
                <a:latin typeface="Times New Roman" pitchFamily="18" charset="0"/>
              </a:rPr>
              <a:t>Mọi</a:t>
            </a:r>
            <a:r>
              <a:rPr lang="en-US" altLang="en-US" sz="2800" dirty="0">
                <a:solidFill>
                  <a:srgbClr val="000000"/>
                </a:solidFill>
                <a:latin typeface="Times New Roman" pitchFamily="18" charset="0"/>
              </a:rPr>
              <a:t> ý </a:t>
            </a:r>
            <a:r>
              <a:rPr lang="en-US" altLang="en-US" sz="2800" dirty="0" err="1">
                <a:solidFill>
                  <a:srgbClr val="000000"/>
                </a:solidFill>
                <a:latin typeface="Times New Roman" pitchFamily="18" charset="0"/>
              </a:rPr>
              <a:t>muốn</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của</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trẻ</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em</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đều</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phải</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được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thực</a:t>
            </a:r>
            <a:r>
              <a:rPr lang="en-US" altLang="en-US" sz="2800" dirty="0">
                <a:solidFill>
                  <a:srgbClr val="000000"/>
                </a:solidFill>
                <a:latin typeface="Times New Roman" pitchFamily="18" charset="0"/>
              </a:rPr>
              <a:t> </a:t>
            </a:r>
            <a:r>
              <a:rPr lang="en-US" altLang="en-US" sz="2800" dirty="0" err="1">
                <a:solidFill>
                  <a:srgbClr val="000000"/>
                </a:solidFill>
                <a:latin typeface="Times New Roman" pitchFamily="18" charset="0"/>
              </a:rPr>
              <a:t>hiện</a:t>
            </a:r>
            <a:r>
              <a:rPr lang="en-US" altLang="en-US" sz="2800" dirty="0">
                <a:solidFill>
                  <a:srgbClr val="000000"/>
                </a:solidFill>
                <a:latin typeface="Times New Roman" pitchFamily="18" charset="0"/>
              </a:rPr>
              <a:t>. </a:t>
            </a:r>
            <a:endParaRPr lang="vi-VN" altLang="en-US" sz="2800" dirty="0">
              <a:solidFill>
                <a:srgbClr val="000000"/>
              </a:solidFill>
              <a:latin typeface="Times New Roman" pitchFamily="18" charset="0"/>
            </a:endParaRPr>
          </a:p>
        </p:txBody>
      </p:sp>
      <p:pic>
        <p:nvPicPr>
          <p:cNvPr id="21" name="Picture 2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05000" y="2438400"/>
            <a:ext cx="3124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4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27"/>
                                        </p:tgtEl>
                                        <p:attrNameLst>
                                          <p:attrName>style.visibility</p:attrName>
                                        </p:attrNameLst>
                                      </p:cBhvr>
                                      <p:to>
                                        <p:strVal val="visible"/>
                                      </p:to>
                                    </p:set>
                                    <p:animEffect transition="in" filter="fade">
                                      <p:cBhvr>
                                        <p:cTn id="7" dur="5100"/>
                                        <p:tgtEl>
                                          <p:spTgt spid="27"/>
                                        </p:tgtEl>
                                      </p:cBhvr>
                                    </p:animEffect>
                                    <p:anim calcmode="lin" valueType="num">
                                      <p:cBhvr>
                                        <p:cTn id="8" dur="5100" fill="hold"/>
                                        <p:tgtEl>
                                          <p:spTgt spid="27"/>
                                        </p:tgtEl>
                                        <p:attrNameLst>
                                          <p:attrName>ppt_x</p:attrName>
                                        </p:attrNameLst>
                                      </p:cBhvr>
                                      <p:tavLst>
                                        <p:tav tm="0">
                                          <p:val>
                                            <p:strVal val="#ppt_x"/>
                                          </p:val>
                                        </p:tav>
                                        <p:tav tm="100000">
                                          <p:val>
                                            <p:strVal val="#ppt_x"/>
                                          </p:val>
                                        </p:tav>
                                      </p:tavLst>
                                    </p:anim>
                                    <p:anim calcmode="lin" valueType="num">
                                      <p:cBhvr>
                                        <p:cTn id="9" dur="51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80">
                                          <p:stCondLst>
                                            <p:cond delay="0"/>
                                          </p:stCondLst>
                                        </p:cTn>
                                        <p:tgtEl>
                                          <p:spTgt spid="21"/>
                                        </p:tgtEl>
                                      </p:cBhvr>
                                    </p:animEffect>
                                    <p:anim calcmode="lin" valueType="num">
                                      <p:cBhvr>
                                        <p:cTn id="15"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0" dur="26">
                                          <p:stCondLst>
                                            <p:cond delay="650"/>
                                          </p:stCondLst>
                                        </p:cTn>
                                        <p:tgtEl>
                                          <p:spTgt spid="21"/>
                                        </p:tgtEl>
                                      </p:cBhvr>
                                      <p:to x="100000" y="60000"/>
                                    </p:animScale>
                                    <p:animScale>
                                      <p:cBhvr>
                                        <p:cTn id="21" dur="166" decel="50000">
                                          <p:stCondLst>
                                            <p:cond delay="676"/>
                                          </p:stCondLst>
                                        </p:cTn>
                                        <p:tgtEl>
                                          <p:spTgt spid="21"/>
                                        </p:tgtEl>
                                      </p:cBhvr>
                                      <p:to x="100000" y="100000"/>
                                    </p:animScale>
                                    <p:animScale>
                                      <p:cBhvr>
                                        <p:cTn id="22" dur="26">
                                          <p:stCondLst>
                                            <p:cond delay="1312"/>
                                          </p:stCondLst>
                                        </p:cTn>
                                        <p:tgtEl>
                                          <p:spTgt spid="21"/>
                                        </p:tgtEl>
                                      </p:cBhvr>
                                      <p:to x="100000" y="80000"/>
                                    </p:animScale>
                                    <p:animScale>
                                      <p:cBhvr>
                                        <p:cTn id="23" dur="166" decel="50000">
                                          <p:stCondLst>
                                            <p:cond delay="1338"/>
                                          </p:stCondLst>
                                        </p:cTn>
                                        <p:tgtEl>
                                          <p:spTgt spid="21"/>
                                        </p:tgtEl>
                                      </p:cBhvr>
                                      <p:to x="100000" y="100000"/>
                                    </p:animScale>
                                    <p:animScale>
                                      <p:cBhvr>
                                        <p:cTn id="24" dur="26">
                                          <p:stCondLst>
                                            <p:cond delay="1642"/>
                                          </p:stCondLst>
                                        </p:cTn>
                                        <p:tgtEl>
                                          <p:spTgt spid="21"/>
                                        </p:tgtEl>
                                      </p:cBhvr>
                                      <p:to x="100000" y="90000"/>
                                    </p:animScale>
                                    <p:animScale>
                                      <p:cBhvr>
                                        <p:cTn id="25" dur="166" decel="50000">
                                          <p:stCondLst>
                                            <p:cond delay="1668"/>
                                          </p:stCondLst>
                                        </p:cTn>
                                        <p:tgtEl>
                                          <p:spTgt spid="21"/>
                                        </p:tgtEl>
                                      </p:cBhvr>
                                      <p:to x="100000" y="100000"/>
                                    </p:animScale>
                                    <p:animScale>
                                      <p:cBhvr>
                                        <p:cTn id="26" dur="26">
                                          <p:stCondLst>
                                            <p:cond delay="1808"/>
                                          </p:stCondLst>
                                        </p:cTn>
                                        <p:tgtEl>
                                          <p:spTgt spid="21"/>
                                        </p:tgtEl>
                                      </p:cBhvr>
                                      <p:to x="100000" y="95000"/>
                                    </p:animScale>
                                    <p:animScale>
                                      <p:cBhvr>
                                        <p:cTn id="27" dur="166" decel="50000">
                                          <p:stCondLst>
                                            <p:cond delay="1834"/>
                                          </p:stCondLst>
                                        </p:cTn>
                                        <p:tgtEl>
                                          <p:spTgt spid="21"/>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strVal val="#ppt_w*0.70"/>
                                          </p:val>
                                        </p:tav>
                                        <p:tav tm="100000">
                                          <p:val>
                                            <p:strVal val="#ppt_w"/>
                                          </p:val>
                                        </p:tav>
                                      </p:tavLst>
                                    </p:anim>
                                    <p:anim calcmode="lin" valueType="num">
                                      <p:cBhvr>
                                        <p:cTn id="33" dur="1000" fill="hold"/>
                                        <p:tgtEl>
                                          <p:spTgt spid="21"/>
                                        </p:tgtEl>
                                        <p:attrNameLst>
                                          <p:attrName>ppt_h</p:attrName>
                                        </p:attrNameLst>
                                      </p:cBhvr>
                                      <p:tavLst>
                                        <p:tav tm="0">
                                          <p:val>
                                            <p:strVal val="#ppt_h"/>
                                          </p:val>
                                        </p:tav>
                                        <p:tav tm="100000">
                                          <p:val>
                                            <p:strVal val="#ppt_h"/>
                                          </p:val>
                                        </p:tav>
                                      </p:tavLst>
                                    </p:anim>
                                    <p:animEffect transition="in" filter="fade">
                                      <p:cBhvr>
                                        <p:cTn id="3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21"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500"/>
                                        <p:tgtEl>
                                          <p:spTgt spid="16"/>
                                        </p:tgtEl>
                                      </p:cBhvr>
                                    </p:animEffect>
                                  </p:childTnLst>
                                  <p:subTnLst>
                                    <p:audio>
                                      <p:cMediaNode vol="100000">
                                        <p:cTn display="0" masterRel="sameClick">
                                          <p:stCondLst>
                                            <p:cond evt="begin" delay="0">
                                              <p:tn val="38"/>
                                            </p:cond>
                                          </p:stCondLst>
                                          <p:endCondLst>
                                            <p:cond evt="onStopAudio" delay="0">
                                              <p:tgtEl>
                                                <p:sldTgt/>
                                              </p:tgtEl>
                                            </p:cond>
                                          </p:endCondLst>
                                        </p:cTn>
                                        <p:tgtEl>
                                          <p:sndTgt r:embed="rId4" name="click.wav"/>
                                        </p:tgtEl>
                                      </p:cMediaNode>
                                    </p:audio>
                                  </p:subTnLst>
                                </p:cTn>
                              </p:par>
                            </p:childTnLst>
                          </p:cTn>
                        </p:par>
                        <p:par>
                          <p:cTn id="41" fill="hold">
                            <p:stCondLst>
                              <p:cond delay="500"/>
                            </p:stCondLst>
                            <p:childTnLst>
                              <p:par>
                                <p:cTn id="42" presetID="21" presetClass="entr" presetSubtype="1" fill="hold" grpId="0" nodeType="after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heel(1)">
                                      <p:cBhvr>
                                        <p:cTn id="44" dur="500"/>
                                        <p:tgtEl>
                                          <p:spTgt spid="18"/>
                                        </p:tgtEl>
                                      </p:cBhvr>
                                    </p:animEffect>
                                  </p:childTnLst>
                                  <p:subTnLst>
                                    <p:audio>
                                      <p:cMediaNode vol="100000">
                                        <p:cTn display="0" masterRel="sameClick">
                                          <p:stCondLst>
                                            <p:cond evt="begin" delay="0">
                                              <p:tn val="42"/>
                                            </p:cond>
                                          </p:stCondLst>
                                          <p:endCondLst>
                                            <p:cond evt="onStopAudio" delay="0">
                                              <p:tgtEl>
                                                <p:sldTgt/>
                                              </p:tgtEl>
                                            </p:cond>
                                          </p:endCondLst>
                                        </p:cTn>
                                        <p:tgtEl>
                                          <p:sndTgt r:embed="rId4" name="click.wav"/>
                                        </p:tgtEl>
                                      </p:cMediaNode>
                                    </p:audio>
                                  </p:subTnLst>
                                </p:cTn>
                              </p:par>
                            </p:childTnLst>
                          </p:cTn>
                        </p:par>
                        <p:par>
                          <p:cTn id="45" fill="hold">
                            <p:stCondLst>
                              <p:cond delay="1500"/>
                            </p:stCondLst>
                            <p:childTnLst>
                              <p:par>
                                <p:cTn id="46" presetID="21" presetClass="entr" presetSubtype="1" fill="hold" grpId="0" nodeType="afterEffect">
                                  <p:stCondLst>
                                    <p:cond delay="500"/>
                                  </p:stCondLst>
                                  <p:childTnLst>
                                    <p:set>
                                      <p:cBhvr>
                                        <p:cTn id="47" dur="1" fill="hold">
                                          <p:stCondLst>
                                            <p:cond delay="0"/>
                                          </p:stCondLst>
                                        </p:cTn>
                                        <p:tgtEl>
                                          <p:spTgt spid="19"/>
                                        </p:tgtEl>
                                        <p:attrNameLst>
                                          <p:attrName>style.visibility</p:attrName>
                                        </p:attrNameLst>
                                      </p:cBhvr>
                                      <p:to>
                                        <p:strVal val="visible"/>
                                      </p:to>
                                    </p:set>
                                    <p:animEffect transition="in" filter="wheel(1)">
                                      <p:cBhvr>
                                        <p:cTn id="48" dur="500"/>
                                        <p:tgtEl>
                                          <p:spTgt spid="19"/>
                                        </p:tgtEl>
                                      </p:cBhvr>
                                    </p:animEffect>
                                  </p:childTnLst>
                                  <p:subTnLst>
                                    <p:audio>
                                      <p:cMediaNode>
                                        <p:cTn display="0" masterRel="sameClick">
                                          <p:stCondLst>
                                            <p:cond evt="begin" delay="0">
                                              <p:tn val="46"/>
                                            </p:cond>
                                          </p:stCondLst>
                                          <p:endCondLst>
                                            <p:cond evt="onStopAudio" delay="0">
                                              <p:tgtEl>
                                                <p:sldTgt/>
                                              </p:tgtEl>
                                            </p:cond>
                                          </p:endCondLst>
                                        </p:cTn>
                                        <p:tgtEl>
                                          <p:sndTgt r:embed="rId4" name="click.wav"/>
                                        </p:tgtEl>
                                      </p:cMediaNode>
                                    </p:audio>
                                  </p:subTnLst>
                                </p:cTn>
                              </p:par>
                            </p:childTnLst>
                          </p:cTn>
                        </p:par>
                        <p:par>
                          <p:cTn id="49" fill="hold">
                            <p:stCondLst>
                              <p:cond delay="2500"/>
                            </p:stCondLst>
                            <p:childTnLst>
                              <p:par>
                                <p:cTn id="50" presetID="21" presetClass="entr" presetSubtype="1" fill="hold" grpId="0" nodeType="afterEffect">
                                  <p:stCondLst>
                                    <p:cond delay="500"/>
                                  </p:stCondLst>
                                  <p:childTnLst>
                                    <p:set>
                                      <p:cBhvr>
                                        <p:cTn id="51" dur="1" fill="hold">
                                          <p:stCondLst>
                                            <p:cond delay="0"/>
                                          </p:stCondLst>
                                        </p:cTn>
                                        <p:tgtEl>
                                          <p:spTgt spid="20"/>
                                        </p:tgtEl>
                                        <p:attrNameLst>
                                          <p:attrName>style.visibility</p:attrName>
                                        </p:attrNameLst>
                                      </p:cBhvr>
                                      <p:to>
                                        <p:strVal val="visible"/>
                                      </p:to>
                                    </p:set>
                                    <p:animEffect transition="in" filter="wheel(1)">
                                      <p:cBhvr>
                                        <p:cTn id="52" dur="500"/>
                                        <p:tgtEl>
                                          <p:spTgt spid="20"/>
                                        </p:tgtEl>
                                      </p:cBhvr>
                                    </p:animEffect>
                                  </p:childTnLst>
                                  <p:subTnLst>
                                    <p:audio>
                                      <p:cMediaNode vol="100000">
                                        <p:cTn display="0" masterRel="sameClick">
                                          <p:stCondLst>
                                            <p:cond evt="begin" delay="0">
                                              <p:tn val="50"/>
                                            </p:cond>
                                          </p:stCondLst>
                                          <p:endCondLst>
                                            <p:cond evt="onStopAudio" delay="0">
                                              <p:tgtEl>
                                                <p:sldTgt/>
                                              </p:tgtEl>
                                            </p:cond>
                                          </p:endCondLst>
                                        </p:cTn>
                                        <p:tgtEl>
                                          <p:sndTgt r:embed="rId4" name="click.wav"/>
                                        </p:tgtEl>
                                      </p:cMediaNode>
                                    </p:audio>
                                  </p:subTnLst>
                                </p:cTn>
                              </p:par>
                            </p:childTnLst>
                          </p:cTn>
                        </p:par>
                        <p:par>
                          <p:cTn id="53" fill="hold">
                            <p:stCondLst>
                              <p:cond delay="3500"/>
                            </p:stCondLst>
                            <p:childTnLst>
                              <p:par>
                                <p:cTn id="54" presetID="21" presetClass="entr" presetSubtype="1" fill="hold" grpId="0" nodeType="afterEffect">
                                  <p:stCondLst>
                                    <p:cond delay="500"/>
                                  </p:stCondLst>
                                  <p:childTnLst>
                                    <p:set>
                                      <p:cBhvr>
                                        <p:cTn id="55" dur="1" fill="hold">
                                          <p:stCondLst>
                                            <p:cond delay="0"/>
                                          </p:stCondLst>
                                        </p:cTn>
                                        <p:tgtEl>
                                          <p:spTgt spid="25"/>
                                        </p:tgtEl>
                                        <p:attrNameLst>
                                          <p:attrName>style.visibility</p:attrName>
                                        </p:attrNameLst>
                                      </p:cBhvr>
                                      <p:to>
                                        <p:strVal val="visible"/>
                                      </p:to>
                                    </p:set>
                                    <p:animEffect transition="in" filter="wheel(1)">
                                      <p:cBhvr>
                                        <p:cTn id="56" dur="500"/>
                                        <p:tgtEl>
                                          <p:spTgt spid="25"/>
                                        </p:tgtEl>
                                      </p:cBhvr>
                                    </p:animEffect>
                                  </p:childTnLst>
                                  <p:subTnLst>
                                    <p:audio>
                                      <p:cMediaNode vol="100000">
                                        <p:cTn display="0" masterRel="sameClick">
                                          <p:stCondLst>
                                            <p:cond evt="begin" delay="0">
                                              <p:tn val="54"/>
                                            </p:cond>
                                          </p:stCondLst>
                                          <p:endCondLst>
                                            <p:cond evt="onStopAudio" delay="0">
                                              <p:tgtEl>
                                                <p:sldTgt/>
                                              </p:tgtEl>
                                            </p:cond>
                                          </p:endCondLst>
                                        </p:cTn>
                                        <p:tgtEl>
                                          <p:sndTgt r:embed="rId4" name="click.wav"/>
                                        </p:tgtEl>
                                      </p:cMediaNode>
                                    </p:audio>
                                  </p:subTnLst>
                                </p:cTn>
                              </p:par>
                            </p:childTnLst>
                          </p:cTn>
                        </p:par>
                        <p:par>
                          <p:cTn id="57" fill="hold">
                            <p:stCondLst>
                              <p:cond delay="4500"/>
                            </p:stCondLst>
                            <p:childTnLst>
                              <p:par>
                                <p:cTn id="58" presetID="17" presetClass="entr" presetSubtype="1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strVal val="#ppt_h"/>
                                          </p:val>
                                        </p:tav>
                                        <p:tav tm="100000">
                                          <p:val>
                                            <p:strVal val="#ppt_h"/>
                                          </p:val>
                                        </p:tav>
                                      </p:tavLst>
                                    </p:anim>
                                  </p:childTnLst>
                                  <p:subTnLst>
                                    <p:audio>
                                      <p:cMediaNode mute="1">
                                        <p:cTn display="0" masterRel="sameClick">
                                          <p:stCondLst>
                                            <p:cond evt="begin" delay="0">
                                              <p:tn val="58"/>
                                            </p:cond>
                                          </p:stCondLst>
                                          <p:endCondLst>
                                            <p:cond evt="onStopAudio" delay="0">
                                              <p:tgtEl>
                                                <p:sldTgt/>
                                              </p:tgtEl>
                                            </p:cond>
                                          </p:endCondLst>
                                        </p:cTn>
                                        <p:tgtEl>
                                          <p:sndTgt r:embed="rId5" name="laser.wav"/>
                                        </p:tgtEl>
                                      </p:cMediaNode>
                                    </p:audio>
                                  </p:subTnLst>
                                </p:cTn>
                              </p:par>
                            </p:childTnLst>
                          </p:cTn>
                        </p:par>
                        <p:par>
                          <p:cTn id="62" fill="hold">
                            <p:stCondLst>
                              <p:cond delay="5000"/>
                            </p:stCondLst>
                            <p:childTnLst>
                              <p:par>
                                <p:cTn id="63" presetID="1" presetClass="mediacall" presetSubtype="0" fill="hold" nodeType="afterEffect">
                                  <p:stCondLst>
                                    <p:cond delay="0"/>
                                  </p:stCondLst>
                                  <p:childTnLst>
                                    <p:cmd type="call" cmd="playFrom(0.0)">
                                      <p:cBhvr>
                                        <p:cTn id="64" dur="1964" fill="hold"/>
                                        <p:tgtEl>
                                          <p:spTgt spid="4"/>
                                        </p:tgtEl>
                                      </p:cBhvr>
                                    </p:cmd>
                                  </p:childTnLst>
                                </p:cTn>
                              </p:par>
                            </p:childTnLst>
                          </p:cTn>
                        </p:par>
                      </p:childTnLst>
                    </p:cTn>
                  </p:par>
                </p:childTnLst>
              </p:cTn>
              <p:nextCondLst>
                <p:cond evt="onClick" delay="0">
                  <p:tgtEl>
                    <p:spTgt spid="15"/>
                  </p:tgtEl>
                </p:cond>
              </p:nextCondLst>
            </p:seq>
            <p:audio>
              <p:cMediaNode vol="80000">
                <p:cTn id="65" fill="hold" display="0">
                  <p:stCondLst>
                    <p:cond delay="indefinite"/>
                  </p:stCondLst>
                  <p:endCondLst>
                    <p:cond evt="onStopAudio" delay="0">
                      <p:tgtEl>
                        <p:sldTgt/>
                      </p:tgtEl>
                    </p:cond>
                  </p:endCondLst>
                </p:cTn>
                <p:tgtEl>
                  <p:spTgt spid="4"/>
                </p:tgtEl>
              </p:cMediaNode>
            </p:audio>
          </p:childTnLst>
        </p:cTn>
      </p:par>
    </p:tnLst>
    <p:bldLst>
      <p:bldP spid="16" grpId="0" animBg="1"/>
      <p:bldP spid="18" grpId="0" animBg="1"/>
      <p:bldP spid="19" grpId="0" animBg="1"/>
      <p:bldP spid="20" grpId="0" animBg="1"/>
      <p:bldP spid="25" grpId="0" animBg="1"/>
      <p:bldP spid="26" grpId="0" animBg="1"/>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73" name="Text Box 49"/>
          <p:cNvSpPr txBox="1">
            <a:spLocks noChangeArrowheads="1"/>
          </p:cNvSpPr>
          <p:nvPr/>
        </p:nvSpPr>
        <p:spPr bwMode="auto">
          <a:xfrm>
            <a:off x="304800" y="685800"/>
            <a:ext cx="88392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t>
            </a:r>
            <a:r>
              <a:rPr lang="en-US" altLang="en-US" sz="2800" b="1">
                <a:solidFill>
                  <a:srgbClr val="003300"/>
                </a:solidFill>
                <a:latin typeface="Times New Roman" pitchFamily="18" charset="0"/>
              </a:rPr>
              <a:t>2. Em hãy trao đổi với các bạn trong nhóm về những ý kiến dưới đây và bày tỏ thái độ của mình ( tán thành hoặc không tán thành)</a:t>
            </a:r>
          </a:p>
        </p:txBody>
      </p:sp>
      <p:sp>
        <p:nvSpPr>
          <p:cNvPr id="77874" name="Text Box 50"/>
          <p:cNvSpPr txBox="1">
            <a:spLocks noChangeArrowheads="1"/>
          </p:cNvSpPr>
          <p:nvPr/>
        </p:nvSpPr>
        <p:spPr bwMode="auto">
          <a:xfrm>
            <a:off x="533400" y="2743200"/>
            <a:ext cx="8610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 Trẻ em có quyền mong muốn, có ý kiến riêng về các vấn đề có liên quan đến trẻ em.</a:t>
            </a:r>
            <a:endParaRPr lang="vi-VN" altLang="en-US" sz="2800">
              <a:solidFill>
                <a:srgbClr val="000000"/>
              </a:solidFill>
              <a:latin typeface="Times New Roman" pitchFamily="18" charset="0"/>
            </a:endParaRPr>
          </a:p>
        </p:txBody>
      </p:sp>
      <p:sp>
        <p:nvSpPr>
          <p:cNvPr id="77875" name="Text Box 51"/>
          <p:cNvSpPr txBox="1">
            <a:spLocks noChangeArrowheads="1"/>
          </p:cNvSpPr>
          <p:nvPr/>
        </p:nvSpPr>
        <p:spPr bwMode="auto">
          <a:xfrm>
            <a:off x="533400" y="3733800"/>
            <a:ext cx="82296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b. Cách chia sẻ, bày tỏ ý kiến phải rõ ràng và tôn trọng người nghe.</a:t>
            </a:r>
            <a:endParaRPr lang="vi-VN" altLang="en-US" sz="2800">
              <a:solidFill>
                <a:srgbClr val="000000"/>
              </a:solidFill>
              <a:latin typeface="Times New Roman" pitchFamily="18" charset="0"/>
            </a:endParaRPr>
          </a:p>
        </p:txBody>
      </p:sp>
      <p:sp>
        <p:nvSpPr>
          <p:cNvPr id="77876" name="Text Box 52"/>
          <p:cNvSpPr txBox="1">
            <a:spLocks noChangeArrowheads="1"/>
          </p:cNvSpPr>
          <p:nvPr/>
        </p:nvSpPr>
        <p:spPr bwMode="auto">
          <a:xfrm>
            <a:off x="706438" y="4795838"/>
            <a:ext cx="85899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c. Trẻ em cần lắng nghe, tôn trọng ý kiến của người khác.</a:t>
            </a:r>
            <a:endParaRPr lang="vi-VN" altLang="en-US" sz="2800">
              <a:solidFill>
                <a:srgbClr val="000000"/>
              </a:solidFill>
              <a:latin typeface="Times New Roman" pitchFamily="18" charset="0"/>
            </a:endParaRPr>
          </a:p>
        </p:txBody>
      </p:sp>
      <p:sp>
        <p:nvSpPr>
          <p:cNvPr id="77877" name="Text Box 53"/>
          <p:cNvSpPr txBox="1">
            <a:spLocks noChangeArrowheads="1"/>
          </p:cNvSpPr>
          <p:nvPr/>
        </p:nvSpPr>
        <p:spPr bwMode="auto">
          <a:xfrm>
            <a:off x="533400" y="5486400"/>
            <a:ext cx="7315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d. Người lớn cần lắng nghe ý kiến của trẻ em.</a:t>
            </a:r>
            <a:endParaRPr lang="vi-VN" altLang="en-US" sz="2800">
              <a:solidFill>
                <a:srgbClr val="000000"/>
              </a:solidFill>
              <a:latin typeface="Times New Roman" pitchFamily="18" charset="0"/>
            </a:endParaRPr>
          </a:p>
        </p:txBody>
      </p:sp>
      <p:sp>
        <p:nvSpPr>
          <p:cNvPr id="77878" name="Text Box 54">
            <a:hlinkClick r:id="rId2" action="ppaction://hlinksldjump"/>
          </p:cNvPr>
          <p:cNvSpPr txBox="1">
            <a:spLocks noChangeArrowheads="1"/>
          </p:cNvSpPr>
          <p:nvPr/>
        </p:nvSpPr>
        <p:spPr bwMode="auto">
          <a:xfrm>
            <a:off x="552450" y="6096000"/>
            <a:ext cx="815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đ. Mọi ý muốn của trẻ em đều phải được thực hiện.</a:t>
            </a:r>
            <a:endParaRPr lang="vi-VN" altLang="en-US" sz="2800">
              <a:solidFill>
                <a:srgbClr val="000000"/>
              </a:solidFill>
              <a:latin typeface="Times New Roman" pitchFamily="18" charset="0"/>
            </a:endParaRPr>
          </a:p>
        </p:txBody>
      </p:sp>
      <p:sp>
        <p:nvSpPr>
          <p:cNvPr id="77883" name="Text Box 59"/>
          <p:cNvSpPr txBox="1">
            <a:spLocks noChangeArrowheads="1"/>
          </p:cNvSpPr>
          <p:nvPr/>
        </p:nvSpPr>
        <p:spPr bwMode="auto">
          <a:xfrm>
            <a:off x="304800" y="2057400"/>
            <a:ext cx="883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a:solidFill>
                  <a:srgbClr val="000000"/>
                </a:solidFill>
                <a:latin typeface="Times New Roman" pitchFamily="18" charset="0"/>
              </a:rPr>
              <a:t> </a:t>
            </a:r>
            <a:r>
              <a:rPr lang="en-US" altLang="en-US" sz="2800" b="1">
                <a:solidFill>
                  <a:srgbClr val="003300"/>
                </a:solidFill>
                <a:latin typeface="Times New Roman" pitchFamily="18" charset="0"/>
              </a:rPr>
              <a:t>( tán thành giơ thẻ đỏ,  không tán thành giơ thẻ xanh)</a:t>
            </a:r>
            <a:endParaRPr lang="vi-VN" altLang="en-US" sz="2800" b="1">
              <a:solidFill>
                <a:srgbClr val="003300"/>
              </a:solidFill>
              <a:latin typeface="Times New Roman" pitchFamily="18" charset="0"/>
            </a:endParaRPr>
          </a:p>
        </p:txBody>
      </p:sp>
    </p:spTree>
    <p:extLst>
      <p:ext uri="{BB962C8B-B14F-4D97-AF65-F5344CB8AC3E}">
        <p14:creationId xmlns:p14="http://schemas.microsoft.com/office/powerpoint/2010/main" val="3566574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873"/>
                                        </p:tgtEl>
                                        <p:attrNameLst>
                                          <p:attrName>style.visibility</p:attrName>
                                        </p:attrNameLst>
                                      </p:cBhvr>
                                      <p:to>
                                        <p:strVal val="visible"/>
                                      </p:to>
                                    </p:set>
                                    <p:animEffect transition="in" filter="dissolve">
                                      <p:cBhvr>
                                        <p:cTn id="7" dur="500"/>
                                        <p:tgtEl>
                                          <p:spTgt spid="778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77874"/>
                                        </p:tgtEl>
                                        <p:attrNameLst>
                                          <p:attrName>style.visibility</p:attrName>
                                        </p:attrNameLst>
                                      </p:cBhvr>
                                      <p:to>
                                        <p:strVal val="visible"/>
                                      </p:to>
                                    </p:set>
                                    <p:anim calcmode="discrete" valueType="clr">
                                      <p:cBhvr override="childStyle">
                                        <p:cTn id="12" dur="80"/>
                                        <p:tgtEl>
                                          <p:spTgt spid="77874"/>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77874"/>
                                        </p:tgtEl>
                                        <p:attrNameLst>
                                          <p:attrName>fillcolor</p:attrName>
                                        </p:attrNameLst>
                                      </p:cBhvr>
                                      <p:tavLst>
                                        <p:tav tm="0">
                                          <p:val>
                                            <p:clrVal>
                                              <a:schemeClr val="accent2"/>
                                            </p:clrVal>
                                          </p:val>
                                        </p:tav>
                                        <p:tav tm="50000">
                                          <p:val>
                                            <p:clrVal>
                                              <a:schemeClr val="hlink"/>
                                            </p:clrVal>
                                          </p:val>
                                        </p:tav>
                                      </p:tavLst>
                                    </p:anim>
                                    <p:set>
                                      <p:cBhvr>
                                        <p:cTn id="14" dur="80"/>
                                        <p:tgtEl>
                                          <p:spTgt spid="77874"/>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77875"/>
                                        </p:tgtEl>
                                        <p:attrNameLst>
                                          <p:attrName>style.visibility</p:attrName>
                                        </p:attrNameLst>
                                      </p:cBhvr>
                                      <p:to>
                                        <p:strVal val="visible"/>
                                      </p:to>
                                    </p:set>
                                    <p:animEffect transition="in" filter="checkerboard(across)">
                                      <p:cBhvr>
                                        <p:cTn id="19" dur="500"/>
                                        <p:tgtEl>
                                          <p:spTgt spid="7787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77876"/>
                                        </p:tgtEl>
                                        <p:attrNameLst>
                                          <p:attrName>style.visibility</p:attrName>
                                        </p:attrNameLst>
                                      </p:cBhvr>
                                      <p:to>
                                        <p:strVal val="visible"/>
                                      </p:to>
                                    </p:set>
                                    <p:animEffect transition="in" filter="box(in)">
                                      <p:cBhvr>
                                        <p:cTn id="24" dur="500"/>
                                        <p:tgtEl>
                                          <p:spTgt spid="7787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7877"/>
                                        </p:tgtEl>
                                        <p:attrNameLst>
                                          <p:attrName>style.visibility</p:attrName>
                                        </p:attrNameLst>
                                      </p:cBhvr>
                                      <p:to>
                                        <p:strVal val="visible"/>
                                      </p:to>
                                    </p:set>
                                    <p:animEffect transition="in" filter="dissolve">
                                      <p:cBhvr>
                                        <p:cTn id="29" dur="500"/>
                                        <p:tgtEl>
                                          <p:spTgt spid="7787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12" fill="hold" grpId="0" nodeType="clickEffect">
                                  <p:stCondLst>
                                    <p:cond delay="0"/>
                                  </p:stCondLst>
                                  <p:childTnLst>
                                    <p:set>
                                      <p:cBhvr>
                                        <p:cTn id="33" dur="1" fill="hold">
                                          <p:stCondLst>
                                            <p:cond delay="0"/>
                                          </p:stCondLst>
                                        </p:cTn>
                                        <p:tgtEl>
                                          <p:spTgt spid="77878"/>
                                        </p:tgtEl>
                                        <p:attrNameLst>
                                          <p:attrName>style.visibility</p:attrName>
                                        </p:attrNameLst>
                                      </p:cBhvr>
                                      <p:to>
                                        <p:strVal val="visible"/>
                                      </p:to>
                                    </p:set>
                                    <p:animEffect transition="in" filter="strips(downLeft)">
                                      <p:cBhvr>
                                        <p:cTn id="34" dur="500"/>
                                        <p:tgtEl>
                                          <p:spTgt spid="7787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77883"/>
                                        </p:tgtEl>
                                        <p:attrNameLst>
                                          <p:attrName>style.visibility</p:attrName>
                                        </p:attrNameLst>
                                      </p:cBhvr>
                                      <p:to>
                                        <p:strVal val="visible"/>
                                      </p:to>
                                    </p:set>
                                    <p:animEffect transition="in" filter="slide(fromBottom)">
                                      <p:cBhvr>
                                        <p:cTn id="39" dur="500"/>
                                        <p:tgtEl>
                                          <p:spTgt spid="7788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mph" presetSubtype="1" grpId="1" nodeType="clickEffect">
                                  <p:stCondLst>
                                    <p:cond delay="0"/>
                                  </p:stCondLst>
                                  <p:iterate type="lt">
                                    <p:tmPct val="0"/>
                                  </p:iterate>
                                  <p:childTnLst>
                                    <p:set>
                                      <p:cBhvr override="childStyle">
                                        <p:cTn id="43" dur="indefinite"/>
                                        <p:tgtEl>
                                          <p:spTgt spid="77874"/>
                                        </p:tgtEl>
                                        <p:attrNameLst>
                                          <p:attrName>style.color</p:attrName>
                                        </p:attrNameLst>
                                      </p:cBhvr>
                                      <p:to>
                                        <p:clrVal>
                                          <a:srgbClr val="FF0000"/>
                                        </p:clrVal>
                                      </p:to>
                                    </p:set>
                                  </p:childTnLst>
                                </p:cTn>
                              </p:par>
                              <p:par>
                                <p:cTn id="44" presetID="3" presetClass="emph" presetSubtype="1" grpId="1" nodeType="withEffect">
                                  <p:stCondLst>
                                    <p:cond delay="0"/>
                                  </p:stCondLst>
                                  <p:childTnLst>
                                    <p:set>
                                      <p:cBhvr override="childStyle">
                                        <p:cTn id="45" dur="indefinite"/>
                                        <p:tgtEl>
                                          <p:spTgt spid="77875"/>
                                        </p:tgtEl>
                                        <p:attrNameLst>
                                          <p:attrName>style.color</p:attrName>
                                        </p:attrNameLst>
                                      </p:cBhvr>
                                      <p:to>
                                        <p:clrVal>
                                          <a:srgbClr val="FF0000"/>
                                        </p:clrVal>
                                      </p:to>
                                    </p:set>
                                  </p:childTnLst>
                                </p:cTn>
                              </p:par>
                              <p:par>
                                <p:cTn id="46" presetID="3" presetClass="emph" presetSubtype="1" grpId="1" nodeType="withEffect">
                                  <p:stCondLst>
                                    <p:cond delay="0"/>
                                  </p:stCondLst>
                                  <p:childTnLst>
                                    <p:set>
                                      <p:cBhvr override="childStyle">
                                        <p:cTn id="47" dur="indefinite"/>
                                        <p:tgtEl>
                                          <p:spTgt spid="77876"/>
                                        </p:tgtEl>
                                        <p:attrNameLst>
                                          <p:attrName>style.color</p:attrName>
                                        </p:attrNameLst>
                                      </p:cBhvr>
                                      <p:to>
                                        <p:clrVal>
                                          <a:srgbClr val="FF0000"/>
                                        </p:clrVal>
                                      </p:to>
                                    </p:set>
                                  </p:childTnLst>
                                </p:cTn>
                              </p:par>
                              <p:par>
                                <p:cTn id="48" presetID="3" presetClass="emph" presetSubtype="1" grpId="1" nodeType="withEffect">
                                  <p:stCondLst>
                                    <p:cond delay="0"/>
                                  </p:stCondLst>
                                  <p:childTnLst>
                                    <p:set>
                                      <p:cBhvr override="childStyle">
                                        <p:cTn id="49" dur="indefinite"/>
                                        <p:tgtEl>
                                          <p:spTgt spid="77877"/>
                                        </p:tgtEl>
                                        <p:attrNameLst>
                                          <p:attrName>style.color</p:attrName>
                                        </p:attrNameLst>
                                      </p:cBhvr>
                                      <p:to>
                                        <p:clrVal>
                                          <a:srgbClr val="FF0000"/>
                                        </p:clrVal>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3" presetClass="emph" presetSubtype="1" grpId="1" nodeType="clickEffect">
                                  <p:stCondLst>
                                    <p:cond delay="0"/>
                                  </p:stCondLst>
                                  <p:childTnLst>
                                    <p:set>
                                      <p:cBhvr override="childStyle">
                                        <p:cTn id="53" dur="indefinite"/>
                                        <p:tgtEl>
                                          <p:spTgt spid="77878"/>
                                        </p:tgtEl>
                                        <p:attrNameLst>
                                          <p:attrName>style.color</p:attrName>
                                        </p:attrNameLst>
                                      </p:cBhvr>
                                      <p:to>
                                        <p:clrVal>
                                          <a:srgbClr val="0000FF"/>
                                        </p:clrVal>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73" grpId="0"/>
      <p:bldP spid="77874" grpId="0"/>
      <p:bldP spid="77874" grpId="1"/>
      <p:bldP spid="77875" grpId="0"/>
      <p:bldP spid="77875" grpId="1"/>
      <p:bldP spid="77876" grpId="0"/>
      <p:bldP spid="77876" grpId="1"/>
      <p:bldP spid="77877" grpId="0"/>
      <p:bldP spid="77877" grpId="1"/>
      <p:bldP spid="77878" grpId="0"/>
      <p:bldP spid="77878" grpId="1"/>
      <p:bldP spid="778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94" name="Text Box 26"/>
          <p:cNvSpPr txBox="1">
            <a:spLocks noChangeArrowheads="1"/>
          </p:cNvSpPr>
          <p:nvPr/>
        </p:nvSpPr>
        <p:spPr bwMode="auto">
          <a:xfrm>
            <a:off x="700216" y="2146880"/>
            <a:ext cx="83820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spcBef>
                <a:spcPct val="50000"/>
              </a:spcBef>
              <a:buFontTx/>
              <a:buNone/>
            </a:pPr>
            <a:r>
              <a:rPr lang="en-US" altLang="en-US" sz="2800" dirty="0">
                <a:solidFill>
                  <a:srgbClr val="0000FF"/>
                </a:solidFill>
                <a:latin typeface="Times New Roman" pitchFamily="18" charset="0"/>
              </a:rPr>
              <a:t>     </a:t>
            </a:r>
            <a:r>
              <a:rPr lang="en-US" altLang="en-US" sz="2800" b="1" dirty="0" err="1">
                <a:solidFill>
                  <a:srgbClr val="0000FF"/>
                </a:solidFill>
                <a:latin typeface="Times New Roman" pitchFamily="18" charset="0"/>
              </a:rPr>
              <a:t>Mỗi</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trẻ</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em</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đều</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có</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quyền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mong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muốn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có</a:t>
            </a:r>
            <a:r>
              <a:rPr lang="en-US" altLang="en-US" sz="2800" b="1" dirty="0">
                <a:solidFill>
                  <a:srgbClr val="0000FF"/>
                </a:solidFill>
                <a:latin typeface="Times New Roman" pitchFamily="18" charset="0"/>
              </a:rPr>
              <a:t> ý </a:t>
            </a:r>
            <a:r>
              <a:rPr lang="en-US" altLang="en-US" sz="2800" b="1" dirty="0" err="1">
                <a:solidFill>
                  <a:srgbClr val="0000FF"/>
                </a:solidFill>
                <a:latin typeface="Times New Roman" pitchFamily="18" charset="0"/>
              </a:rPr>
              <a:t>kiến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riêng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về</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những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việc</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liên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quan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đến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trẻ</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em</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Em</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cần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mạnh</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dạn</a:t>
            </a:r>
            <a:r>
              <a:rPr lang="en-US" altLang="en-US" sz="2800" b="1" dirty="0">
                <a:solidFill>
                  <a:srgbClr val="0000FF"/>
                </a:solidFill>
                <a:latin typeface="Times New Roman" pitchFamily="18" charset="0"/>
              </a:rPr>
              <a:t> chia </a:t>
            </a:r>
            <a:r>
              <a:rPr lang="en-US" altLang="en-US" sz="2800" b="1" dirty="0" err="1">
                <a:solidFill>
                  <a:srgbClr val="0000FF"/>
                </a:solidFill>
                <a:latin typeface="Times New Roman" pitchFamily="18" charset="0"/>
              </a:rPr>
              <a:t>sẻ</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bày</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tỏ</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những</a:t>
            </a:r>
            <a:r>
              <a:rPr lang="en-US" altLang="en-US" sz="2800" b="1" dirty="0">
                <a:solidFill>
                  <a:srgbClr val="0000FF"/>
                </a:solidFill>
                <a:latin typeface="Times New Roman" pitchFamily="18" charset="0"/>
              </a:rPr>
              <a:t> ý </a:t>
            </a:r>
            <a:r>
              <a:rPr lang="en-US" altLang="en-US" sz="2800" b="1" dirty="0" err="1">
                <a:solidFill>
                  <a:srgbClr val="0000FF"/>
                </a:solidFill>
                <a:latin typeface="Times New Roman" pitchFamily="18" charset="0"/>
              </a:rPr>
              <a:t>kiến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mong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muốn</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của</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mình</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với</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những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người</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xung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quanh</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một</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cách</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rõ</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ràng</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lễ</a:t>
            </a:r>
            <a:r>
              <a:rPr lang="en-US" altLang="en-US" sz="2800" b="1" dirty="0">
                <a:solidFill>
                  <a:srgbClr val="0000FF"/>
                </a:solidFill>
                <a:latin typeface="Times New Roman" pitchFamily="18" charset="0"/>
              </a:rPr>
              <a:t> </a:t>
            </a:r>
            <a:r>
              <a:rPr lang="en-US" altLang="en-US" sz="2800" b="1" dirty="0" err="1">
                <a:solidFill>
                  <a:srgbClr val="0000FF"/>
                </a:solidFill>
                <a:latin typeface="Times New Roman" pitchFamily="18" charset="0"/>
              </a:rPr>
              <a:t>độ</a:t>
            </a:r>
            <a:r>
              <a:rPr lang="en-US" altLang="en-US" sz="2800" b="1" dirty="0">
                <a:solidFill>
                  <a:srgbClr val="0000FF"/>
                </a:solidFill>
                <a:latin typeface="Times New Roman" pitchFamily="18" charset="0"/>
              </a:rPr>
              <a:t>.</a:t>
            </a:r>
          </a:p>
        </p:txBody>
      </p:sp>
      <p:sp>
        <p:nvSpPr>
          <p:cNvPr id="83995" name="Text Box 27"/>
          <p:cNvSpPr txBox="1">
            <a:spLocks noChangeArrowheads="1"/>
          </p:cNvSpPr>
          <p:nvPr/>
        </p:nvSpPr>
        <p:spPr bwMode="auto">
          <a:xfrm>
            <a:off x="3581400" y="914399"/>
            <a:ext cx="2971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Verdana" pitchFamily="34" charset="0"/>
              </a:defRPr>
            </a:lvl1pPr>
            <a:lvl2pPr marL="742950" indent="-285750">
              <a:spcBef>
                <a:spcPct val="20000"/>
              </a:spcBef>
              <a:buChar char="–"/>
              <a:defRPr sz="2800">
                <a:solidFill>
                  <a:schemeClr val="tx1"/>
                </a:solidFill>
                <a:latin typeface="Verdana" pitchFamily="34" charset="0"/>
              </a:defRPr>
            </a:lvl2pPr>
            <a:lvl3pPr marL="1143000" indent="-228600">
              <a:spcBef>
                <a:spcPct val="20000"/>
              </a:spcBef>
              <a:buChar char="•"/>
              <a:defRPr sz="24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eaLnBrk="1" hangingPunct="1">
              <a:spcBef>
                <a:spcPct val="50000"/>
              </a:spcBef>
              <a:buFontTx/>
              <a:buNone/>
            </a:pPr>
            <a:r>
              <a:rPr lang="en-US" altLang="en-US" sz="3600" b="1" dirty="0" err="1">
                <a:solidFill>
                  <a:srgbClr val="6600CC"/>
                </a:solidFill>
                <a:latin typeface="Times New Roman" pitchFamily="18" charset="0"/>
              </a:rPr>
              <a:t>Ghi</a:t>
            </a:r>
            <a:r>
              <a:rPr lang="en-US" altLang="en-US" sz="3600" b="1" dirty="0">
                <a:solidFill>
                  <a:srgbClr val="6600CC"/>
                </a:solidFill>
                <a:latin typeface="Times New Roman" pitchFamily="18" charset="0"/>
              </a:rPr>
              <a:t> </a:t>
            </a:r>
            <a:r>
              <a:rPr lang="en-US" altLang="en-US" sz="3600" b="1" dirty="0" err="1">
                <a:solidFill>
                  <a:srgbClr val="6600CC"/>
                </a:solidFill>
                <a:latin typeface="Times New Roman" pitchFamily="18" charset="0"/>
              </a:rPr>
              <a:t>nhớ</a:t>
            </a:r>
            <a:r>
              <a:rPr lang="en-US" altLang="en-US" sz="3600" b="1" dirty="0">
                <a:solidFill>
                  <a:srgbClr val="6600CC"/>
                </a:solidFill>
                <a:latin typeface="Times New Roman" pitchFamily="18" charset="0"/>
              </a:rPr>
              <a:t>:</a:t>
            </a:r>
            <a:endParaRPr lang="vi-VN" altLang="en-US" sz="3600" b="1" dirty="0">
              <a:solidFill>
                <a:srgbClr val="6600CC"/>
              </a:solidFill>
              <a:latin typeface="Times New Roman" pitchFamily="18" charset="0"/>
            </a:endParaRPr>
          </a:p>
        </p:txBody>
      </p:sp>
      <p:pic>
        <p:nvPicPr>
          <p:cNvPr id="83996" name="Picture 2" descr="BDRPC187">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3" y="1646238"/>
            <a:ext cx="9144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3530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3994"/>
                                        </p:tgtEl>
                                        <p:attrNameLst>
                                          <p:attrName>style.visibility</p:attrName>
                                        </p:attrNameLst>
                                      </p:cBhvr>
                                      <p:to>
                                        <p:strVal val="visible"/>
                                      </p:to>
                                    </p:set>
                                    <p:animEffect transition="in" filter="box(in)">
                                      <p:cBhvr>
                                        <p:cTn id="7" dur="500"/>
                                        <p:tgtEl>
                                          <p:spTgt spid="83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3995"/>
                                        </p:tgtEl>
                                        <p:attrNameLst>
                                          <p:attrName>style.visibility</p:attrName>
                                        </p:attrNameLst>
                                      </p:cBhvr>
                                      <p:to>
                                        <p:strVal val="visible"/>
                                      </p:to>
                                    </p:set>
                                    <p:animEffect transition="in" filter="box(in)">
                                      <p:cBhvr>
                                        <p:cTn id="12" dur="500"/>
                                        <p:tgtEl>
                                          <p:spTgt spid="83995"/>
                                        </p:tgtEl>
                                      </p:cBhvr>
                                    </p:animEffect>
                                  </p:childTnLst>
                                </p:cTn>
                              </p:par>
                              <p:par>
                                <p:cTn id="13" presetID="4" presetClass="entr" presetSubtype="16" fill="hold" nodeType="withEffect">
                                  <p:stCondLst>
                                    <p:cond delay="0"/>
                                  </p:stCondLst>
                                  <p:childTnLst>
                                    <p:set>
                                      <p:cBhvr>
                                        <p:cTn id="14" dur="1" fill="hold">
                                          <p:stCondLst>
                                            <p:cond delay="0"/>
                                          </p:stCondLst>
                                        </p:cTn>
                                        <p:tgtEl>
                                          <p:spTgt spid="83996"/>
                                        </p:tgtEl>
                                        <p:attrNameLst>
                                          <p:attrName>style.visibility</p:attrName>
                                        </p:attrNameLst>
                                      </p:cBhvr>
                                      <p:to>
                                        <p:strVal val="visible"/>
                                      </p:to>
                                    </p:set>
                                    <p:animEffect transition="in" filter="box(in)">
                                      <p:cBhvr>
                                        <p:cTn id="15" dur="500"/>
                                        <p:tgtEl>
                                          <p:spTgt spid="83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94" grpId="0"/>
      <p:bldP spid="8399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A_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200"/>
            <a:ext cx="213360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52488"/>
            <a:ext cx="144780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866775"/>
            <a:ext cx="6858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485775"/>
            <a:ext cx="6381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381000"/>
            <a:ext cx="5476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57200"/>
            <a:ext cx="10953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914400"/>
            <a:ext cx="10953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74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0"/>
            <a:ext cx="76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85800"/>
            <a:ext cx="106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533400"/>
            <a:ext cx="106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1143000"/>
            <a:ext cx="106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762000"/>
            <a:ext cx="106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408" name="AutoShape 16"/>
          <p:cNvSpPr>
            <a:spLocks noChangeArrowheads="1"/>
          </p:cNvSpPr>
          <p:nvPr/>
        </p:nvSpPr>
        <p:spPr bwMode="auto">
          <a:xfrm>
            <a:off x="457200" y="0"/>
            <a:ext cx="1974850" cy="2057400"/>
          </a:xfrm>
          <a:prstGeom prst="sun">
            <a:avLst>
              <a:gd name="adj" fmla="val 25000"/>
            </a:avLst>
          </a:prstGeom>
          <a:solidFill>
            <a:srgbClr val="FFFF00">
              <a:alpha val="85097"/>
            </a:srgbClr>
          </a:solidFill>
          <a:ln w="9525">
            <a:solidFill>
              <a:srgbClr val="669900"/>
            </a:solidFill>
            <a:miter lim="800000"/>
            <a:headEnd/>
            <a:tailEnd/>
          </a:ln>
        </p:spPr>
        <p:txBody>
          <a:bodyPr wrap="none" anchor="ctr"/>
          <a:lstStyle/>
          <a:p>
            <a:pPr algn="ctr"/>
            <a:endParaRPr lang="en-US" sz="1400">
              <a:solidFill>
                <a:srgbClr val="3333FF"/>
              </a:solidFill>
            </a:endParaRPr>
          </a:p>
        </p:txBody>
      </p:sp>
      <p:pic>
        <p:nvPicPr>
          <p:cNvPr id="21521" name="Picture 17" descr="BAR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4200" y="6172200"/>
            <a:ext cx="2819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2" name="Picture 18" descr="BAR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0"/>
            <a:ext cx="3886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3" name="Picture 19" descr="teacher_kids_waving"/>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3509963" y="3933825"/>
            <a:ext cx="1998662"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4" name="WordArt 20"/>
          <p:cNvSpPr>
            <a:spLocks noChangeArrowheads="1" noChangeShapeType="1" noTextEdit="1"/>
          </p:cNvSpPr>
          <p:nvPr/>
        </p:nvSpPr>
        <p:spPr bwMode="auto">
          <a:xfrm>
            <a:off x="2327275" y="2427288"/>
            <a:ext cx="4640263" cy="1273175"/>
          </a:xfrm>
          <a:prstGeom prst="rect">
            <a:avLst/>
          </a:prstGeom>
        </p:spPr>
        <p:txBody>
          <a:bodyPr wrap="none" fromWordArt="1">
            <a:prstTxWarp prst="textPlain">
              <a:avLst>
                <a:gd name="adj" fmla="val 50000"/>
              </a:avLst>
            </a:prstTxWarp>
          </a:bodyPr>
          <a:lstStyle/>
          <a:p>
            <a:pPr algn="ctr"/>
            <a:r>
              <a:rPr lang="vi-VN" sz="3600" kern="10" dirty="0">
                <a:ln w="9525">
                  <a:solidFill>
                    <a:srgbClr val="FF0000"/>
                  </a:solidFill>
                  <a:round/>
                  <a:headEnd/>
                  <a:tailEnd/>
                </a:ln>
                <a:solidFill>
                  <a:srgbClr val="FF0000"/>
                </a:solidFill>
                <a:effectLst>
                  <a:outerShdw dist="563972" dir="14049741" sx="125000" sy="125000" algn="tl" rotWithShape="0">
                    <a:srgbClr val="C7DFD3">
                      <a:alpha val="79999"/>
                    </a:srgbClr>
                  </a:outerShdw>
                </a:effectLst>
                <a:latin typeface="Arial"/>
                <a:cs typeface="Arial"/>
              </a:rPr>
              <a:t>Xin chân thành cảm ơn</a:t>
            </a:r>
            <a:endParaRPr lang="en-US" sz="3600" kern="10" dirty="0">
              <a:ln w="9525">
                <a:solidFill>
                  <a:srgbClr val="FF0000"/>
                </a:solidFill>
                <a:round/>
                <a:headEnd/>
                <a:tailEnd/>
              </a:ln>
              <a:solidFill>
                <a:srgbClr val="FF0000"/>
              </a:solidFill>
              <a:effectLst>
                <a:outerShdw dist="563972" dir="14049741" sx="125000" sy="125000" algn="tl" rotWithShape="0">
                  <a:srgbClr val="C7DFD3">
                    <a:alpha val="79999"/>
                  </a:srgbClr>
                </a:outerShdw>
              </a:effectLst>
              <a:latin typeface="Arial"/>
              <a:cs typeface="Arial"/>
            </a:endParaRPr>
          </a:p>
        </p:txBody>
      </p:sp>
    </p:spTree>
    <p:extLst>
      <p:ext uri="{BB962C8B-B14F-4D97-AF65-F5344CB8AC3E}">
        <p14:creationId xmlns:p14="http://schemas.microsoft.com/office/powerpoint/2010/main" val="605534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grpId="0" nodeType="withEffect">
                                  <p:stCondLst>
                                    <p:cond delay="0"/>
                                  </p:stCondLst>
                                  <p:endCondLst>
                                    <p:cond evt="onNext" delay="0">
                                      <p:tgtEl>
                                        <p:sldTgt/>
                                      </p:tgtEl>
                                    </p:cond>
                                  </p:endCondLst>
                                  <p:childTnLst>
                                    <p:animRot by="21600000">
                                      <p:cBhvr>
                                        <p:cTn id="6" dur="5000" fill="hold"/>
                                        <p:tgtEl>
                                          <p:spTgt spid="18740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0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1169</TotalTime>
  <Words>891</Words>
  <Application>Microsoft Office PowerPoint</Application>
  <PresentationFormat>On-screen Show (4:3)</PresentationFormat>
  <Paragraphs>90</Paragraphs>
  <Slides>20</Slides>
  <Notes>2</Notes>
  <HiddenSlides>0</HiddenSlides>
  <MMClips>6</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Trò chơi: Ai nhanh ai đúng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Yen</dc:creator>
  <cp:lastModifiedBy>namtran2008</cp:lastModifiedBy>
  <cp:revision>84</cp:revision>
  <dcterms:created xsi:type="dcterms:W3CDTF">2019-12-31T08:07:39Z</dcterms:created>
  <dcterms:modified xsi:type="dcterms:W3CDTF">2020-10-05T16:58:09Z</dcterms:modified>
</cp:coreProperties>
</file>