
<file path=[Content_Types].xml><?xml version="1.0" encoding="utf-8"?>
<Types xmlns="http://schemas.openxmlformats.org/package/2006/content-types">
  <Default Extension="png" ContentType="image/png"/>
  <Default Extension="mp3" ContentType="audio/mpeg"/>
  <Default Extension="jfif" ContentType="image/jpe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56" r:id="rId2"/>
    <p:sldId id="302" r:id="rId3"/>
    <p:sldId id="263" r:id="rId4"/>
    <p:sldId id="260" r:id="rId5"/>
    <p:sldId id="307" r:id="rId6"/>
    <p:sldId id="308" r:id="rId7"/>
    <p:sldId id="309" r:id="rId8"/>
    <p:sldId id="261" r:id="rId9"/>
    <p:sldId id="303" r:id="rId10"/>
    <p:sldId id="267" r:id="rId11"/>
    <p:sldId id="304" r:id="rId12"/>
    <p:sldId id="305" r:id="rId13"/>
    <p:sldId id="268" r:id="rId14"/>
  </p:sldIdLst>
  <p:sldSz cx="12192000" cy="6858000"/>
  <p:notesSz cx="6858000" cy="9144000"/>
  <p:embeddedFontLst>
    <p:embeddedFont>
      <p:font typeface="#9Slide07 SVNA Love Of Thunder" panose="02040603050506020204" charset="0"/>
      <p:regular r:id="rId16"/>
    </p:embeddedFont>
    <p:embeddedFont>
      <p:font typeface="Bauhaus 93" panose="04030905020B02020C02" pitchFamily="82" charset="0"/>
      <p:regular r:id="rId17"/>
    </p:embeddedFont>
    <p:embeddedFont>
      <p:font typeface="Calibri" panose="020F0502020204030204" pitchFamily="34" charset="0"/>
      <p:regular r:id="rId18"/>
      <p:bold r:id="rId19"/>
      <p:italic r:id="rId20"/>
      <p:boldItalic r:id="rId21"/>
    </p:embeddedFont>
    <p:embeddedFont>
      <p:font typeface="Calibri Light" panose="020F0302020204030204" pitchFamily="34" charset="0"/>
      <p:regular r:id="rId22"/>
      <p: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BBD7"/>
    <a:srgbClr val="EB7A69"/>
    <a:srgbClr val="FF0066"/>
    <a:srgbClr val="B2E3DF"/>
    <a:srgbClr val="FEDD7C"/>
    <a:srgbClr val="FFCCFF"/>
    <a:srgbClr val="924404"/>
    <a:srgbClr val="ACD0F0"/>
    <a:srgbClr val="327885"/>
    <a:srgbClr val="FFFF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60"/>
  </p:normalViewPr>
  <p:slideViewPr>
    <p:cSldViewPr snapToGrid="0">
      <p:cViewPr varScale="1">
        <p:scale>
          <a:sx n="62" d="100"/>
          <a:sy n="62" d="100"/>
        </p:scale>
        <p:origin x="88"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D00DA-3CE1-43DA-A869-159B8779DDA9}" type="datetimeFigureOut">
              <a:rPr lang="en-US" smtClean="0"/>
              <a:t>1/23/2022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9321B5-E5CA-40CB-8ED0-F7C170F82ABC}" type="slidenum">
              <a:rPr lang="en-US" smtClean="0"/>
              <a:t>‹#›</a:t>
            </a:fld>
            <a:endParaRPr lang="en-US"/>
          </a:p>
        </p:txBody>
      </p:sp>
    </p:spTree>
    <p:extLst>
      <p:ext uri="{BB962C8B-B14F-4D97-AF65-F5344CB8AC3E}">
        <p14:creationId xmlns:p14="http://schemas.microsoft.com/office/powerpoint/2010/main" val="2122852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hình</a:t>
            </a:r>
            <a:r>
              <a:rPr lang="en-US" dirty="0"/>
              <a:t> </a:t>
            </a:r>
            <a:r>
              <a:rPr lang="en-US" dirty="0" err="1"/>
              <a:t>minh</a:t>
            </a:r>
            <a:r>
              <a:rPr lang="en-US" dirty="0"/>
              <a:t> </a:t>
            </a:r>
            <a:r>
              <a:rPr lang="en-US" dirty="0" err="1"/>
              <a:t>hoạ</a:t>
            </a:r>
            <a:r>
              <a:rPr lang="en-US" dirty="0"/>
              <a:t> </a:t>
            </a:r>
            <a:r>
              <a:rPr lang="en-US" dirty="0" err="1"/>
              <a:t>để</a:t>
            </a:r>
            <a:r>
              <a:rPr lang="en-US" dirty="0"/>
              <a:t> </a:t>
            </a:r>
            <a:r>
              <a:rPr lang="en-US" dirty="0" err="1"/>
              <a:t>đi</a:t>
            </a:r>
            <a:r>
              <a:rPr lang="en-US" dirty="0"/>
              <a:t> </a:t>
            </a:r>
            <a:r>
              <a:rPr lang="en-US" dirty="0" err="1"/>
              <a:t>tới</a:t>
            </a:r>
            <a:r>
              <a:rPr lang="en-US" dirty="0"/>
              <a:t> slide </a:t>
            </a:r>
            <a:r>
              <a:rPr lang="en-US" dirty="0" err="1"/>
              <a:t>bài</a:t>
            </a:r>
            <a:r>
              <a:rPr lang="en-US" dirty="0"/>
              <a:t> </a:t>
            </a:r>
            <a:r>
              <a:rPr lang="en-US" dirty="0" err="1"/>
              <a:t>tập</a:t>
            </a:r>
            <a:r>
              <a:rPr lang="en-US" dirty="0"/>
              <a:t> </a:t>
            </a:r>
            <a:r>
              <a:rPr lang="en-US" dirty="0" err="1"/>
              <a:t>được</a:t>
            </a:r>
            <a:r>
              <a:rPr lang="en-US" dirty="0"/>
              <a:t> </a:t>
            </a:r>
            <a:r>
              <a:rPr lang="en-US" dirty="0" err="1"/>
              <a:t>lựa</a:t>
            </a:r>
            <a:r>
              <a:rPr lang="en-US" dirty="0"/>
              <a:t> </a:t>
            </a:r>
            <a:r>
              <a:rPr lang="en-US" dirty="0" err="1"/>
              <a:t>chọn</a:t>
            </a:r>
            <a:endParaRPr lang="en-US" dirty="0"/>
          </a:p>
        </p:txBody>
      </p:sp>
      <p:sp>
        <p:nvSpPr>
          <p:cNvPr id="4" name="Slide Number Placeholder 3"/>
          <p:cNvSpPr>
            <a:spLocks noGrp="1"/>
          </p:cNvSpPr>
          <p:nvPr>
            <p:ph type="sldNum" sz="quarter" idx="5"/>
          </p:nvPr>
        </p:nvSpPr>
        <p:spPr/>
        <p:txBody>
          <a:bodyPr/>
          <a:lstStyle/>
          <a:p>
            <a:fld id="{EC9321B5-E5CA-40CB-8ED0-F7C170F82ABC}" type="slidenum">
              <a:rPr lang="en-US" smtClean="0"/>
              <a:t>4</a:t>
            </a:fld>
            <a:endParaRPr lang="en-US"/>
          </a:p>
        </p:txBody>
      </p:sp>
    </p:spTree>
    <p:extLst>
      <p:ext uri="{BB962C8B-B14F-4D97-AF65-F5344CB8AC3E}">
        <p14:creationId xmlns:p14="http://schemas.microsoft.com/office/powerpoint/2010/main" val="4083967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321B5-E5CA-40CB-8ED0-F7C170F82ABC}" type="slidenum">
              <a:rPr lang="en-US" smtClean="0"/>
              <a:t>9</a:t>
            </a:fld>
            <a:endParaRPr lang="en-US"/>
          </a:p>
        </p:txBody>
      </p:sp>
    </p:spTree>
    <p:extLst>
      <p:ext uri="{BB962C8B-B14F-4D97-AF65-F5344CB8AC3E}">
        <p14:creationId xmlns:p14="http://schemas.microsoft.com/office/powerpoint/2010/main" val="3565502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www.facebook.com/teamKTUTS"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สไลด์ชื่อเรื่อง">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64BC3042-3194-49BE-9242-5D2C30EA9B8D}"/>
              </a:ext>
            </a:extLst>
          </p:cNvPr>
          <p:cNvSpPr>
            <a:spLocks noGrp="1"/>
          </p:cNvSpPr>
          <p:nvPr>
            <p:ph type="ctrTitle"/>
          </p:nvPr>
        </p:nvSpPr>
        <p:spPr>
          <a:xfrm>
            <a:off x="1524000" y="1122363"/>
            <a:ext cx="9144000" cy="2387600"/>
          </a:xfrm>
        </p:spPr>
        <p:txBody>
          <a:bodyPr anchor="b"/>
          <a:lstStyle>
            <a:lvl1pPr algn="ctr">
              <a:defRPr sz="6000"/>
            </a:lvl1pPr>
          </a:lstStyle>
          <a:p>
            <a:r>
              <a:rPr lang="th-TH"/>
              <a:t>คลิกเพื่อแก้ไขสไตล์ชื่อเรื่องต้นแบบ</a:t>
            </a:r>
            <a:endParaRPr lang="en-US"/>
          </a:p>
        </p:txBody>
      </p:sp>
      <p:sp>
        <p:nvSpPr>
          <p:cNvPr id="3" name="ชื่อเรื่องรอง 2">
            <a:extLst>
              <a:ext uri="{FF2B5EF4-FFF2-40B4-BE49-F238E27FC236}">
                <a16:creationId xmlns:a16="http://schemas.microsoft.com/office/drawing/2014/main" id="{339A33D6-84A2-4543-95C2-5A52AA13EA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h-TH"/>
              <a:t>คลิกเพื่อแก้ไขสไตล์ชื่อเรื่องรองต้นแบบ</a:t>
            </a:r>
            <a:endParaRPr lang="en-US"/>
          </a:p>
        </p:txBody>
      </p:sp>
      <p:sp>
        <p:nvSpPr>
          <p:cNvPr id="4" name="ตัวแทนวันที่ 3">
            <a:extLst>
              <a:ext uri="{FF2B5EF4-FFF2-40B4-BE49-F238E27FC236}">
                <a16:creationId xmlns:a16="http://schemas.microsoft.com/office/drawing/2014/main" id="{F4C9DDE3-C958-4C60-B47B-512E8F8A15A8}"/>
              </a:ext>
            </a:extLst>
          </p:cNvPr>
          <p:cNvSpPr>
            <a:spLocks noGrp="1"/>
          </p:cNvSpPr>
          <p:nvPr>
            <p:ph type="dt" sz="half" idx="10"/>
          </p:nvPr>
        </p:nvSpPr>
        <p:spPr/>
        <p:txBody>
          <a:bodyPr/>
          <a:lstStyle/>
          <a:p>
            <a:fld id="{10BC4A1E-D62A-40AF-A0E0-4DC86F756591}" type="datetimeFigureOut">
              <a:rPr lang="en-US" smtClean="0"/>
              <a:t>1/23/2022</a:t>
            </a:fld>
            <a:endParaRPr lang="en-US"/>
          </a:p>
        </p:txBody>
      </p:sp>
      <p:sp>
        <p:nvSpPr>
          <p:cNvPr id="5" name="ตัวแทนท้ายกระดาษ 4">
            <a:extLst>
              <a:ext uri="{FF2B5EF4-FFF2-40B4-BE49-F238E27FC236}">
                <a16:creationId xmlns:a16="http://schemas.microsoft.com/office/drawing/2014/main" id="{6B5A91C8-1169-4880-A9A1-9C91317F55C8}"/>
              </a:ext>
            </a:extLst>
          </p:cNvPr>
          <p:cNvSpPr>
            <a:spLocks noGrp="1"/>
          </p:cNvSpPr>
          <p:nvPr>
            <p:ph type="ftr" sz="quarter" idx="11"/>
          </p:nvPr>
        </p:nvSpPr>
        <p:spPr/>
        <p:txBody>
          <a:bodyPr/>
          <a:lstStyle/>
          <a:p>
            <a:endParaRPr lang="en-US"/>
          </a:p>
        </p:txBody>
      </p:sp>
      <p:sp>
        <p:nvSpPr>
          <p:cNvPr id="6" name="ตัวแทนหมายเลขสไลด์ 5">
            <a:extLst>
              <a:ext uri="{FF2B5EF4-FFF2-40B4-BE49-F238E27FC236}">
                <a16:creationId xmlns:a16="http://schemas.microsoft.com/office/drawing/2014/main" id="{D0E3AFC0-E067-4CA5-A3B4-45305FC3D82C}"/>
              </a:ext>
            </a:extLst>
          </p:cNvPr>
          <p:cNvSpPr>
            <a:spLocks noGrp="1"/>
          </p:cNvSpPr>
          <p:nvPr>
            <p:ph type="sldNum" sz="quarter" idx="12"/>
          </p:nvPr>
        </p:nvSpPr>
        <p:spPr/>
        <p:txBody>
          <a:bodyPr/>
          <a:lstStyle/>
          <a:p>
            <a:fld id="{BA40A80C-3F9D-4D7C-AF70-4621F52DC2C1}" type="slidenum">
              <a:rPr lang="en-US" smtClean="0"/>
              <a:t>‹#›</a:t>
            </a:fld>
            <a:endParaRPr lang="en-US"/>
          </a:p>
        </p:txBody>
      </p:sp>
    </p:spTree>
    <p:extLst>
      <p:ext uri="{BB962C8B-B14F-4D97-AF65-F5344CB8AC3E}">
        <p14:creationId xmlns:p14="http://schemas.microsoft.com/office/powerpoint/2010/main" val="1022391661"/>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ชื่อเรื่องและเนื้อหา">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D88EB919-22B8-4ED8-A360-85991E6FAFD2}"/>
              </a:ext>
            </a:extLst>
          </p:cNvPr>
          <p:cNvSpPr>
            <a:spLocks noGrp="1"/>
          </p:cNvSpPr>
          <p:nvPr>
            <p:ph type="title"/>
          </p:nvPr>
        </p:nvSpPr>
        <p:spPr/>
        <p:txBody>
          <a:bodyPr/>
          <a:lstStyle/>
          <a:p>
            <a:r>
              <a:rPr lang="th-TH"/>
              <a:t>คลิกเพื่อแก้ไขสไตล์ชื่อเรื่องต้นแบบ</a:t>
            </a:r>
            <a:endParaRPr lang="en-US"/>
          </a:p>
        </p:txBody>
      </p:sp>
      <p:sp>
        <p:nvSpPr>
          <p:cNvPr id="3" name="ตัวแทนเนื้อหา 2">
            <a:extLst>
              <a:ext uri="{FF2B5EF4-FFF2-40B4-BE49-F238E27FC236}">
                <a16:creationId xmlns:a16="http://schemas.microsoft.com/office/drawing/2014/main" id="{D70B9F53-F4FD-4198-9495-BA0198689C3B}"/>
              </a:ext>
            </a:extLst>
          </p:cNvPr>
          <p:cNvSpPr>
            <a:spLocks noGrp="1"/>
          </p:cNvSpPr>
          <p:nvPr>
            <p:ph idx="1"/>
          </p:nvPr>
        </p:nvSpPr>
        <p:spPr/>
        <p:txBody>
          <a:bodyPr/>
          <a:lstStyle/>
          <a:p>
            <a:pPr lvl="0"/>
            <a:r>
              <a:rPr lang="th-TH"/>
              <a:t>คลิกเพื่อแก้ไขสไตล์ของข้อความต้นแบบ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a:p>
        </p:txBody>
      </p:sp>
      <p:sp>
        <p:nvSpPr>
          <p:cNvPr id="4" name="ตัวแทนวันที่ 3">
            <a:extLst>
              <a:ext uri="{FF2B5EF4-FFF2-40B4-BE49-F238E27FC236}">
                <a16:creationId xmlns:a16="http://schemas.microsoft.com/office/drawing/2014/main" id="{4AF0BB98-9992-43C2-850C-A3D407728881}"/>
              </a:ext>
            </a:extLst>
          </p:cNvPr>
          <p:cNvSpPr>
            <a:spLocks noGrp="1"/>
          </p:cNvSpPr>
          <p:nvPr>
            <p:ph type="dt" sz="half" idx="10"/>
          </p:nvPr>
        </p:nvSpPr>
        <p:spPr/>
        <p:txBody>
          <a:bodyPr/>
          <a:lstStyle/>
          <a:p>
            <a:fld id="{10BC4A1E-D62A-40AF-A0E0-4DC86F756591}" type="datetimeFigureOut">
              <a:rPr lang="en-US" smtClean="0"/>
              <a:t>1/23/2022</a:t>
            </a:fld>
            <a:endParaRPr lang="en-US"/>
          </a:p>
        </p:txBody>
      </p:sp>
      <p:sp>
        <p:nvSpPr>
          <p:cNvPr id="5" name="ตัวแทนท้ายกระดาษ 4">
            <a:extLst>
              <a:ext uri="{FF2B5EF4-FFF2-40B4-BE49-F238E27FC236}">
                <a16:creationId xmlns:a16="http://schemas.microsoft.com/office/drawing/2014/main" id="{6B18C33F-BE4C-4D1C-807D-DFC23F648D96}"/>
              </a:ext>
            </a:extLst>
          </p:cNvPr>
          <p:cNvSpPr>
            <a:spLocks noGrp="1"/>
          </p:cNvSpPr>
          <p:nvPr>
            <p:ph type="ftr" sz="quarter" idx="11"/>
          </p:nvPr>
        </p:nvSpPr>
        <p:spPr/>
        <p:txBody>
          <a:bodyPr/>
          <a:lstStyle/>
          <a:p>
            <a:endParaRPr lang="en-US"/>
          </a:p>
        </p:txBody>
      </p:sp>
      <p:sp>
        <p:nvSpPr>
          <p:cNvPr id="6" name="ตัวแทนหมายเลขสไลด์ 5">
            <a:extLst>
              <a:ext uri="{FF2B5EF4-FFF2-40B4-BE49-F238E27FC236}">
                <a16:creationId xmlns:a16="http://schemas.microsoft.com/office/drawing/2014/main" id="{AEEC55C5-4F9F-42D9-9617-F5A59EBF670C}"/>
              </a:ext>
            </a:extLst>
          </p:cNvPr>
          <p:cNvSpPr>
            <a:spLocks noGrp="1"/>
          </p:cNvSpPr>
          <p:nvPr>
            <p:ph type="sldNum" sz="quarter" idx="12"/>
          </p:nvPr>
        </p:nvSpPr>
        <p:spPr/>
        <p:txBody>
          <a:bodyPr/>
          <a:lstStyle/>
          <a:p>
            <a:fld id="{BA40A80C-3F9D-4D7C-AF70-4621F52DC2C1}" type="slidenum">
              <a:rPr lang="en-US" smtClean="0"/>
              <a:t>‹#›</a:t>
            </a:fld>
            <a:endParaRPr lang="en-US"/>
          </a:p>
        </p:txBody>
      </p:sp>
    </p:spTree>
    <p:extLst>
      <p:ext uri="{BB962C8B-B14F-4D97-AF65-F5344CB8AC3E}">
        <p14:creationId xmlns:p14="http://schemas.microsoft.com/office/powerpoint/2010/main" val="1988879515"/>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ส่วนหัวของส่วน">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FD6133C8-5D3E-42B7-9CE1-60C52CDA8AED}"/>
              </a:ext>
            </a:extLst>
          </p:cNvPr>
          <p:cNvSpPr>
            <a:spLocks noGrp="1"/>
          </p:cNvSpPr>
          <p:nvPr>
            <p:ph type="title"/>
          </p:nvPr>
        </p:nvSpPr>
        <p:spPr>
          <a:xfrm>
            <a:off x="831850" y="1709738"/>
            <a:ext cx="10515600" cy="2852737"/>
          </a:xfrm>
        </p:spPr>
        <p:txBody>
          <a:bodyPr anchor="b"/>
          <a:lstStyle>
            <a:lvl1pPr>
              <a:defRPr sz="6000"/>
            </a:lvl1pPr>
          </a:lstStyle>
          <a:p>
            <a:r>
              <a:rPr lang="th-TH"/>
              <a:t>คลิกเพื่อแก้ไขสไตล์ชื่อเรื่องต้นแบบ</a:t>
            </a:r>
            <a:endParaRPr lang="en-US"/>
          </a:p>
        </p:txBody>
      </p:sp>
      <p:sp>
        <p:nvSpPr>
          <p:cNvPr id="3" name="ตัวแทนข้อความ 2">
            <a:extLst>
              <a:ext uri="{FF2B5EF4-FFF2-40B4-BE49-F238E27FC236}">
                <a16:creationId xmlns:a16="http://schemas.microsoft.com/office/drawing/2014/main" id="{1B45C580-A0F2-4213-92AE-0A9220E8CA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h-TH"/>
              <a:t>คลิกเพื่อแก้ไขสไตล์ของข้อความต้นแบบ</a:t>
            </a:r>
          </a:p>
        </p:txBody>
      </p:sp>
      <p:sp>
        <p:nvSpPr>
          <p:cNvPr id="4" name="ตัวแทนวันที่ 3">
            <a:extLst>
              <a:ext uri="{FF2B5EF4-FFF2-40B4-BE49-F238E27FC236}">
                <a16:creationId xmlns:a16="http://schemas.microsoft.com/office/drawing/2014/main" id="{1C009287-287E-47A6-B2FF-DFAE6E5CB633}"/>
              </a:ext>
            </a:extLst>
          </p:cNvPr>
          <p:cNvSpPr>
            <a:spLocks noGrp="1"/>
          </p:cNvSpPr>
          <p:nvPr>
            <p:ph type="dt" sz="half" idx="10"/>
          </p:nvPr>
        </p:nvSpPr>
        <p:spPr/>
        <p:txBody>
          <a:bodyPr/>
          <a:lstStyle/>
          <a:p>
            <a:fld id="{10BC4A1E-D62A-40AF-A0E0-4DC86F756591}" type="datetimeFigureOut">
              <a:rPr lang="en-US" smtClean="0"/>
              <a:t>1/23/2022</a:t>
            </a:fld>
            <a:endParaRPr lang="en-US"/>
          </a:p>
        </p:txBody>
      </p:sp>
      <p:sp>
        <p:nvSpPr>
          <p:cNvPr id="5" name="ตัวแทนท้ายกระดาษ 4">
            <a:extLst>
              <a:ext uri="{FF2B5EF4-FFF2-40B4-BE49-F238E27FC236}">
                <a16:creationId xmlns:a16="http://schemas.microsoft.com/office/drawing/2014/main" id="{EEB33C70-DAC6-4D15-91F6-2928491F85C8}"/>
              </a:ext>
            </a:extLst>
          </p:cNvPr>
          <p:cNvSpPr>
            <a:spLocks noGrp="1"/>
          </p:cNvSpPr>
          <p:nvPr>
            <p:ph type="ftr" sz="quarter" idx="11"/>
          </p:nvPr>
        </p:nvSpPr>
        <p:spPr/>
        <p:txBody>
          <a:bodyPr/>
          <a:lstStyle/>
          <a:p>
            <a:endParaRPr lang="en-US"/>
          </a:p>
        </p:txBody>
      </p:sp>
      <p:sp>
        <p:nvSpPr>
          <p:cNvPr id="6" name="ตัวแทนหมายเลขสไลด์ 5">
            <a:extLst>
              <a:ext uri="{FF2B5EF4-FFF2-40B4-BE49-F238E27FC236}">
                <a16:creationId xmlns:a16="http://schemas.microsoft.com/office/drawing/2014/main" id="{0FA2A200-0085-4154-9755-C216BE4A7208}"/>
              </a:ext>
            </a:extLst>
          </p:cNvPr>
          <p:cNvSpPr>
            <a:spLocks noGrp="1"/>
          </p:cNvSpPr>
          <p:nvPr>
            <p:ph type="sldNum" sz="quarter" idx="12"/>
          </p:nvPr>
        </p:nvSpPr>
        <p:spPr/>
        <p:txBody>
          <a:bodyPr/>
          <a:lstStyle/>
          <a:p>
            <a:fld id="{BA40A80C-3F9D-4D7C-AF70-4621F52DC2C1}" type="slidenum">
              <a:rPr lang="en-US" smtClean="0"/>
              <a:t>‹#›</a:t>
            </a:fld>
            <a:endParaRPr lang="en-US"/>
          </a:p>
        </p:txBody>
      </p:sp>
      <p:pic>
        <p:nvPicPr>
          <p:cNvPr id="7" name="Picture 6" descr="A picture containing diagram&#10;&#10;Description automatically generated">
            <a:extLst>
              <a:ext uri="{FF2B5EF4-FFF2-40B4-BE49-F238E27FC236}">
                <a16:creationId xmlns:a16="http://schemas.microsoft.com/office/drawing/2014/main" id="{102F4D0C-BEC8-4AA7-AC28-AD7764F7717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241000" y="20078700"/>
            <a:ext cx="1881378" cy="1625303"/>
          </a:xfrm>
          <a:prstGeom prst="rect">
            <a:avLst/>
          </a:prstGeom>
        </p:spPr>
      </p:pic>
      <p:pic>
        <p:nvPicPr>
          <p:cNvPr id="8" name="Picture 7" descr="A picture containing diagram&#10;&#10;Description automatically generated">
            <a:extLst>
              <a:ext uri="{FF2B5EF4-FFF2-40B4-BE49-F238E27FC236}">
                <a16:creationId xmlns:a16="http://schemas.microsoft.com/office/drawing/2014/main" id="{D72A9BB2-387D-4ADC-B2AB-F264D51780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267700"/>
            <a:ext cx="1881378" cy="1625303"/>
          </a:xfrm>
          <a:prstGeom prst="rect">
            <a:avLst/>
          </a:prstGeom>
        </p:spPr>
      </p:pic>
      <p:pic>
        <p:nvPicPr>
          <p:cNvPr id="9" name="Picture 8" descr="A picture containing diagram&#10;&#10;Description automatically generated">
            <a:extLst>
              <a:ext uri="{FF2B5EF4-FFF2-40B4-BE49-F238E27FC236}">
                <a16:creationId xmlns:a16="http://schemas.microsoft.com/office/drawing/2014/main" id="{A5BFE6C3-55BC-481C-8A8C-04917DD4A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766000" y="-12382500"/>
            <a:ext cx="1881378" cy="1625303"/>
          </a:xfrm>
          <a:prstGeom prst="rect">
            <a:avLst/>
          </a:prstGeom>
        </p:spPr>
      </p:pic>
      <p:pic>
        <p:nvPicPr>
          <p:cNvPr id="10" name="Picture 9" descr="A picture containing diagram&#10;&#10;Description automatically generated">
            <a:extLst>
              <a:ext uri="{FF2B5EF4-FFF2-40B4-BE49-F238E27FC236}">
                <a16:creationId xmlns:a16="http://schemas.microsoft.com/office/drawing/2014/main" id="{2F2AFC30-277E-4CA9-B0A5-764CB262693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666071" y="-12334095"/>
            <a:ext cx="1881378" cy="1625303"/>
          </a:xfrm>
          <a:prstGeom prst="rect">
            <a:avLst/>
          </a:prstGeom>
        </p:spPr>
      </p:pic>
      <p:sp>
        <p:nvSpPr>
          <p:cNvPr id="11" name="TextBox 10">
            <a:extLst>
              <a:ext uri="{FF2B5EF4-FFF2-40B4-BE49-F238E27FC236}">
                <a16:creationId xmlns:a16="http://schemas.microsoft.com/office/drawing/2014/main" id="{C55762F7-AE1C-45F2-9329-8B52FC149226}"/>
              </a:ext>
            </a:extLst>
          </p:cNvPr>
          <p:cNvSpPr txBox="1"/>
          <p:nvPr userDrawn="1"/>
        </p:nvSpPr>
        <p:spPr>
          <a:xfrm>
            <a:off x="1973790" y="8723122"/>
            <a:ext cx="9311220" cy="738664"/>
          </a:xfrm>
          <a:prstGeom prst="rect">
            <a:avLst/>
          </a:prstGeom>
          <a:noFill/>
        </p:spPr>
        <p:txBody>
          <a:bodyPr wrap="square">
            <a:spAutoFit/>
          </a:bodyPr>
          <a:lstStyle/>
          <a:p>
            <a:r>
              <a:rPr lang="en-US">
                <a:solidFill>
                  <a:schemeClr val="accent3">
                    <a:lumMod val="75000"/>
                  </a:schemeClr>
                </a:solidFill>
                <a:latin typeface="Times New Roman" panose="02020603050405020304" pitchFamily="18" charset="0"/>
                <a:cs typeface="Times New Roman" panose="02020603050405020304" pitchFamily="18" charset="0"/>
              </a:rPr>
              <a:t>Liên hệ page:</a:t>
            </a:r>
          </a:p>
          <a:p>
            <a:r>
              <a:rPr lang="en-US">
                <a:solidFill>
                  <a:schemeClr val="accent3">
                    <a:lumMod val="75000"/>
                  </a:schemeClr>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xmlns="" val="tx"/>
                    </a:ext>
                  </a:extLst>
                </a:hlinkClick>
              </a:rPr>
              <a:t>https://www.facebook.com/teamKTUTS</a:t>
            </a:r>
            <a:endParaRPr lang="en-US">
              <a:solidFill>
                <a:schemeClr val="accent3">
                  <a:lumMod val="75000"/>
                </a:schemeClr>
              </a:solidFill>
              <a:latin typeface="Times New Roman" panose="02020603050405020304" pitchFamily="18" charset="0"/>
              <a:cs typeface="Times New Roman" panose="02020603050405020304" pitchFamily="18" charset="0"/>
            </a:endParaRPr>
          </a:p>
          <a:p>
            <a:r>
              <a:rPr lang="en-US">
                <a:solidFill>
                  <a:schemeClr val="accent3">
                    <a:lumMod val="75000"/>
                  </a:schemeClr>
                </a:solidFill>
                <a:latin typeface="Times New Roman" panose="02020603050405020304" pitchFamily="18" charset="0"/>
                <a:cs typeface="Times New Roman" panose="02020603050405020304" pitchFamily="18" charset="0"/>
              </a:rPr>
              <a:t>Đây là sản phẩm của nhóm KTUTS. Mọi chi tiết vui lòng liên hệ page hoặc SĐT: 0922 645 654</a:t>
            </a:r>
          </a:p>
        </p:txBody>
      </p:sp>
      <p:pic>
        <p:nvPicPr>
          <p:cNvPr id="12" name="Picture 11" descr="A picture containing diagram&#10;&#10;Description automatically generated">
            <a:extLst>
              <a:ext uri="{FF2B5EF4-FFF2-40B4-BE49-F238E27FC236}">
                <a16:creationId xmlns:a16="http://schemas.microsoft.com/office/drawing/2014/main" id="{31DC8DE9-EC26-4AAC-B83D-C2D0B4BAFA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918400" y="20383500"/>
            <a:ext cx="1881378" cy="1625303"/>
          </a:xfrm>
          <a:prstGeom prst="rect">
            <a:avLst/>
          </a:prstGeom>
        </p:spPr>
      </p:pic>
    </p:spTree>
    <p:extLst>
      <p:ext uri="{BB962C8B-B14F-4D97-AF65-F5344CB8AC3E}">
        <p14:creationId xmlns:p14="http://schemas.microsoft.com/office/powerpoint/2010/main" val="327883554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เนื้อหา 2 ส่วน">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BDFC4BAE-ACA0-4D15-8195-9C3655B5FD23}"/>
              </a:ext>
            </a:extLst>
          </p:cNvPr>
          <p:cNvSpPr>
            <a:spLocks noGrp="1"/>
          </p:cNvSpPr>
          <p:nvPr>
            <p:ph type="title"/>
          </p:nvPr>
        </p:nvSpPr>
        <p:spPr/>
        <p:txBody>
          <a:bodyPr/>
          <a:lstStyle/>
          <a:p>
            <a:r>
              <a:rPr lang="th-TH"/>
              <a:t>คลิกเพื่อแก้ไขสไตล์ชื่อเรื่องต้นแบบ</a:t>
            </a:r>
            <a:endParaRPr lang="en-US"/>
          </a:p>
        </p:txBody>
      </p:sp>
      <p:sp>
        <p:nvSpPr>
          <p:cNvPr id="3" name="ตัวแทนเนื้อหา 2">
            <a:extLst>
              <a:ext uri="{FF2B5EF4-FFF2-40B4-BE49-F238E27FC236}">
                <a16:creationId xmlns:a16="http://schemas.microsoft.com/office/drawing/2014/main" id="{4C194B7C-53CF-4844-A812-211B511D9417}"/>
              </a:ext>
            </a:extLst>
          </p:cNvPr>
          <p:cNvSpPr>
            <a:spLocks noGrp="1"/>
          </p:cNvSpPr>
          <p:nvPr>
            <p:ph sz="half" idx="1"/>
          </p:nvPr>
        </p:nvSpPr>
        <p:spPr>
          <a:xfrm>
            <a:off x="838200" y="1825625"/>
            <a:ext cx="5181600" cy="4351338"/>
          </a:xfrm>
        </p:spPr>
        <p:txBody>
          <a:bodyPr/>
          <a:lstStyle/>
          <a:p>
            <a:pPr lvl="0"/>
            <a:r>
              <a:rPr lang="th-TH"/>
              <a:t>คลิกเพื่อแก้ไขสไตล์ของข้อความต้นแบบ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a:p>
        </p:txBody>
      </p:sp>
      <p:sp>
        <p:nvSpPr>
          <p:cNvPr id="4" name="ตัวแทนเนื้อหา 3">
            <a:extLst>
              <a:ext uri="{FF2B5EF4-FFF2-40B4-BE49-F238E27FC236}">
                <a16:creationId xmlns:a16="http://schemas.microsoft.com/office/drawing/2014/main" id="{8B59E4BF-CCBA-448F-82B3-90C1C95E7CCE}"/>
              </a:ext>
            </a:extLst>
          </p:cNvPr>
          <p:cNvSpPr>
            <a:spLocks noGrp="1"/>
          </p:cNvSpPr>
          <p:nvPr>
            <p:ph sz="half" idx="2"/>
          </p:nvPr>
        </p:nvSpPr>
        <p:spPr>
          <a:xfrm>
            <a:off x="6172200" y="1825625"/>
            <a:ext cx="5181600" cy="4351338"/>
          </a:xfrm>
        </p:spPr>
        <p:txBody>
          <a:bodyPr/>
          <a:lstStyle/>
          <a:p>
            <a:pPr lvl="0"/>
            <a:r>
              <a:rPr lang="th-TH"/>
              <a:t>คลิกเพื่อแก้ไขสไตล์ของข้อความต้นแบบ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a:p>
        </p:txBody>
      </p:sp>
      <p:sp>
        <p:nvSpPr>
          <p:cNvPr id="5" name="ตัวแทนวันที่ 4">
            <a:extLst>
              <a:ext uri="{FF2B5EF4-FFF2-40B4-BE49-F238E27FC236}">
                <a16:creationId xmlns:a16="http://schemas.microsoft.com/office/drawing/2014/main" id="{B96E23DA-2791-4B66-A2DF-3F35A861902C}"/>
              </a:ext>
            </a:extLst>
          </p:cNvPr>
          <p:cNvSpPr>
            <a:spLocks noGrp="1"/>
          </p:cNvSpPr>
          <p:nvPr>
            <p:ph type="dt" sz="half" idx="10"/>
          </p:nvPr>
        </p:nvSpPr>
        <p:spPr/>
        <p:txBody>
          <a:bodyPr/>
          <a:lstStyle/>
          <a:p>
            <a:fld id="{10BC4A1E-D62A-40AF-A0E0-4DC86F756591}" type="datetimeFigureOut">
              <a:rPr lang="en-US" smtClean="0"/>
              <a:t>1/23/2022</a:t>
            </a:fld>
            <a:endParaRPr lang="en-US"/>
          </a:p>
        </p:txBody>
      </p:sp>
      <p:sp>
        <p:nvSpPr>
          <p:cNvPr id="6" name="ตัวแทนท้ายกระดาษ 5">
            <a:extLst>
              <a:ext uri="{FF2B5EF4-FFF2-40B4-BE49-F238E27FC236}">
                <a16:creationId xmlns:a16="http://schemas.microsoft.com/office/drawing/2014/main" id="{448F51AD-1480-4ABC-AB7B-EDDF09648BC5}"/>
              </a:ext>
            </a:extLst>
          </p:cNvPr>
          <p:cNvSpPr>
            <a:spLocks noGrp="1"/>
          </p:cNvSpPr>
          <p:nvPr>
            <p:ph type="ftr" sz="quarter" idx="11"/>
          </p:nvPr>
        </p:nvSpPr>
        <p:spPr/>
        <p:txBody>
          <a:bodyPr/>
          <a:lstStyle/>
          <a:p>
            <a:endParaRPr lang="en-US"/>
          </a:p>
        </p:txBody>
      </p:sp>
      <p:sp>
        <p:nvSpPr>
          <p:cNvPr id="7" name="ตัวแทนหมายเลขสไลด์ 6">
            <a:extLst>
              <a:ext uri="{FF2B5EF4-FFF2-40B4-BE49-F238E27FC236}">
                <a16:creationId xmlns:a16="http://schemas.microsoft.com/office/drawing/2014/main" id="{802FECB2-6BAD-4E48-92F4-E690A4E39184}"/>
              </a:ext>
            </a:extLst>
          </p:cNvPr>
          <p:cNvSpPr>
            <a:spLocks noGrp="1"/>
          </p:cNvSpPr>
          <p:nvPr>
            <p:ph type="sldNum" sz="quarter" idx="12"/>
          </p:nvPr>
        </p:nvSpPr>
        <p:spPr/>
        <p:txBody>
          <a:bodyPr/>
          <a:lstStyle/>
          <a:p>
            <a:fld id="{BA40A80C-3F9D-4D7C-AF70-4621F52DC2C1}" type="slidenum">
              <a:rPr lang="en-US" smtClean="0"/>
              <a:t>‹#›</a:t>
            </a:fld>
            <a:endParaRPr lang="en-US"/>
          </a:p>
        </p:txBody>
      </p:sp>
    </p:spTree>
    <p:extLst>
      <p:ext uri="{BB962C8B-B14F-4D97-AF65-F5344CB8AC3E}">
        <p14:creationId xmlns:p14="http://schemas.microsoft.com/office/powerpoint/2010/main" val="3137853129"/>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การเปรียบเทียบ">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27D2DA0F-C64D-4EC1-A948-6D03428DAE55}"/>
              </a:ext>
            </a:extLst>
          </p:cNvPr>
          <p:cNvSpPr>
            <a:spLocks noGrp="1"/>
          </p:cNvSpPr>
          <p:nvPr>
            <p:ph type="title"/>
          </p:nvPr>
        </p:nvSpPr>
        <p:spPr>
          <a:xfrm>
            <a:off x="839788" y="365125"/>
            <a:ext cx="10515600" cy="1325563"/>
          </a:xfrm>
        </p:spPr>
        <p:txBody>
          <a:bodyPr/>
          <a:lstStyle/>
          <a:p>
            <a:r>
              <a:rPr lang="th-TH"/>
              <a:t>คลิกเพื่อแก้ไขสไตล์ชื่อเรื่องต้นแบบ</a:t>
            </a:r>
            <a:endParaRPr lang="en-US"/>
          </a:p>
        </p:txBody>
      </p:sp>
      <p:sp>
        <p:nvSpPr>
          <p:cNvPr id="3" name="ตัวแทนข้อความ 2">
            <a:extLst>
              <a:ext uri="{FF2B5EF4-FFF2-40B4-BE49-F238E27FC236}">
                <a16:creationId xmlns:a16="http://schemas.microsoft.com/office/drawing/2014/main" id="{D86B0ABD-B7C2-46A4-BEC4-B774874E24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คลิกเพื่อแก้ไขสไตล์ของข้อความต้นแบบ</a:t>
            </a:r>
          </a:p>
        </p:txBody>
      </p:sp>
      <p:sp>
        <p:nvSpPr>
          <p:cNvPr id="4" name="ตัวแทนเนื้อหา 3">
            <a:extLst>
              <a:ext uri="{FF2B5EF4-FFF2-40B4-BE49-F238E27FC236}">
                <a16:creationId xmlns:a16="http://schemas.microsoft.com/office/drawing/2014/main" id="{DCA0E113-6402-4353-BC4B-01566E90EDCC}"/>
              </a:ext>
            </a:extLst>
          </p:cNvPr>
          <p:cNvSpPr>
            <a:spLocks noGrp="1"/>
          </p:cNvSpPr>
          <p:nvPr>
            <p:ph sz="half" idx="2"/>
          </p:nvPr>
        </p:nvSpPr>
        <p:spPr>
          <a:xfrm>
            <a:off x="839788" y="2505075"/>
            <a:ext cx="5157787" cy="3684588"/>
          </a:xfrm>
        </p:spPr>
        <p:txBody>
          <a:bodyPr/>
          <a:lstStyle/>
          <a:p>
            <a:pPr lvl="0"/>
            <a:r>
              <a:rPr lang="th-TH"/>
              <a:t>คลิกเพื่อแก้ไขสไตล์ของข้อความต้นแบบ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a:p>
        </p:txBody>
      </p:sp>
      <p:sp>
        <p:nvSpPr>
          <p:cNvPr id="5" name="ตัวแทนข้อความ 4">
            <a:extLst>
              <a:ext uri="{FF2B5EF4-FFF2-40B4-BE49-F238E27FC236}">
                <a16:creationId xmlns:a16="http://schemas.microsoft.com/office/drawing/2014/main" id="{4523807A-648E-45CA-BC5C-7BD30F3531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a:t>คลิกเพื่อแก้ไขสไตล์ของข้อความต้นแบบ</a:t>
            </a:r>
          </a:p>
        </p:txBody>
      </p:sp>
      <p:sp>
        <p:nvSpPr>
          <p:cNvPr id="6" name="ตัวแทนเนื้อหา 5">
            <a:extLst>
              <a:ext uri="{FF2B5EF4-FFF2-40B4-BE49-F238E27FC236}">
                <a16:creationId xmlns:a16="http://schemas.microsoft.com/office/drawing/2014/main" id="{B2734216-60CD-468C-81E5-D51D76708BEB}"/>
              </a:ext>
            </a:extLst>
          </p:cNvPr>
          <p:cNvSpPr>
            <a:spLocks noGrp="1"/>
          </p:cNvSpPr>
          <p:nvPr>
            <p:ph sz="quarter" idx="4"/>
          </p:nvPr>
        </p:nvSpPr>
        <p:spPr>
          <a:xfrm>
            <a:off x="6172200" y="2505075"/>
            <a:ext cx="5183188" cy="3684588"/>
          </a:xfrm>
        </p:spPr>
        <p:txBody>
          <a:bodyPr/>
          <a:lstStyle/>
          <a:p>
            <a:pPr lvl="0"/>
            <a:r>
              <a:rPr lang="th-TH"/>
              <a:t>คลิกเพื่อแก้ไขสไตล์ของข้อความต้นแบบ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a:p>
        </p:txBody>
      </p:sp>
      <p:sp>
        <p:nvSpPr>
          <p:cNvPr id="7" name="ตัวแทนวันที่ 6">
            <a:extLst>
              <a:ext uri="{FF2B5EF4-FFF2-40B4-BE49-F238E27FC236}">
                <a16:creationId xmlns:a16="http://schemas.microsoft.com/office/drawing/2014/main" id="{3FAE49C6-BCF3-40B9-9651-8AAE4DBE54CF}"/>
              </a:ext>
            </a:extLst>
          </p:cNvPr>
          <p:cNvSpPr>
            <a:spLocks noGrp="1"/>
          </p:cNvSpPr>
          <p:nvPr>
            <p:ph type="dt" sz="half" idx="10"/>
          </p:nvPr>
        </p:nvSpPr>
        <p:spPr/>
        <p:txBody>
          <a:bodyPr/>
          <a:lstStyle/>
          <a:p>
            <a:fld id="{10BC4A1E-D62A-40AF-A0E0-4DC86F756591}" type="datetimeFigureOut">
              <a:rPr lang="en-US" smtClean="0"/>
              <a:t>1/23/2022</a:t>
            </a:fld>
            <a:endParaRPr lang="en-US"/>
          </a:p>
        </p:txBody>
      </p:sp>
      <p:sp>
        <p:nvSpPr>
          <p:cNvPr id="8" name="ตัวแทนท้ายกระดาษ 7">
            <a:extLst>
              <a:ext uri="{FF2B5EF4-FFF2-40B4-BE49-F238E27FC236}">
                <a16:creationId xmlns:a16="http://schemas.microsoft.com/office/drawing/2014/main" id="{99436F10-2444-4C33-A741-B1D488552D85}"/>
              </a:ext>
            </a:extLst>
          </p:cNvPr>
          <p:cNvSpPr>
            <a:spLocks noGrp="1"/>
          </p:cNvSpPr>
          <p:nvPr>
            <p:ph type="ftr" sz="quarter" idx="11"/>
          </p:nvPr>
        </p:nvSpPr>
        <p:spPr/>
        <p:txBody>
          <a:bodyPr/>
          <a:lstStyle/>
          <a:p>
            <a:endParaRPr lang="en-US"/>
          </a:p>
        </p:txBody>
      </p:sp>
      <p:sp>
        <p:nvSpPr>
          <p:cNvPr id="9" name="ตัวแทนหมายเลขสไลด์ 8">
            <a:extLst>
              <a:ext uri="{FF2B5EF4-FFF2-40B4-BE49-F238E27FC236}">
                <a16:creationId xmlns:a16="http://schemas.microsoft.com/office/drawing/2014/main" id="{D78D7C7D-BB41-4415-99F0-2102751CB5DE}"/>
              </a:ext>
            </a:extLst>
          </p:cNvPr>
          <p:cNvSpPr>
            <a:spLocks noGrp="1"/>
          </p:cNvSpPr>
          <p:nvPr>
            <p:ph type="sldNum" sz="quarter" idx="12"/>
          </p:nvPr>
        </p:nvSpPr>
        <p:spPr/>
        <p:txBody>
          <a:bodyPr/>
          <a:lstStyle/>
          <a:p>
            <a:fld id="{BA40A80C-3F9D-4D7C-AF70-4621F52DC2C1}" type="slidenum">
              <a:rPr lang="en-US" smtClean="0"/>
              <a:t>‹#›</a:t>
            </a:fld>
            <a:endParaRPr lang="en-US"/>
          </a:p>
        </p:txBody>
      </p:sp>
    </p:spTree>
    <p:extLst>
      <p:ext uri="{BB962C8B-B14F-4D97-AF65-F5344CB8AC3E}">
        <p14:creationId xmlns:p14="http://schemas.microsoft.com/office/powerpoint/2010/main" val="3076981033"/>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เฉพาะชื่อเรื่อง">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AC195538-FABB-4509-B461-CE0AE2B7964B}"/>
              </a:ext>
            </a:extLst>
          </p:cNvPr>
          <p:cNvSpPr>
            <a:spLocks noGrp="1"/>
          </p:cNvSpPr>
          <p:nvPr>
            <p:ph type="title"/>
          </p:nvPr>
        </p:nvSpPr>
        <p:spPr/>
        <p:txBody>
          <a:bodyPr/>
          <a:lstStyle/>
          <a:p>
            <a:r>
              <a:rPr lang="th-TH"/>
              <a:t>คลิกเพื่อแก้ไขสไตล์ชื่อเรื่องต้นแบบ</a:t>
            </a:r>
            <a:endParaRPr lang="en-US"/>
          </a:p>
        </p:txBody>
      </p:sp>
      <p:sp>
        <p:nvSpPr>
          <p:cNvPr id="3" name="ตัวแทนวันที่ 2">
            <a:extLst>
              <a:ext uri="{FF2B5EF4-FFF2-40B4-BE49-F238E27FC236}">
                <a16:creationId xmlns:a16="http://schemas.microsoft.com/office/drawing/2014/main" id="{92924A86-F9AB-4425-902B-416558C8C9E7}"/>
              </a:ext>
            </a:extLst>
          </p:cNvPr>
          <p:cNvSpPr>
            <a:spLocks noGrp="1"/>
          </p:cNvSpPr>
          <p:nvPr>
            <p:ph type="dt" sz="half" idx="10"/>
          </p:nvPr>
        </p:nvSpPr>
        <p:spPr/>
        <p:txBody>
          <a:bodyPr/>
          <a:lstStyle/>
          <a:p>
            <a:fld id="{10BC4A1E-D62A-40AF-A0E0-4DC86F756591}" type="datetimeFigureOut">
              <a:rPr lang="en-US" smtClean="0"/>
              <a:t>1/23/2022</a:t>
            </a:fld>
            <a:endParaRPr lang="en-US"/>
          </a:p>
        </p:txBody>
      </p:sp>
      <p:sp>
        <p:nvSpPr>
          <p:cNvPr id="4" name="ตัวแทนท้ายกระดาษ 3">
            <a:extLst>
              <a:ext uri="{FF2B5EF4-FFF2-40B4-BE49-F238E27FC236}">
                <a16:creationId xmlns:a16="http://schemas.microsoft.com/office/drawing/2014/main" id="{E5AB1CD9-CC8A-40CE-8952-FF9E2A1112EC}"/>
              </a:ext>
            </a:extLst>
          </p:cNvPr>
          <p:cNvSpPr>
            <a:spLocks noGrp="1"/>
          </p:cNvSpPr>
          <p:nvPr>
            <p:ph type="ftr" sz="quarter" idx="11"/>
          </p:nvPr>
        </p:nvSpPr>
        <p:spPr/>
        <p:txBody>
          <a:bodyPr/>
          <a:lstStyle/>
          <a:p>
            <a:endParaRPr lang="en-US"/>
          </a:p>
        </p:txBody>
      </p:sp>
      <p:sp>
        <p:nvSpPr>
          <p:cNvPr id="5" name="ตัวแทนหมายเลขสไลด์ 4">
            <a:extLst>
              <a:ext uri="{FF2B5EF4-FFF2-40B4-BE49-F238E27FC236}">
                <a16:creationId xmlns:a16="http://schemas.microsoft.com/office/drawing/2014/main" id="{65790F56-0957-4932-BA1A-9D783E881F43}"/>
              </a:ext>
            </a:extLst>
          </p:cNvPr>
          <p:cNvSpPr>
            <a:spLocks noGrp="1"/>
          </p:cNvSpPr>
          <p:nvPr>
            <p:ph type="sldNum" sz="quarter" idx="12"/>
          </p:nvPr>
        </p:nvSpPr>
        <p:spPr/>
        <p:txBody>
          <a:bodyPr/>
          <a:lstStyle/>
          <a:p>
            <a:fld id="{BA40A80C-3F9D-4D7C-AF70-4621F52DC2C1}" type="slidenum">
              <a:rPr lang="en-US" smtClean="0"/>
              <a:t>‹#›</a:t>
            </a:fld>
            <a:endParaRPr lang="en-US"/>
          </a:p>
        </p:txBody>
      </p:sp>
    </p:spTree>
    <p:extLst>
      <p:ext uri="{BB962C8B-B14F-4D97-AF65-F5344CB8AC3E}">
        <p14:creationId xmlns:p14="http://schemas.microsoft.com/office/powerpoint/2010/main" val="258186988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ว่างเปล่า">
    <p:spTree>
      <p:nvGrpSpPr>
        <p:cNvPr id="1" name=""/>
        <p:cNvGrpSpPr/>
        <p:nvPr/>
      </p:nvGrpSpPr>
      <p:grpSpPr>
        <a:xfrm>
          <a:off x="0" y="0"/>
          <a:ext cx="0" cy="0"/>
          <a:chOff x="0" y="0"/>
          <a:chExt cx="0" cy="0"/>
        </a:xfrm>
      </p:grpSpPr>
      <p:sp>
        <p:nvSpPr>
          <p:cNvPr id="2" name="ตัวแทนวันที่ 1">
            <a:extLst>
              <a:ext uri="{FF2B5EF4-FFF2-40B4-BE49-F238E27FC236}">
                <a16:creationId xmlns:a16="http://schemas.microsoft.com/office/drawing/2014/main" id="{6348B289-4A59-4EF5-8398-CE1D1F9046A1}"/>
              </a:ext>
            </a:extLst>
          </p:cNvPr>
          <p:cNvSpPr>
            <a:spLocks noGrp="1"/>
          </p:cNvSpPr>
          <p:nvPr>
            <p:ph type="dt" sz="half" idx="10"/>
          </p:nvPr>
        </p:nvSpPr>
        <p:spPr/>
        <p:txBody>
          <a:bodyPr/>
          <a:lstStyle/>
          <a:p>
            <a:fld id="{10BC4A1E-D62A-40AF-A0E0-4DC86F756591}" type="datetimeFigureOut">
              <a:rPr lang="en-US" smtClean="0"/>
              <a:t>1/23/2022</a:t>
            </a:fld>
            <a:endParaRPr lang="en-US"/>
          </a:p>
        </p:txBody>
      </p:sp>
      <p:sp>
        <p:nvSpPr>
          <p:cNvPr id="3" name="ตัวแทนท้ายกระดาษ 2">
            <a:extLst>
              <a:ext uri="{FF2B5EF4-FFF2-40B4-BE49-F238E27FC236}">
                <a16:creationId xmlns:a16="http://schemas.microsoft.com/office/drawing/2014/main" id="{B37C34D6-893F-47A0-9C8E-76D25AA2E5E7}"/>
              </a:ext>
            </a:extLst>
          </p:cNvPr>
          <p:cNvSpPr>
            <a:spLocks noGrp="1"/>
          </p:cNvSpPr>
          <p:nvPr>
            <p:ph type="ftr" sz="quarter" idx="11"/>
          </p:nvPr>
        </p:nvSpPr>
        <p:spPr/>
        <p:txBody>
          <a:bodyPr/>
          <a:lstStyle/>
          <a:p>
            <a:endParaRPr lang="en-US"/>
          </a:p>
        </p:txBody>
      </p:sp>
      <p:sp>
        <p:nvSpPr>
          <p:cNvPr id="4" name="ตัวแทนหมายเลขสไลด์ 3">
            <a:extLst>
              <a:ext uri="{FF2B5EF4-FFF2-40B4-BE49-F238E27FC236}">
                <a16:creationId xmlns:a16="http://schemas.microsoft.com/office/drawing/2014/main" id="{A0989D3A-FB77-45C2-8326-2D236740FF67}"/>
              </a:ext>
            </a:extLst>
          </p:cNvPr>
          <p:cNvSpPr>
            <a:spLocks noGrp="1"/>
          </p:cNvSpPr>
          <p:nvPr>
            <p:ph type="sldNum" sz="quarter" idx="12"/>
          </p:nvPr>
        </p:nvSpPr>
        <p:spPr/>
        <p:txBody>
          <a:bodyPr/>
          <a:lstStyle/>
          <a:p>
            <a:fld id="{BA40A80C-3F9D-4D7C-AF70-4621F52DC2C1}" type="slidenum">
              <a:rPr lang="en-US" smtClean="0"/>
              <a:t>‹#›</a:t>
            </a:fld>
            <a:endParaRPr lang="en-US"/>
          </a:p>
        </p:txBody>
      </p:sp>
    </p:spTree>
    <p:extLst>
      <p:ext uri="{BB962C8B-B14F-4D97-AF65-F5344CB8AC3E}">
        <p14:creationId xmlns:p14="http://schemas.microsoft.com/office/powerpoint/2010/main" val="221282089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เนื้อหาพร้อมคำอธิบายภาพ">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C216EDF1-9390-4236-91EA-F92B4CDD50EA}"/>
              </a:ext>
            </a:extLst>
          </p:cNvPr>
          <p:cNvSpPr>
            <a:spLocks noGrp="1"/>
          </p:cNvSpPr>
          <p:nvPr>
            <p:ph type="title"/>
          </p:nvPr>
        </p:nvSpPr>
        <p:spPr>
          <a:xfrm>
            <a:off x="839788" y="457200"/>
            <a:ext cx="3932237" cy="1600200"/>
          </a:xfrm>
        </p:spPr>
        <p:txBody>
          <a:bodyPr anchor="b"/>
          <a:lstStyle>
            <a:lvl1pPr>
              <a:defRPr sz="3200"/>
            </a:lvl1pPr>
          </a:lstStyle>
          <a:p>
            <a:r>
              <a:rPr lang="th-TH"/>
              <a:t>คลิกเพื่อแก้ไขสไตล์ชื่อเรื่องต้นแบบ</a:t>
            </a:r>
            <a:endParaRPr lang="en-US"/>
          </a:p>
        </p:txBody>
      </p:sp>
      <p:sp>
        <p:nvSpPr>
          <p:cNvPr id="3" name="ตัวแทนเนื้อหา 2">
            <a:extLst>
              <a:ext uri="{FF2B5EF4-FFF2-40B4-BE49-F238E27FC236}">
                <a16:creationId xmlns:a16="http://schemas.microsoft.com/office/drawing/2014/main" id="{8F0C6B2F-398C-44EB-B593-89F90D7D9D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a:t>คลิกเพื่อแก้ไขสไตล์ของข้อความต้นแบบ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a:p>
        </p:txBody>
      </p:sp>
      <p:sp>
        <p:nvSpPr>
          <p:cNvPr id="4" name="ตัวแทนข้อความ 3">
            <a:extLst>
              <a:ext uri="{FF2B5EF4-FFF2-40B4-BE49-F238E27FC236}">
                <a16:creationId xmlns:a16="http://schemas.microsoft.com/office/drawing/2014/main" id="{4A21AE95-316E-4D12-9348-F19A2D3B96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h-TH"/>
              <a:t>คลิกเพื่อแก้ไขสไตล์ของข้อความต้นแบบ</a:t>
            </a:r>
          </a:p>
        </p:txBody>
      </p:sp>
      <p:sp>
        <p:nvSpPr>
          <p:cNvPr id="5" name="ตัวแทนวันที่ 4">
            <a:extLst>
              <a:ext uri="{FF2B5EF4-FFF2-40B4-BE49-F238E27FC236}">
                <a16:creationId xmlns:a16="http://schemas.microsoft.com/office/drawing/2014/main" id="{E574DD1D-EF6D-4C0E-BC0C-A007FD29CBD6}"/>
              </a:ext>
            </a:extLst>
          </p:cNvPr>
          <p:cNvSpPr>
            <a:spLocks noGrp="1"/>
          </p:cNvSpPr>
          <p:nvPr>
            <p:ph type="dt" sz="half" idx="10"/>
          </p:nvPr>
        </p:nvSpPr>
        <p:spPr/>
        <p:txBody>
          <a:bodyPr/>
          <a:lstStyle/>
          <a:p>
            <a:fld id="{10BC4A1E-D62A-40AF-A0E0-4DC86F756591}" type="datetimeFigureOut">
              <a:rPr lang="en-US" smtClean="0"/>
              <a:t>1/23/2022</a:t>
            </a:fld>
            <a:endParaRPr lang="en-US"/>
          </a:p>
        </p:txBody>
      </p:sp>
      <p:sp>
        <p:nvSpPr>
          <p:cNvPr id="6" name="ตัวแทนท้ายกระดาษ 5">
            <a:extLst>
              <a:ext uri="{FF2B5EF4-FFF2-40B4-BE49-F238E27FC236}">
                <a16:creationId xmlns:a16="http://schemas.microsoft.com/office/drawing/2014/main" id="{695B89FA-95B4-47B5-9DC0-17EC48A7F8B8}"/>
              </a:ext>
            </a:extLst>
          </p:cNvPr>
          <p:cNvSpPr>
            <a:spLocks noGrp="1"/>
          </p:cNvSpPr>
          <p:nvPr>
            <p:ph type="ftr" sz="quarter" idx="11"/>
          </p:nvPr>
        </p:nvSpPr>
        <p:spPr/>
        <p:txBody>
          <a:bodyPr/>
          <a:lstStyle/>
          <a:p>
            <a:endParaRPr lang="en-US"/>
          </a:p>
        </p:txBody>
      </p:sp>
      <p:sp>
        <p:nvSpPr>
          <p:cNvPr id="7" name="ตัวแทนหมายเลขสไลด์ 6">
            <a:extLst>
              <a:ext uri="{FF2B5EF4-FFF2-40B4-BE49-F238E27FC236}">
                <a16:creationId xmlns:a16="http://schemas.microsoft.com/office/drawing/2014/main" id="{56AE7EFF-B9E7-43F2-8153-90A4E4496701}"/>
              </a:ext>
            </a:extLst>
          </p:cNvPr>
          <p:cNvSpPr>
            <a:spLocks noGrp="1"/>
          </p:cNvSpPr>
          <p:nvPr>
            <p:ph type="sldNum" sz="quarter" idx="12"/>
          </p:nvPr>
        </p:nvSpPr>
        <p:spPr/>
        <p:txBody>
          <a:bodyPr/>
          <a:lstStyle/>
          <a:p>
            <a:fld id="{BA40A80C-3F9D-4D7C-AF70-4621F52DC2C1}" type="slidenum">
              <a:rPr lang="en-US" smtClean="0"/>
              <a:t>‹#›</a:t>
            </a:fld>
            <a:endParaRPr lang="en-US"/>
          </a:p>
        </p:txBody>
      </p:sp>
    </p:spTree>
    <p:extLst>
      <p:ext uri="{BB962C8B-B14F-4D97-AF65-F5344CB8AC3E}">
        <p14:creationId xmlns:p14="http://schemas.microsoft.com/office/powerpoint/2010/main" val="632892354"/>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รูปภาพพร้อมคำอธิบายภาพ">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0B02CAE2-45D6-41D6-924A-45F15210BF32}"/>
              </a:ext>
            </a:extLst>
          </p:cNvPr>
          <p:cNvSpPr>
            <a:spLocks noGrp="1"/>
          </p:cNvSpPr>
          <p:nvPr>
            <p:ph type="title"/>
          </p:nvPr>
        </p:nvSpPr>
        <p:spPr>
          <a:xfrm>
            <a:off x="839788" y="457200"/>
            <a:ext cx="3932237" cy="1600200"/>
          </a:xfrm>
        </p:spPr>
        <p:txBody>
          <a:bodyPr anchor="b"/>
          <a:lstStyle>
            <a:lvl1pPr>
              <a:defRPr sz="3200"/>
            </a:lvl1pPr>
          </a:lstStyle>
          <a:p>
            <a:r>
              <a:rPr lang="th-TH"/>
              <a:t>คลิกเพื่อแก้ไขสไตล์ชื่อเรื่องต้นแบบ</a:t>
            </a:r>
            <a:endParaRPr lang="en-US"/>
          </a:p>
        </p:txBody>
      </p:sp>
      <p:sp>
        <p:nvSpPr>
          <p:cNvPr id="3" name="ตัวแทนรูปภาพ 2">
            <a:extLst>
              <a:ext uri="{FF2B5EF4-FFF2-40B4-BE49-F238E27FC236}">
                <a16:creationId xmlns:a16="http://schemas.microsoft.com/office/drawing/2014/main" id="{52A44B55-5314-4366-9B06-077DEE785A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ตัวแทนข้อความ 3">
            <a:extLst>
              <a:ext uri="{FF2B5EF4-FFF2-40B4-BE49-F238E27FC236}">
                <a16:creationId xmlns:a16="http://schemas.microsoft.com/office/drawing/2014/main" id="{F0962C22-DF9D-4114-B63D-EF4582D49C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h-TH"/>
              <a:t>คลิกเพื่อแก้ไขสไตล์ของข้อความต้นแบบ</a:t>
            </a:r>
          </a:p>
        </p:txBody>
      </p:sp>
      <p:sp>
        <p:nvSpPr>
          <p:cNvPr id="5" name="ตัวแทนวันที่ 4">
            <a:extLst>
              <a:ext uri="{FF2B5EF4-FFF2-40B4-BE49-F238E27FC236}">
                <a16:creationId xmlns:a16="http://schemas.microsoft.com/office/drawing/2014/main" id="{94EC6D4D-13A7-48AA-95F2-2928327EA902}"/>
              </a:ext>
            </a:extLst>
          </p:cNvPr>
          <p:cNvSpPr>
            <a:spLocks noGrp="1"/>
          </p:cNvSpPr>
          <p:nvPr>
            <p:ph type="dt" sz="half" idx="10"/>
          </p:nvPr>
        </p:nvSpPr>
        <p:spPr/>
        <p:txBody>
          <a:bodyPr/>
          <a:lstStyle/>
          <a:p>
            <a:fld id="{10BC4A1E-D62A-40AF-A0E0-4DC86F756591}" type="datetimeFigureOut">
              <a:rPr lang="en-US" smtClean="0"/>
              <a:t>1/23/2022</a:t>
            </a:fld>
            <a:endParaRPr lang="en-US"/>
          </a:p>
        </p:txBody>
      </p:sp>
      <p:sp>
        <p:nvSpPr>
          <p:cNvPr id="6" name="ตัวแทนท้ายกระดาษ 5">
            <a:extLst>
              <a:ext uri="{FF2B5EF4-FFF2-40B4-BE49-F238E27FC236}">
                <a16:creationId xmlns:a16="http://schemas.microsoft.com/office/drawing/2014/main" id="{2C9D2F94-3880-417A-8562-27D83E34CE88}"/>
              </a:ext>
            </a:extLst>
          </p:cNvPr>
          <p:cNvSpPr>
            <a:spLocks noGrp="1"/>
          </p:cNvSpPr>
          <p:nvPr>
            <p:ph type="ftr" sz="quarter" idx="11"/>
          </p:nvPr>
        </p:nvSpPr>
        <p:spPr/>
        <p:txBody>
          <a:bodyPr/>
          <a:lstStyle/>
          <a:p>
            <a:endParaRPr lang="en-US"/>
          </a:p>
        </p:txBody>
      </p:sp>
      <p:sp>
        <p:nvSpPr>
          <p:cNvPr id="7" name="ตัวแทนหมายเลขสไลด์ 6">
            <a:extLst>
              <a:ext uri="{FF2B5EF4-FFF2-40B4-BE49-F238E27FC236}">
                <a16:creationId xmlns:a16="http://schemas.microsoft.com/office/drawing/2014/main" id="{3AF76225-336A-44A4-A9FC-CEE77AFFD4AA}"/>
              </a:ext>
            </a:extLst>
          </p:cNvPr>
          <p:cNvSpPr>
            <a:spLocks noGrp="1"/>
          </p:cNvSpPr>
          <p:nvPr>
            <p:ph type="sldNum" sz="quarter" idx="12"/>
          </p:nvPr>
        </p:nvSpPr>
        <p:spPr/>
        <p:txBody>
          <a:bodyPr/>
          <a:lstStyle/>
          <a:p>
            <a:fld id="{BA40A80C-3F9D-4D7C-AF70-4621F52DC2C1}" type="slidenum">
              <a:rPr lang="en-US" smtClean="0"/>
              <a:t>‹#›</a:t>
            </a:fld>
            <a:endParaRPr lang="en-US"/>
          </a:p>
        </p:txBody>
      </p:sp>
    </p:spTree>
    <p:extLst>
      <p:ext uri="{BB962C8B-B14F-4D97-AF65-F5344CB8AC3E}">
        <p14:creationId xmlns:p14="http://schemas.microsoft.com/office/powerpoint/2010/main" val="2333274241"/>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ชื่อเรื่องและข้อความแนวตั้ง">
    <p:spTree>
      <p:nvGrpSpPr>
        <p:cNvPr id="1" name=""/>
        <p:cNvGrpSpPr/>
        <p:nvPr/>
      </p:nvGrpSpPr>
      <p:grpSpPr>
        <a:xfrm>
          <a:off x="0" y="0"/>
          <a:ext cx="0" cy="0"/>
          <a:chOff x="0" y="0"/>
          <a:chExt cx="0" cy="0"/>
        </a:xfrm>
      </p:grpSpPr>
      <p:sp>
        <p:nvSpPr>
          <p:cNvPr id="2" name="ชื่อเรื่อง 1">
            <a:extLst>
              <a:ext uri="{FF2B5EF4-FFF2-40B4-BE49-F238E27FC236}">
                <a16:creationId xmlns:a16="http://schemas.microsoft.com/office/drawing/2014/main" id="{03C48B2B-57BD-4EFF-BC77-22A8C884CC26}"/>
              </a:ext>
            </a:extLst>
          </p:cNvPr>
          <p:cNvSpPr>
            <a:spLocks noGrp="1"/>
          </p:cNvSpPr>
          <p:nvPr>
            <p:ph type="title"/>
          </p:nvPr>
        </p:nvSpPr>
        <p:spPr/>
        <p:txBody>
          <a:bodyPr/>
          <a:lstStyle/>
          <a:p>
            <a:r>
              <a:rPr lang="th-TH"/>
              <a:t>คลิกเพื่อแก้ไขสไตล์ชื่อเรื่องต้นแบบ</a:t>
            </a:r>
            <a:endParaRPr lang="en-US"/>
          </a:p>
        </p:txBody>
      </p:sp>
      <p:sp>
        <p:nvSpPr>
          <p:cNvPr id="3" name="ตัวแทนข้อความแนวตั้ง 2">
            <a:extLst>
              <a:ext uri="{FF2B5EF4-FFF2-40B4-BE49-F238E27FC236}">
                <a16:creationId xmlns:a16="http://schemas.microsoft.com/office/drawing/2014/main" id="{810784B2-9A1D-4B5E-9930-A9070DC34D15}"/>
              </a:ext>
            </a:extLst>
          </p:cNvPr>
          <p:cNvSpPr>
            <a:spLocks noGrp="1"/>
          </p:cNvSpPr>
          <p:nvPr>
            <p:ph type="body" orient="vert" idx="1"/>
          </p:nvPr>
        </p:nvSpPr>
        <p:spPr/>
        <p:txBody>
          <a:bodyPr vert="eaVert"/>
          <a:lstStyle/>
          <a:p>
            <a:pPr lvl="0"/>
            <a:r>
              <a:rPr lang="th-TH"/>
              <a:t>คลิกเพื่อแก้ไขสไตล์ของข้อความต้นแบบ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a:p>
        </p:txBody>
      </p:sp>
      <p:sp>
        <p:nvSpPr>
          <p:cNvPr id="4" name="ตัวแทนวันที่ 3">
            <a:extLst>
              <a:ext uri="{FF2B5EF4-FFF2-40B4-BE49-F238E27FC236}">
                <a16:creationId xmlns:a16="http://schemas.microsoft.com/office/drawing/2014/main" id="{20E836D9-F2E5-4860-AB20-EBFEDD8077AD}"/>
              </a:ext>
            </a:extLst>
          </p:cNvPr>
          <p:cNvSpPr>
            <a:spLocks noGrp="1"/>
          </p:cNvSpPr>
          <p:nvPr>
            <p:ph type="dt" sz="half" idx="10"/>
          </p:nvPr>
        </p:nvSpPr>
        <p:spPr/>
        <p:txBody>
          <a:bodyPr/>
          <a:lstStyle/>
          <a:p>
            <a:fld id="{10BC4A1E-D62A-40AF-A0E0-4DC86F756591}" type="datetimeFigureOut">
              <a:rPr lang="en-US" smtClean="0"/>
              <a:t>1/23/2022</a:t>
            </a:fld>
            <a:endParaRPr lang="en-US"/>
          </a:p>
        </p:txBody>
      </p:sp>
      <p:sp>
        <p:nvSpPr>
          <p:cNvPr id="5" name="ตัวแทนท้ายกระดาษ 4">
            <a:extLst>
              <a:ext uri="{FF2B5EF4-FFF2-40B4-BE49-F238E27FC236}">
                <a16:creationId xmlns:a16="http://schemas.microsoft.com/office/drawing/2014/main" id="{FA4FA34A-CAB6-4771-9652-D34ECBDE8D30}"/>
              </a:ext>
            </a:extLst>
          </p:cNvPr>
          <p:cNvSpPr>
            <a:spLocks noGrp="1"/>
          </p:cNvSpPr>
          <p:nvPr>
            <p:ph type="ftr" sz="quarter" idx="11"/>
          </p:nvPr>
        </p:nvSpPr>
        <p:spPr/>
        <p:txBody>
          <a:bodyPr/>
          <a:lstStyle/>
          <a:p>
            <a:endParaRPr lang="en-US"/>
          </a:p>
        </p:txBody>
      </p:sp>
      <p:sp>
        <p:nvSpPr>
          <p:cNvPr id="6" name="ตัวแทนหมายเลขสไลด์ 5">
            <a:extLst>
              <a:ext uri="{FF2B5EF4-FFF2-40B4-BE49-F238E27FC236}">
                <a16:creationId xmlns:a16="http://schemas.microsoft.com/office/drawing/2014/main" id="{EE16B893-F19D-47A0-BDA3-0567FEAADDFB}"/>
              </a:ext>
            </a:extLst>
          </p:cNvPr>
          <p:cNvSpPr>
            <a:spLocks noGrp="1"/>
          </p:cNvSpPr>
          <p:nvPr>
            <p:ph type="sldNum" sz="quarter" idx="12"/>
          </p:nvPr>
        </p:nvSpPr>
        <p:spPr/>
        <p:txBody>
          <a:bodyPr/>
          <a:lstStyle/>
          <a:p>
            <a:fld id="{BA40A80C-3F9D-4D7C-AF70-4621F52DC2C1}" type="slidenum">
              <a:rPr lang="en-US" smtClean="0"/>
              <a:t>‹#›</a:t>
            </a:fld>
            <a:endParaRPr lang="en-US"/>
          </a:p>
        </p:txBody>
      </p:sp>
    </p:spTree>
    <p:extLst>
      <p:ext uri="{BB962C8B-B14F-4D97-AF65-F5344CB8AC3E}">
        <p14:creationId xmlns:p14="http://schemas.microsoft.com/office/powerpoint/2010/main" val="2445078870"/>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ข้อความและชื่อเรื่องแนวตั้ง">
    <p:spTree>
      <p:nvGrpSpPr>
        <p:cNvPr id="1" name=""/>
        <p:cNvGrpSpPr/>
        <p:nvPr/>
      </p:nvGrpSpPr>
      <p:grpSpPr>
        <a:xfrm>
          <a:off x="0" y="0"/>
          <a:ext cx="0" cy="0"/>
          <a:chOff x="0" y="0"/>
          <a:chExt cx="0" cy="0"/>
        </a:xfrm>
      </p:grpSpPr>
      <p:sp>
        <p:nvSpPr>
          <p:cNvPr id="2" name="ชื่อเรื่องแนวตั้ง 1">
            <a:extLst>
              <a:ext uri="{FF2B5EF4-FFF2-40B4-BE49-F238E27FC236}">
                <a16:creationId xmlns:a16="http://schemas.microsoft.com/office/drawing/2014/main" id="{D494EA05-4CF4-4719-BCFA-EDAA0EB40A7D}"/>
              </a:ext>
            </a:extLst>
          </p:cNvPr>
          <p:cNvSpPr>
            <a:spLocks noGrp="1"/>
          </p:cNvSpPr>
          <p:nvPr>
            <p:ph type="title" orient="vert"/>
          </p:nvPr>
        </p:nvSpPr>
        <p:spPr>
          <a:xfrm>
            <a:off x="8724900" y="365125"/>
            <a:ext cx="2628900" cy="5811838"/>
          </a:xfrm>
        </p:spPr>
        <p:txBody>
          <a:bodyPr vert="eaVert"/>
          <a:lstStyle/>
          <a:p>
            <a:r>
              <a:rPr lang="th-TH"/>
              <a:t>คลิกเพื่อแก้ไขสไตล์ชื่อเรื่องต้นแบบ</a:t>
            </a:r>
            <a:endParaRPr lang="en-US"/>
          </a:p>
        </p:txBody>
      </p:sp>
      <p:sp>
        <p:nvSpPr>
          <p:cNvPr id="3" name="ตัวแทนข้อความแนวตั้ง 2">
            <a:extLst>
              <a:ext uri="{FF2B5EF4-FFF2-40B4-BE49-F238E27FC236}">
                <a16:creationId xmlns:a16="http://schemas.microsoft.com/office/drawing/2014/main" id="{59AAA9E8-25D9-42DE-885F-A078CFC5D726}"/>
              </a:ext>
            </a:extLst>
          </p:cNvPr>
          <p:cNvSpPr>
            <a:spLocks noGrp="1"/>
          </p:cNvSpPr>
          <p:nvPr>
            <p:ph type="body" orient="vert" idx="1"/>
          </p:nvPr>
        </p:nvSpPr>
        <p:spPr>
          <a:xfrm>
            <a:off x="838200" y="365125"/>
            <a:ext cx="7734300" cy="5811838"/>
          </a:xfrm>
        </p:spPr>
        <p:txBody>
          <a:bodyPr vert="eaVert"/>
          <a:lstStyle/>
          <a:p>
            <a:pPr lvl="0"/>
            <a:r>
              <a:rPr lang="th-TH"/>
              <a:t>คลิกเพื่อแก้ไขสไตล์ของข้อความต้นแบบ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a:p>
        </p:txBody>
      </p:sp>
      <p:sp>
        <p:nvSpPr>
          <p:cNvPr id="4" name="ตัวแทนวันที่ 3">
            <a:extLst>
              <a:ext uri="{FF2B5EF4-FFF2-40B4-BE49-F238E27FC236}">
                <a16:creationId xmlns:a16="http://schemas.microsoft.com/office/drawing/2014/main" id="{CEB6AD66-2D3D-48BE-B4C7-9A573120EC09}"/>
              </a:ext>
            </a:extLst>
          </p:cNvPr>
          <p:cNvSpPr>
            <a:spLocks noGrp="1"/>
          </p:cNvSpPr>
          <p:nvPr>
            <p:ph type="dt" sz="half" idx="10"/>
          </p:nvPr>
        </p:nvSpPr>
        <p:spPr/>
        <p:txBody>
          <a:bodyPr/>
          <a:lstStyle/>
          <a:p>
            <a:fld id="{10BC4A1E-D62A-40AF-A0E0-4DC86F756591}" type="datetimeFigureOut">
              <a:rPr lang="en-US" smtClean="0"/>
              <a:t>1/23/2022</a:t>
            </a:fld>
            <a:endParaRPr lang="en-US"/>
          </a:p>
        </p:txBody>
      </p:sp>
      <p:sp>
        <p:nvSpPr>
          <p:cNvPr id="5" name="ตัวแทนท้ายกระดาษ 4">
            <a:extLst>
              <a:ext uri="{FF2B5EF4-FFF2-40B4-BE49-F238E27FC236}">
                <a16:creationId xmlns:a16="http://schemas.microsoft.com/office/drawing/2014/main" id="{0945495E-20B7-43DF-BCFE-6B6F3299B73C}"/>
              </a:ext>
            </a:extLst>
          </p:cNvPr>
          <p:cNvSpPr>
            <a:spLocks noGrp="1"/>
          </p:cNvSpPr>
          <p:nvPr>
            <p:ph type="ftr" sz="quarter" idx="11"/>
          </p:nvPr>
        </p:nvSpPr>
        <p:spPr/>
        <p:txBody>
          <a:bodyPr/>
          <a:lstStyle/>
          <a:p>
            <a:endParaRPr lang="en-US"/>
          </a:p>
        </p:txBody>
      </p:sp>
      <p:sp>
        <p:nvSpPr>
          <p:cNvPr id="6" name="ตัวแทนหมายเลขสไลด์ 5">
            <a:extLst>
              <a:ext uri="{FF2B5EF4-FFF2-40B4-BE49-F238E27FC236}">
                <a16:creationId xmlns:a16="http://schemas.microsoft.com/office/drawing/2014/main" id="{5E991B88-41E2-422D-8E8C-484089E44993}"/>
              </a:ext>
            </a:extLst>
          </p:cNvPr>
          <p:cNvSpPr>
            <a:spLocks noGrp="1"/>
          </p:cNvSpPr>
          <p:nvPr>
            <p:ph type="sldNum" sz="quarter" idx="12"/>
          </p:nvPr>
        </p:nvSpPr>
        <p:spPr/>
        <p:txBody>
          <a:bodyPr/>
          <a:lstStyle/>
          <a:p>
            <a:fld id="{BA40A80C-3F9D-4D7C-AF70-4621F52DC2C1}" type="slidenum">
              <a:rPr lang="en-US" smtClean="0"/>
              <a:t>‹#›</a:t>
            </a:fld>
            <a:endParaRPr lang="en-US"/>
          </a:p>
        </p:txBody>
      </p:sp>
    </p:spTree>
    <p:extLst>
      <p:ext uri="{BB962C8B-B14F-4D97-AF65-F5344CB8AC3E}">
        <p14:creationId xmlns:p14="http://schemas.microsoft.com/office/powerpoint/2010/main" val="2738186343"/>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8338" y="274645"/>
            <a:ext cx="8250009"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161B0CB0-C729-4E62-A3F7-BF2469319BF0}" type="slidenum">
              <a:rPr lang="en-US" altLang="en-US"/>
              <a:pPr/>
              <a:t>‹#›</a:t>
            </a:fld>
            <a:endParaRPr lang="en-US" altLang="en-US"/>
          </a:p>
        </p:txBody>
      </p:sp>
    </p:spTree>
    <p:extLst>
      <p:ext uri="{BB962C8B-B14F-4D97-AF65-F5344CB8AC3E}">
        <p14:creationId xmlns:p14="http://schemas.microsoft.com/office/powerpoint/2010/main" val="3376033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www.facebook.com/teamKTUTS"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ตัวแทนชื่อเรื่อง 1">
            <a:extLst>
              <a:ext uri="{FF2B5EF4-FFF2-40B4-BE49-F238E27FC236}">
                <a16:creationId xmlns:a16="http://schemas.microsoft.com/office/drawing/2014/main" id="{E9C69359-AECF-4076-A0BE-2791A0B52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h-TH"/>
              <a:t>คลิกเพื่อแก้ไขสไตล์ชื่อเรื่องต้นแบบ</a:t>
            </a:r>
            <a:endParaRPr lang="en-US"/>
          </a:p>
        </p:txBody>
      </p:sp>
      <p:sp>
        <p:nvSpPr>
          <p:cNvPr id="3" name="ตัวแทนข้อความ 2">
            <a:extLst>
              <a:ext uri="{FF2B5EF4-FFF2-40B4-BE49-F238E27FC236}">
                <a16:creationId xmlns:a16="http://schemas.microsoft.com/office/drawing/2014/main" id="{60D4DFBF-07AA-4E18-8FDB-803BB80285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h-TH"/>
              <a:t>คลิกเพื่อแก้ไขสไตล์ของข้อความต้นแบบ</a:t>
            </a:r>
          </a:p>
          <a:p>
            <a:pPr lvl="1"/>
            <a:r>
              <a:rPr lang="th-TH"/>
              <a:t>ระดับที่สอง</a:t>
            </a:r>
          </a:p>
          <a:p>
            <a:pPr lvl="2"/>
            <a:r>
              <a:rPr lang="th-TH"/>
              <a:t>ระดับที่สาม</a:t>
            </a:r>
          </a:p>
          <a:p>
            <a:pPr lvl="3"/>
            <a:r>
              <a:rPr lang="th-TH"/>
              <a:t>ระดับที่สี่</a:t>
            </a:r>
          </a:p>
          <a:p>
            <a:pPr lvl="4"/>
            <a:r>
              <a:rPr lang="th-TH"/>
              <a:t>ระดับที่ห้า</a:t>
            </a:r>
            <a:endParaRPr lang="en-US"/>
          </a:p>
        </p:txBody>
      </p:sp>
      <p:sp>
        <p:nvSpPr>
          <p:cNvPr id="4" name="ตัวแทนวันที่ 3">
            <a:extLst>
              <a:ext uri="{FF2B5EF4-FFF2-40B4-BE49-F238E27FC236}">
                <a16:creationId xmlns:a16="http://schemas.microsoft.com/office/drawing/2014/main" id="{59F0031F-97F6-4297-B606-2104984F26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BC4A1E-D62A-40AF-A0E0-4DC86F756591}" type="datetimeFigureOut">
              <a:rPr lang="en-US" smtClean="0"/>
              <a:t>1/23/2022</a:t>
            </a:fld>
            <a:endParaRPr lang="en-US"/>
          </a:p>
        </p:txBody>
      </p:sp>
      <p:sp>
        <p:nvSpPr>
          <p:cNvPr id="5" name="ตัวแทนท้ายกระดาษ 4">
            <a:extLst>
              <a:ext uri="{FF2B5EF4-FFF2-40B4-BE49-F238E27FC236}">
                <a16:creationId xmlns:a16="http://schemas.microsoft.com/office/drawing/2014/main" id="{3ADFB79F-A762-401E-B0C2-E046951A99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ตัวแทนหมายเลขสไลด์ 5">
            <a:extLst>
              <a:ext uri="{FF2B5EF4-FFF2-40B4-BE49-F238E27FC236}">
                <a16:creationId xmlns:a16="http://schemas.microsoft.com/office/drawing/2014/main" id="{43F5D59B-D4A6-4AE8-A69B-70CE180438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0A80C-3F9D-4D7C-AF70-4621F52DC2C1}" type="slidenum">
              <a:rPr lang="en-US" smtClean="0"/>
              <a:t>‹#›</a:t>
            </a:fld>
            <a:endParaRPr lang="en-US"/>
          </a:p>
        </p:txBody>
      </p:sp>
      <p:sp>
        <p:nvSpPr>
          <p:cNvPr id="7" name="TextBox 6">
            <a:extLst>
              <a:ext uri="{FF2B5EF4-FFF2-40B4-BE49-F238E27FC236}">
                <a16:creationId xmlns:a16="http://schemas.microsoft.com/office/drawing/2014/main" id="{945F9A66-6E43-46BA-A5CB-624EB09103A9}"/>
              </a:ext>
            </a:extLst>
          </p:cNvPr>
          <p:cNvSpPr txBox="1"/>
          <p:nvPr userDrawn="1"/>
        </p:nvSpPr>
        <p:spPr>
          <a:xfrm>
            <a:off x="0" y="0"/>
            <a:ext cx="923925" cy="369332"/>
          </a:xfrm>
          <a:prstGeom prst="rect">
            <a:avLst/>
          </a:prstGeom>
          <a:noFill/>
        </p:spPr>
        <p:txBody>
          <a:bodyPr wrap="square" rtlCol="0">
            <a:spAutoFit/>
          </a:bodyPr>
          <a:lstStyle/>
          <a:p>
            <a:r>
              <a:rPr lang="en-US" dirty="0">
                <a:solidFill>
                  <a:srgbClr val="B4BBD7"/>
                </a:solidFill>
                <a:latin typeface="#9Slide07 SVNA Love Of Thunder" panose="02040603050506020204" pitchFamily="18" charset="0"/>
              </a:rPr>
              <a:t>KTUTS</a:t>
            </a:r>
          </a:p>
        </p:txBody>
      </p:sp>
      <p:pic>
        <p:nvPicPr>
          <p:cNvPr id="8" name="Picture 7" descr="A picture containing diagram&#10;&#10;Description automatically generated">
            <a:extLst>
              <a:ext uri="{FF2B5EF4-FFF2-40B4-BE49-F238E27FC236}">
                <a16:creationId xmlns:a16="http://schemas.microsoft.com/office/drawing/2014/main" id="{CD53C81D-A09E-4EBE-8949-B742239CD481}"/>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6934160" y="19141587"/>
            <a:ext cx="1881378" cy="1625303"/>
          </a:xfrm>
          <a:prstGeom prst="rect">
            <a:avLst/>
          </a:prstGeom>
        </p:spPr>
      </p:pic>
      <p:pic>
        <p:nvPicPr>
          <p:cNvPr id="9" name="Picture 8" descr="A picture containing diagram&#10;&#10;Description automatically generated">
            <a:extLst>
              <a:ext uri="{FF2B5EF4-FFF2-40B4-BE49-F238E27FC236}">
                <a16:creationId xmlns:a16="http://schemas.microsoft.com/office/drawing/2014/main" id="{76D12EBD-8D7E-45A2-B2AF-93FF62477293}"/>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144240" y="18511814"/>
            <a:ext cx="1881378" cy="1625303"/>
          </a:xfrm>
          <a:prstGeom prst="rect">
            <a:avLst/>
          </a:prstGeom>
        </p:spPr>
      </p:pic>
      <p:pic>
        <p:nvPicPr>
          <p:cNvPr id="10" name="Picture 9" descr="A picture containing diagram&#10;&#10;Description automatically generated">
            <a:extLst>
              <a:ext uri="{FF2B5EF4-FFF2-40B4-BE49-F238E27FC236}">
                <a16:creationId xmlns:a16="http://schemas.microsoft.com/office/drawing/2014/main" id="{DB798406-B9B4-42F3-AC16-3153BB010006}"/>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6934160" y="-12334095"/>
            <a:ext cx="1881378" cy="1625303"/>
          </a:xfrm>
          <a:prstGeom prst="rect">
            <a:avLst/>
          </a:prstGeom>
        </p:spPr>
      </p:pic>
      <p:pic>
        <p:nvPicPr>
          <p:cNvPr id="11" name="Picture 10" descr="A picture containing diagram&#10;&#10;Description automatically generated">
            <a:extLst>
              <a:ext uri="{FF2B5EF4-FFF2-40B4-BE49-F238E27FC236}">
                <a16:creationId xmlns:a16="http://schemas.microsoft.com/office/drawing/2014/main" id="{4B913985-88B8-44FC-AB79-667C3383C8BE}"/>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163671" y="-12151217"/>
            <a:ext cx="1881378" cy="1625303"/>
          </a:xfrm>
          <a:prstGeom prst="rect">
            <a:avLst/>
          </a:prstGeom>
        </p:spPr>
      </p:pic>
      <p:sp>
        <p:nvSpPr>
          <p:cNvPr id="12" name="TextBox 11">
            <a:extLst>
              <a:ext uri="{FF2B5EF4-FFF2-40B4-BE49-F238E27FC236}">
                <a16:creationId xmlns:a16="http://schemas.microsoft.com/office/drawing/2014/main" id="{85AA6875-5EA1-4700-8939-3EA69D4B7DF0}"/>
              </a:ext>
            </a:extLst>
          </p:cNvPr>
          <p:cNvSpPr txBox="1"/>
          <p:nvPr userDrawn="1"/>
        </p:nvSpPr>
        <p:spPr>
          <a:xfrm>
            <a:off x="2394198" y="9308753"/>
            <a:ext cx="9311220" cy="923330"/>
          </a:xfrm>
          <a:prstGeom prst="rect">
            <a:avLst/>
          </a:prstGeom>
          <a:noFill/>
        </p:spPr>
        <p:txBody>
          <a:bodyPr wrap="square">
            <a:spAutoFit/>
          </a:bodyPr>
          <a:lstStyle/>
          <a:p>
            <a:r>
              <a:rPr lang="en-US">
                <a:latin typeface="Times New Roman" panose="02020603050405020304" pitchFamily="18" charset="0"/>
                <a:cs typeface="Times New Roman" panose="02020603050405020304" pitchFamily="18" charset="0"/>
              </a:rPr>
              <a:t>Liên hệ page:</a:t>
            </a:r>
          </a:p>
          <a:p>
            <a:r>
              <a:rPr lang="en-US">
                <a:latin typeface="Times New Roman" panose="02020603050405020304" pitchFamily="18" charset="0"/>
                <a:cs typeface="Times New Roman" panose="02020603050405020304" pitchFamily="18" charset="0"/>
                <a:hlinkClick r:id="rId15"/>
              </a:rPr>
              <a:t>https://www.facebook.com/teamKTUTS</a:t>
            </a:r>
            <a:endParaRPr lang="en-US">
              <a:latin typeface="Times New Roman" panose="02020603050405020304" pitchFamily="18" charset="0"/>
              <a:cs typeface="Times New Roman" panose="02020603050405020304" pitchFamily="18" charset="0"/>
            </a:endParaRPr>
          </a:p>
          <a:p>
            <a:r>
              <a:rPr lang="en-US">
                <a:latin typeface="Times New Roman" panose="02020603050405020304" pitchFamily="18" charset="0"/>
                <a:cs typeface="Times New Roman" panose="02020603050405020304" pitchFamily="18" charset="0"/>
              </a:rPr>
              <a:t>Đây là sản phẩm của nhóm KTUTS. Mọi chi tiết vui lòng liên hệ page hoặc SĐT: 0922 645 654</a:t>
            </a:r>
          </a:p>
        </p:txBody>
      </p:sp>
      <p:pic>
        <p:nvPicPr>
          <p:cNvPr id="13" name="Picture 12" descr="A picture containing diagram&#10;&#10;Description automatically generated">
            <a:extLst>
              <a:ext uri="{FF2B5EF4-FFF2-40B4-BE49-F238E27FC236}">
                <a16:creationId xmlns:a16="http://schemas.microsoft.com/office/drawing/2014/main" id="{B43BCFCB-427B-4C68-B350-F7F1E24E2975}"/>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03200" y="9063014"/>
            <a:ext cx="1881378" cy="1625303"/>
          </a:xfrm>
          <a:prstGeom prst="rect">
            <a:avLst/>
          </a:prstGeom>
        </p:spPr>
      </p:pic>
    </p:spTree>
    <p:extLst>
      <p:ext uri="{BB962C8B-B14F-4D97-AF65-F5344CB8AC3E}">
        <p14:creationId xmlns:p14="http://schemas.microsoft.com/office/powerpoint/2010/main" val="603881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gif"/><Relationship Id="rId3" Type="http://schemas.openxmlformats.org/officeDocument/2006/relationships/slideLayout" Target="../slideLayouts/slideLayout7.xml"/><Relationship Id="rId7" Type="http://schemas.microsoft.com/office/2007/relationships/hdphoto" Target="../media/hdphoto2.wdp"/><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png"/><Relationship Id="rId5" Type="http://schemas.microsoft.com/office/2007/relationships/hdphoto" Target="../media/hdphoto1.wdp"/><Relationship Id="rId10" Type="http://schemas.openxmlformats.org/officeDocument/2006/relationships/image" Target="../media/image6.gif"/><Relationship Id="rId4" Type="http://schemas.openxmlformats.org/officeDocument/2006/relationships/image" Target="../media/image2.png"/><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fif"/><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slide" Target="slide4.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6.png"/><Relationship Id="rId7" Type="http://schemas.openxmlformats.org/officeDocument/2006/relationships/slide" Target="slide4.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20.jf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3.png"/><Relationship Id="rId5" Type="http://schemas.microsoft.com/office/2007/relationships/hdphoto" Target="../media/hdphoto5.wdp"/><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4.png"/><Relationship Id="rId7" Type="http://schemas.openxmlformats.org/officeDocument/2006/relationships/image" Target="../media/image26.png"/><Relationship Id="rId2" Type="http://schemas.openxmlformats.org/officeDocument/2006/relationships/slide" Target="slide4.xml"/><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8.png"/><Relationship Id="rId5" Type="http://schemas.microsoft.com/office/2007/relationships/hdphoto" Target="../media/hdphoto6.wdp"/><Relationship Id="rId10" Type="http://schemas.microsoft.com/office/2007/relationships/hdphoto" Target="../media/hdphoto8.wdp"/><Relationship Id="rId4" Type="http://schemas.openxmlformats.org/officeDocument/2006/relationships/image" Target="../media/image25.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สี่เหลี่ยมผืนผ้า: มุมมน 11">
            <a:extLst>
              <a:ext uri="{FF2B5EF4-FFF2-40B4-BE49-F238E27FC236}">
                <a16:creationId xmlns:a16="http://schemas.microsoft.com/office/drawing/2014/main" id="{10DD9692-676E-4B13-9BEC-18818DBCAEAD}"/>
              </a:ext>
            </a:extLst>
          </p:cNvPr>
          <p:cNvSpPr/>
          <p:nvPr/>
        </p:nvSpPr>
        <p:spPr>
          <a:xfrm>
            <a:off x="415290" y="405130"/>
            <a:ext cx="11361420" cy="6047740"/>
          </a:xfrm>
          <a:prstGeom prst="roundRect">
            <a:avLst>
              <a:gd name="adj" fmla="val 2256"/>
            </a:avLst>
          </a:prstGeom>
          <a:solidFill>
            <a:srgbClr val="B4BBD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สี่เหลี่ยมผืนผ้า: มุมมน 108">
            <a:extLst>
              <a:ext uri="{FF2B5EF4-FFF2-40B4-BE49-F238E27FC236}">
                <a16:creationId xmlns:a16="http://schemas.microsoft.com/office/drawing/2014/main" id="{896FCAB5-C49A-45BC-B6FE-A8520F6A693F}"/>
              </a:ext>
            </a:extLst>
          </p:cNvPr>
          <p:cNvSpPr/>
          <p:nvPr/>
        </p:nvSpPr>
        <p:spPr>
          <a:xfrm>
            <a:off x="418521" y="416176"/>
            <a:ext cx="11361420" cy="6047740"/>
          </a:xfrm>
          <a:prstGeom prst="roundRect">
            <a:avLst>
              <a:gd name="adj" fmla="val 2256"/>
            </a:avLst>
          </a:prstGeom>
          <a:gradFill flip="none" rotWithShape="1">
            <a:gsLst>
              <a:gs pos="100000">
                <a:schemeClr val="accent1">
                  <a:lumMod val="5000"/>
                  <a:lumOff val="95000"/>
                </a:schemeClr>
              </a:gs>
              <a:gs pos="69000">
                <a:srgbClr val="B4BBD7">
                  <a:alpha val="20000"/>
                </a:srgbClr>
              </a:gs>
            </a:gsLst>
            <a:lin ang="13500000" scaled="1"/>
            <a:tileRect/>
          </a:gra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0ECF39FC-404B-4F60-9CF5-9805D70180AA}"/>
              </a:ext>
            </a:extLst>
          </p:cNvPr>
          <p:cNvGrpSpPr/>
          <p:nvPr/>
        </p:nvGrpSpPr>
        <p:grpSpPr>
          <a:xfrm>
            <a:off x="8844292" y="-773237"/>
            <a:ext cx="423547" cy="423547"/>
            <a:chOff x="2237014" y="1763486"/>
            <a:chExt cx="423547" cy="423547"/>
          </a:xfrm>
        </p:grpSpPr>
        <p:sp>
          <p:nvSpPr>
            <p:cNvPr id="95" name="วงรี 94">
              <a:extLst>
                <a:ext uri="{FF2B5EF4-FFF2-40B4-BE49-F238E27FC236}">
                  <a16:creationId xmlns:a16="http://schemas.microsoft.com/office/drawing/2014/main" id="{0FF8B59A-3437-4312-B017-0E8F88B2D0C9}"/>
                </a:ext>
              </a:extLst>
            </p:cNvPr>
            <p:cNvSpPr/>
            <p:nvPr/>
          </p:nvSpPr>
          <p:spPr>
            <a:xfrm>
              <a:off x="2237014" y="1763486"/>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วงรี 96">
              <a:extLst>
                <a:ext uri="{FF2B5EF4-FFF2-40B4-BE49-F238E27FC236}">
                  <a16:creationId xmlns:a16="http://schemas.microsoft.com/office/drawing/2014/main" id="{BB4F54D0-BF4F-4C22-B259-25D284403AC6}"/>
                </a:ext>
              </a:extLst>
            </p:cNvPr>
            <p:cNvSpPr/>
            <p:nvPr/>
          </p:nvSpPr>
          <p:spPr>
            <a:xfrm>
              <a:off x="2308618" y="1841862"/>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ส่วนโค้ง 95">
              <a:extLst>
                <a:ext uri="{FF2B5EF4-FFF2-40B4-BE49-F238E27FC236}">
                  <a16:creationId xmlns:a16="http://schemas.microsoft.com/office/drawing/2014/main" id="{1CF536FC-5404-490B-B273-261DE233F879}"/>
                </a:ext>
              </a:extLst>
            </p:cNvPr>
            <p:cNvSpPr/>
            <p:nvPr/>
          </p:nvSpPr>
          <p:spPr>
            <a:xfrm flipV="1">
              <a:off x="2321356" y="1855930"/>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18" name="กลุ่ม 117">
            <a:extLst>
              <a:ext uri="{FF2B5EF4-FFF2-40B4-BE49-F238E27FC236}">
                <a16:creationId xmlns:a16="http://schemas.microsoft.com/office/drawing/2014/main" id="{25C074F3-58F4-41F8-A4DC-CA748F2686EC}"/>
              </a:ext>
            </a:extLst>
          </p:cNvPr>
          <p:cNvGrpSpPr/>
          <p:nvPr/>
        </p:nvGrpSpPr>
        <p:grpSpPr>
          <a:xfrm>
            <a:off x="1431509" y="7316129"/>
            <a:ext cx="423547" cy="423547"/>
            <a:chOff x="9749599" y="4631922"/>
            <a:chExt cx="423547" cy="423547"/>
          </a:xfrm>
        </p:grpSpPr>
        <p:sp>
          <p:nvSpPr>
            <p:cNvPr id="98" name="วงรี 97">
              <a:extLst>
                <a:ext uri="{FF2B5EF4-FFF2-40B4-BE49-F238E27FC236}">
                  <a16:creationId xmlns:a16="http://schemas.microsoft.com/office/drawing/2014/main" id="{A8092EB1-5D6B-4F81-8016-4E04E62685CD}"/>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วงรี 98">
              <a:extLst>
                <a:ext uri="{FF2B5EF4-FFF2-40B4-BE49-F238E27FC236}">
                  <a16:creationId xmlns:a16="http://schemas.microsoft.com/office/drawing/2014/main" id="{B2C0BCCA-594E-4AC6-9F67-109F6E72D124}"/>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ส่วนโค้ง 99">
              <a:extLst>
                <a:ext uri="{FF2B5EF4-FFF2-40B4-BE49-F238E27FC236}">
                  <a16:creationId xmlns:a16="http://schemas.microsoft.com/office/drawing/2014/main" id="{52C7A883-2D06-4385-93C3-AA583D2E48B9}"/>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5A0FB7F9-8F6B-4401-B6CB-BFF56256B74C}"/>
              </a:ext>
            </a:extLst>
          </p:cNvPr>
          <p:cNvGrpSpPr/>
          <p:nvPr/>
        </p:nvGrpSpPr>
        <p:grpSpPr>
          <a:xfrm>
            <a:off x="4292828" y="7218547"/>
            <a:ext cx="423547" cy="423547"/>
            <a:chOff x="10251177" y="640767"/>
            <a:chExt cx="423547" cy="423547"/>
          </a:xfrm>
        </p:grpSpPr>
        <p:sp>
          <p:nvSpPr>
            <p:cNvPr id="101" name="วงรี 100">
              <a:extLst>
                <a:ext uri="{FF2B5EF4-FFF2-40B4-BE49-F238E27FC236}">
                  <a16:creationId xmlns:a16="http://schemas.microsoft.com/office/drawing/2014/main" id="{F8E867C6-49AB-451D-BB43-CF328A50DDB1}"/>
                </a:ext>
              </a:extLst>
            </p:cNvPr>
            <p:cNvSpPr/>
            <p:nvPr/>
          </p:nvSpPr>
          <p:spPr>
            <a:xfrm>
              <a:off x="10251177" y="640767"/>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วงรี 101">
              <a:extLst>
                <a:ext uri="{FF2B5EF4-FFF2-40B4-BE49-F238E27FC236}">
                  <a16:creationId xmlns:a16="http://schemas.microsoft.com/office/drawing/2014/main" id="{1BA0C284-2561-4425-960F-02A25D97909F}"/>
                </a:ext>
              </a:extLst>
            </p:cNvPr>
            <p:cNvSpPr/>
            <p:nvPr/>
          </p:nvSpPr>
          <p:spPr>
            <a:xfrm>
              <a:off x="10322781" y="719143"/>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ส่วนโค้ง 102">
              <a:extLst>
                <a:ext uri="{FF2B5EF4-FFF2-40B4-BE49-F238E27FC236}">
                  <a16:creationId xmlns:a16="http://schemas.microsoft.com/office/drawing/2014/main" id="{C70CB4EE-B1F3-45D5-9D01-7F2F053D6481}"/>
                </a:ext>
              </a:extLst>
            </p:cNvPr>
            <p:cNvSpPr/>
            <p:nvPr/>
          </p:nvSpPr>
          <p:spPr>
            <a:xfrm flipV="1">
              <a:off x="10335519" y="733211"/>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8B822364-3791-4021-A45F-13CF9661DC50}"/>
              </a:ext>
            </a:extLst>
          </p:cNvPr>
          <p:cNvGrpSpPr/>
          <p:nvPr/>
        </p:nvGrpSpPr>
        <p:grpSpPr>
          <a:xfrm>
            <a:off x="8627057" y="7211268"/>
            <a:ext cx="423547" cy="423547"/>
            <a:chOff x="3081663" y="3583165"/>
            <a:chExt cx="423547" cy="423547"/>
          </a:xfrm>
        </p:grpSpPr>
        <p:sp>
          <p:nvSpPr>
            <p:cNvPr id="104" name="วงรี 103">
              <a:extLst>
                <a:ext uri="{FF2B5EF4-FFF2-40B4-BE49-F238E27FC236}">
                  <a16:creationId xmlns:a16="http://schemas.microsoft.com/office/drawing/2014/main" id="{30803E63-86D1-44E4-A014-0BB7A9347D70}"/>
                </a:ext>
              </a:extLst>
            </p:cNvPr>
            <p:cNvSpPr/>
            <p:nvPr/>
          </p:nvSpPr>
          <p:spPr>
            <a:xfrm>
              <a:off x="3081663" y="3583165"/>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วงรี 104">
              <a:extLst>
                <a:ext uri="{FF2B5EF4-FFF2-40B4-BE49-F238E27FC236}">
                  <a16:creationId xmlns:a16="http://schemas.microsoft.com/office/drawing/2014/main" id="{CDAF49E2-B621-4194-8FC8-30CE1D85078F}"/>
                </a:ext>
              </a:extLst>
            </p:cNvPr>
            <p:cNvSpPr/>
            <p:nvPr/>
          </p:nvSpPr>
          <p:spPr>
            <a:xfrm>
              <a:off x="3153267" y="3661541"/>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ส่วนโค้ง 105">
              <a:extLst>
                <a:ext uri="{FF2B5EF4-FFF2-40B4-BE49-F238E27FC236}">
                  <a16:creationId xmlns:a16="http://schemas.microsoft.com/office/drawing/2014/main" id="{7FE505A5-5B3E-4B2E-89A5-F000764F9AAA}"/>
                </a:ext>
              </a:extLst>
            </p:cNvPr>
            <p:cNvSpPr/>
            <p:nvPr/>
          </p:nvSpPr>
          <p:spPr>
            <a:xfrm flipV="1">
              <a:off x="3176340" y="3666311"/>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120268C9-5942-4761-AC38-004FA6C9B38D}"/>
              </a:ext>
            </a:extLst>
          </p:cNvPr>
          <p:cNvGrpSpPr/>
          <p:nvPr/>
        </p:nvGrpSpPr>
        <p:grpSpPr>
          <a:xfrm>
            <a:off x="633241" y="-2255791"/>
            <a:ext cx="1991362" cy="1909718"/>
            <a:chOff x="10131203" y="2493190"/>
            <a:chExt cx="1991362" cy="1909718"/>
          </a:xfrm>
        </p:grpSpPr>
        <p:sp>
          <p:nvSpPr>
            <p:cNvPr id="93" name="วงรี 92">
              <a:extLst>
                <a:ext uri="{FF2B5EF4-FFF2-40B4-BE49-F238E27FC236}">
                  <a16:creationId xmlns:a16="http://schemas.microsoft.com/office/drawing/2014/main" id="{D784950B-3379-4FA3-A35D-E4A4CE254774}"/>
                </a:ext>
              </a:extLst>
            </p:cNvPr>
            <p:cNvSpPr/>
            <p:nvPr/>
          </p:nvSpPr>
          <p:spPr>
            <a:xfrm>
              <a:off x="10250945" y="2531288"/>
              <a:ext cx="1871620" cy="1871620"/>
            </a:xfrm>
            <a:prstGeom prst="ellipse">
              <a:avLst/>
            </a:prstGeom>
            <a:solidFill>
              <a:srgbClr val="B4BBD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วงรี 65">
              <a:extLst>
                <a:ext uri="{FF2B5EF4-FFF2-40B4-BE49-F238E27FC236}">
                  <a16:creationId xmlns:a16="http://schemas.microsoft.com/office/drawing/2014/main" id="{1B9C0773-A4B8-4E9C-B2DF-854BE651E932}"/>
                </a:ext>
              </a:extLst>
            </p:cNvPr>
            <p:cNvSpPr/>
            <p:nvPr/>
          </p:nvSpPr>
          <p:spPr>
            <a:xfrm>
              <a:off x="10131203" y="2493190"/>
              <a:ext cx="1871620" cy="1871620"/>
            </a:xfrm>
            <a:prstGeom prst="ellipse">
              <a:avLst/>
            </a:prstGeom>
            <a:solidFill>
              <a:srgbClr val="B4BBD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วงรี 66">
              <a:extLst>
                <a:ext uri="{FF2B5EF4-FFF2-40B4-BE49-F238E27FC236}">
                  <a16:creationId xmlns:a16="http://schemas.microsoft.com/office/drawing/2014/main" id="{DE9FAC84-994A-4099-8544-7E535C873B15}"/>
                </a:ext>
              </a:extLst>
            </p:cNvPr>
            <p:cNvSpPr/>
            <p:nvPr/>
          </p:nvSpPr>
          <p:spPr>
            <a:xfrm>
              <a:off x="10394239" y="2756226"/>
              <a:ext cx="1345548" cy="1345548"/>
            </a:xfrm>
            <a:prstGeom prst="ellipse">
              <a:avLst/>
            </a:prstGeom>
            <a:solidFill>
              <a:srgbClr val="FEDD7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วงรี 67">
              <a:extLst>
                <a:ext uri="{FF2B5EF4-FFF2-40B4-BE49-F238E27FC236}">
                  <a16:creationId xmlns:a16="http://schemas.microsoft.com/office/drawing/2014/main" id="{3062CCEE-2580-4F8F-B391-3DCB5A3FA2FC}"/>
                </a:ext>
              </a:extLst>
            </p:cNvPr>
            <p:cNvSpPr/>
            <p:nvPr/>
          </p:nvSpPr>
          <p:spPr>
            <a:xfrm>
              <a:off x="10993217" y="2556163"/>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วงรี 68">
              <a:extLst>
                <a:ext uri="{FF2B5EF4-FFF2-40B4-BE49-F238E27FC236}">
                  <a16:creationId xmlns:a16="http://schemas.microsoft.com/office/drawing/2014/main" id="{F60C1F01-3808-49AA-A64A-148EE9F479C9}"/>
                </a:ext>
              </a:extLst>
            </p:cNvPr>
            <p:cNvSpPr/>
            <p:nvPr/>
          </p:nvSpPr>
          <p:spPr>
            <a:xfrm>
              <a:off x="10301126" y="2975121"/>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วงรี 69">
              <a:extLst>
                <a:ext uri="{FF2B5EF4-FFF2-40B4-BE49-F238E27FC236}">
                  <a16:creationId xmlns:a16="http://schemas.microsoft.com/office/drawing/2014/main" id="{8F45B4C7-C674-4391-89B8-7FA75AF04E57}"/>
                </a:ext>
              </a:extLst>
            </p:cNvPr>
            <p:cNvSpPr/>
            <p:nvPr/>
          </p:nvSpPr>
          <p:spPr>
            <a:xfrm>
              <a:off x="10339760" y="3816541"/>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วงรี 70">
              <a:extLst>
                <a:ext uri="{FF2B5EF4-FFF2-40B4-BE49-F238E27FC236}">
                  <a16:creationId xmlns:a16="http://schemas.microsoft.com/office/drawing/2014/main" id="{687FCD19-9007-4DAD-8A07-99C8D5D1AB04}"/>
                </a:ext>
              </a:extLst>
            </p:cNvPr>
            <p:cNvSpPr/>
            <p:nvPr/>
          </p:nvSpPr>
          <p:spPr>
            <a:xfrm>
              <a:off x="10993217" y="4156780"/>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วงรี 71">
              <a:extLst>
                <a:ext uri="{FF2B5EF4-FFF2-40B4-BE49-F238E27FC236}">
                  <a16:creationId xmlns:a16="http://schemas.microsoft.com/office/drawing/2014/main" id="{569F61F6-9835-4CA9-88B0-7B739F89B13C}"/>
                </a:ext>
              </a:extLst>
            </p:cNvPr>
            <p:cNvSpPr/>
            <p:nvPr/>
          </p:nvSpPr>
          <p:spPr>
            <a:xfrm>
              <a:off x="11646674" y="3816541"/>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วงรี 72">
              <a:extLst>
                <a:ext uri="{FF2B5EF4-FFF2-40B4-BE49-F238E27FC236}">
                  <a16:creationId xmlns:a16="http://schemas.microsoft.com/office/drawing/2014/main" id="{1956DEB1-D708-49F4-AD7F-916BC522C4CA}"/>
                </a:ext>
              </a:extLst>
            </p:cNvPr>
            <p:cNvSpPr/>
            <p:nvPr/>
          </p:nvSpPr>
          <p:spPr>
            <a:xfrm>
              <a:off x="11684013" y="2943260"/>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ส่วนโค้ง 46">
              <a:extLst>
                <a:ext uri="{FF2B5EF4-FFF2-40B4-BE49-F238E27FC236}">
                  <a16:creationId xmlns:a16="http://schemas.microsoft.com/office/drawing/2014/main" id="{3E24EBDB-B851-430A-B9CF-D7D6D73AC26B}"/>
                </a:ext>
              </a:extLst>
            </p:cNvPr>
            <p:cNvSpPr/>
            <p:nvPr/>
          </p:nvSpPr>
          <p:spPr>
            <a:xfrm rot="13127867">
              <a:off x="10613989" y="2874099"/>
              <a:ext cx="1131894" cy="1131894"/>
            </a:xfrm>
            <a:prstGeom prst="arc">
              <a:avLst>
                <a:gd name="adj1" fmla="val 16200000"/>
                <a:gd name="adj2" fmla="val 2071011"/>
              </a:avLst>
            </a:prstGeom>
            <a:ln w="254000" cap="rnd">
              <a:solidFill>
                <a:schemeClr val="bg1">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12" name="รูปภาพ 111">
              <a:extLst>
                <a:ext uri="{FF2B5EF4-FFF2-40B4-BE49-F238E27FC236}">
                  <a16:creationId xmlns:a16="http://schemas.microsoft.com/office/drawing/2014/main" id="{AD8EB3BD-517E-4DE3-A007-4E8CE54E513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foregroundMark x1="65612" y1="65190" x2="51899" y2="65190"/>
                          <a14:foregroundMark x1="42616" y1="62658" x2="56962" y2="62658"/>
                          <a14:foregroundMark x1="64979" y1="60970" x2="66034" y2="67722"/>
                          <a14:foregroundMark x1="65823" y1="59072" x2="64557" y2="64135"/>
                          <a14:foregroundMark x1="63713" y1="59705" x2="63502" y2="66456"/>
                          <a14:foregroundMark x1="60759" y1="60338" x2="58017" y2="66245"/>
                          <a14:foregroundMark x1="62025" y1="66667" x2="44093" y2="67511"/>
                          <a14:foregroundMark x1="59283" y1="68987" x2="42827" y2="69409"/>
                          <a14:foregroundMark x1="39873" y1="60338" x2="42194" y2="71730"/>
                          <a14:foregroundMark x1="39662" y1="64346" x2="41350" y2="67089"/>
                          <a14:foregroundMark x1="36709" y1="60970" x2="36709" y2="62236"/>
                          <a14:foregroundMark x1="36920" y1="64557" x2="37764" y2="67089"/>
                          <a14:foregroundMark x1="37342" y1="64557" x2="39241" y2="71519"/>
                          <a14:foregroundMark x1="59072" y1="69831" x2="53797" y2="69831"/>
                          <a14:foregroundMark x1="53797" y1="69831" x2="45359" y2="72574"/>
                          <a14:backgroundMark x1="51037" y1="74262" x2="59705" y2="74262"/>
                          <a14:backgroundMark x1="41772" y1="74262" x2="46702" y2="74262"/>
                          <a14:backgroundMark x1="50417" y1="74463" x2="54641" y2="82911"/>
                          <a14:backgroundMark x1="60659" y1="71115" x2="75105" y2="72152"/>
                          <a14:backgroundMark x1="31013" y1="68987" x2="34907" y2="69266"/>
                          <a14:backgroundMark x1="47211" y1="74901" x2="45148" y2="75949"/>
                          <a14:backgroundMark x1="72152" y1="62236" x2="69054" y2="63809"/>
                          <a14:backgroundMark x1="75316" y1="62658" x2="69191" y2="64681"/>
                          <a14:backgroundMark x1="72152" y1="59494" x2="69250" y2="60159"/>
                          <a14:backgroundMark x1="68565" y1="59494" x2="68112" y2="59633"/>
                          <a14:backgroundMark x1="60187" y1="72858" x2="62025" y2="73418"/>
                          <a14:backgroundMark x1="34599" y1="60759" x2="35391" y2="60970"/>
                        </a14:backgroundRemoval>
                      </a14:imgEffect>
                    </a14:imgLayer>
                  </a14:imgProps>
                </a:ext>
                <a:ext uri="{28A0092B-C50C-407E-A947-70E740481C1C}">
                  <a14:useLocalDpi xmlns:a14="http://schemas.microsoft.com/office/drawing/2010/main" val="0"/>
                </a:ext>
              </a:extLst>
            </a:blip>
            <a:srcRect l="26717" t="20042" r="25250" b="29365"/>
            <a:stretch/>
          </p:blipFill>
          <p:spPr>
            <a:xfrm>
              <a:off x="10503141" y="2908471"/>
              <a:ext cx="1127743" cy="1187871"/>
            </a:xfrm>
            <a:prstGeom prst="ellipse">
              <a:avLst/>
            </a:prstGeom>
          </p:spPr>
        </p:pic>
      </p:grpSp>
      <p:grpSp>
        <p:nvGrpSpPr>
          <p:cNvPr id="5" name="Group 4">
            <a:extLst>
              <a:ext uri="{FF2B5EF4-FFF2-40B4-BE49-F238E27FC236}">
                <a16:creationId xmlns:a16="http://schemas.microsoft.com/office/drawing/2014/main" id="{6F53ACD1-126E-4EE5-B669-088E11555B8A}"/>
              </a:ext>
            </a:extLst>
          </p:cNvPr>
          <p:cNvGrpSpPr/>
          <p:nvPr/>
        </p:nvGrpSpPr>
        <p:grpSpPr>
          <a:xfrm>
            <a:off x="12471399" y="4661404"/>
            <a:ext cx="1982021" cy="1963619"/>
            <a:chOff x="82752" y="2493190"/>
            <a:chExt cx="2231147" cy="2210432"/>
          </a:xfrm>
        </p:grpSpPr>
        <p:sp>
          <p:nvSpPr>
            <p:cNvPr id="94" name="วงรี 93">
              <a:extLst>
                <a:ext uri="{FF2B5EF4-FFF2-40B4-BE49-F238E27FC236}">
                  <a16:creationId xmlns:a16="http://schemas.microsoft.com/office/drawing/2014/main" id="{C9234213-A4AF-4EFC-B532-75B5A0971BB2}"/>
                </a:ext>
              </a:extLst>
            </p:cNvPr>
            <p:cNvSpPr/>
            <p:nvPr/>
          </p:nvSpPr>
          <p:spPr>
            <a:xfrm>
              <a:off x="82752" y="2568752"/>
              <a:ext cx="1871620" cy="1871620"/>
            </a:xfrm>
            <a:prstGeom prst="ellipse">
              <a:avLst/>
            </a:prstGeom>
            <a:solidFill>
              <a:srgbClr val="B4BBD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วงรี 75">
              <a:extLst>
                <a:ext uri="{FF2B5EF4-FFF2-40B4-BE49-F238E27FC236}">
                  <a16:creationId xmlns:a16="http://schemas.microsoft.com/office/drawing/2014/main" id="{3E82FDE8-89C0-4398-8024-0ADBC96D4565}"/>
                </a:ext>
              </a:extLst>
            </p:cNvPr>
            <p:cNvSpPr/>
            <p:nvPr/>
          </p:nvSpPr>
          <p:spPr>
            <a:xfrm>
              <a:off x="184991" y="2493190"/>
              <a:ext cx="1871620" cy="1871620"/>
            </a:xfrm>
            <a:prstGeom prst="ellipse">
              <a:avLst/>
            </a:prstGeom>
            <a:solidFill>
              <a:srgbClr val="B4BBD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วงรี 76">
              <a:extLst>
                <a:ext uri="{FF2B5EF4-FFF2-40B4-BE49-F238E27FC236}">
                  <a16:creationId xmlns:a16="http://schemas.microsoft.com/office/drawing/2014/main" id="{9D470C51-F7E3-43CC-9BA2-09352FB7ECB2}"/>
                </a:ext>
              </a:extLst>
            </p:cNvPr>
            <p:cNvSpPr/>
            <p:nvPr/>
          </p:nvSpPr>
          <p:spPr>
            <a:xfrm>
              <a:off x="448027" y="2756226"/>
              <a:ext cx="1345548" cy="1345548"/>
            </a:xfrm>
            <a:prstGeom prst="ellipse">
              <a:avLst/>
            </a:prstGeom>
            <a:solidFill>
              <a:srgbClr val="FEDD7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วงรี 77">
              <a:extLst>
                <a:ext uri="{FF2B5EF4-FFF2-40B4-BE49-F238E27FC236}">
                  <a16:creationId xmlns:a16="http://schemas.microsoft.com/office/drawing/2014/main" id="{32C1C1D7-735B-44D9-947E-A9FAA6489DBC}"/>
                </a:ext>
              </a:extLst>
            </p:cNvPr>
            <p:cNvSpPr/>
            <p:nvPr/>
          </p:nvSpPr>
          <p:spPr>
            <a:xfrm>
              <a:off x="1047005" y="2556163"/>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วงรี 78">
              <a:extLst>
                <a:ext uri="{FF2B5EF4-FFF2-40B4-BE49-F238E27FC236}">
                  <a16:creationId xmlns:a16="http://schemas.microsoft.com/office/drawing/2014/main" id="{A63D3413-57C0-4834-8209-01281C97E45B}"/>
                </a:ext>
              </a:extLst>
            </p:cNvPr>
            <p:cNvSpPr/>
            <p:nvPr/>
          </p:nvSpPr>
          <p:spPr>
            <a:xfrm>
              <a:off x="354914" y="2975121"/>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วงรี 79">
              <a:extLst>
                <a:ext uri="{FF2B5EF4-FFF2-40B4-BE49-F238E27FC236}">
                  <a16:creationId xmlns:a16="http://schemas.microsoft.com/office/drawing/2014/main" id="{42B1678B-8035-4014-ACE7-470FCEFCC3D0}"/>
                </a:ext>
              </a:extLst>
            </p:cNvPr>
            <p:cNvSpPr/>
            <p:nvPr/>
          </p:nvSpPr>
          <p:spPr>
            <a:xfrm>
              <a:off x="393548" y="3816541"/>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วงรี 80">
              <a:extLst>
                <a:ext uri="{FF2B5EF4-FFF2-40B4-BE49-F238E27FC236}">
                  <a16:creationId xmlns:a16="http://schemas.microsoft.com/office/drawing/2014/main" id="{BF7A991D-D5DF-4DEF-A53E-603E7CA45AE2}"/>
                </a:ext>
              </a:extLst>
            </p:cNvPr>
            <p:cNvSpPr/>
            <p:nvPr/>
          </p:nvSpPr>
          <p:spPr>
            <a:xfrm>
              <a:off x="1047005" y="4156780"/>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วงรี 81">
              <a:extLst>
                <a:ext uri="{FF2B5EF4-FFF2-40B4-BE49-F238E27FC236}">
                  <a16:creationId xmlns:a16="http://schemas.microsoft.com/office/drawing/2014/main" id="{3AA71D76-4CD2-4F07-8D59-D19C25D1ACF7}"/>
                </a:ext>
              </a:extLst>
            </p:cNvPr>
            <p:cNvSpPr/>
            <p:nvPr/>
          </p:nvSpPr>
          <p:spPr>
            <a:xfrm>
              <a:off x="1700462" y="3816541"/>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วงรี 82">
              <a:extLst>
                <a:ext uri="{FF2B5EF4-FFF2-40B4-BE49-F238E27FC236}">
                  <a16:creationId xmlns:a16="http://schemas.microsoft.com/office/drawing/2014/main" id="{2FAB0476-873F-45FC-BE4D-225F59DD16CC}"/>
                </a:ext>
              </a:extLst>
            </p:cNvPr>
            <p:cNvSpPr/>
            <p:nvPr/>
          </p:nvSpPr>
          <p:spPr>
            <a:xfrm>
              <a:off x="1737801" y="2943260"/>
              <a:ext cx="147592" cy="147592"/>
            </a:xfrm>
            <a:prstGeom prst="ellipse">
              <a:avLst/>
            </a:prstGeom>
            <a:solidFill>
              <a:srgbClr val="F6FE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ส่วนโค้ง 45">
              <a:extLst>
                <a:ext uri="{FF2B5EF4-FFF2-40B4-BE49-F238E27FC236}">
                  <a16:creationId xmlns:a16="http://schemas.microsoft.com/office/drawing/2014/main" id="{32C9E6CC-49E3-4F66-829D-1302EE423210}"/>
                </a:ext>
              </a:extLst>
            </p:cNvPr>
            <p:cNvSpPr/>
            <p:nvPr/>
          </p:nvSpPr>
          <p:spPr>
            <a:xfrm rot="20700000">
              <a:off x="472268" y="2956298"/>
              <a:ext cx="1131894" cy="1131894"/>
            </a:xfrm>
            <a:prstGeom prst="arc">
              <a:avLst>
                <a:gd name="adj1" fmla="val 16200000"/>
                <a:gd name="adj2" fmla="val 2071011"/>
              </a:avLst>
            </a:prstGeom>
            <a:ln w="254000" cap="rnd">
              <a:solidFill>
                <a:schemeClr val="bg1">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11" name="รูปภาพ 110">
              <a:extLst>
                <a:ext uri="{FF2B5EF4-FFF2-40B4-BE49-F238E27FC236}">
                  <a16:creationId xmlns:a16="http://schemas.microsoft.com/office/drawing/2014/main" id="{FE608A1B-173A-4C5C-8D2E-AD7C693640D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foregroundMark x1="65612" y1="65190" x2="51899" y2="65190"/>
                          <a14:foregroundMark x1="42616" y1="62658" x2="56962" y2="62658"/>
                          <a14:foregroundMark x1="64979" y1="60970" x2="66034" y2="67722"/>
                          <a14:foregroundMark x1="65823" y1="59072" x2="64557" y2="64135"/>
                          <a14:foregroundMark x1="63713" y1="59705" x2="63502" y2="66456"/>
                          <a14:foregroundMark x1="60759" y1="60338" x2="58017" y2="66245"/>
                          <a14:foregroundMark x1="62025" y1="66667" x2="44093" y2="67511"/>
                          <a14:foregroundMark x1="59283" y1="68987" x2="42827" y2="69409"/>
                          <a14:foregroundMark x1="39873" y1="60338" x2="42194" y2="71730"/>
                          <a14:foregroundMark x1="39662" y1="64346" x2="41350" y2="67089"/>
                          <a14:foregroundMark x1="36709" y1="60970" x2="36709" y2="62236"/>
                          <a14:foregroundMark x1="36920" y1="64557" x2="37764" y2="67089"/>
                          <a14:foregroundMark x1="37342" y1="64557" x2="39241" y2="71519"/>
                          <a14:foregroundMark x1="59072" y1="69831" x2="53797" y2="69831"/>
                          <a14:foregroundMark x1="53797" y1="69831" x2="45359" y2="72574"/>
                          <a14:backgroundMark x1="51037" y1="74262" x2="59705" y2="74262"/>
                          <a14:backgroundMark x1="41772" y1="74262" x2="46702" y2="74262"/>
                          <a14:backgroundMark x1="50417" y1="74463" x2="54641" y2="82911"/>
                          <a14:backgroundMark x1="60659" y1="71115" x2="75105" y2="72152"/>
                          <a14:backgroundMark x1="31013" y1="68987" x2="34907" y2="69266"/>
                          <a14:backgroundMark x1="47211" y1="74901" x2="45148" y2="75949"/>
                          <a14:backgroundMark x1="72152" y1="62236" x2="69054" y2="63809"/>
                          <a14:backgroundMark x1="75316" y1="62658" x2="69191" y2="64681"/>
                          <a14:backgroundMark x1="72152" y1="59494" x2="69250" y2="60159"/>
                          <a14:backgroundMark x1="68565" y1="59494" x2="68112" y2="59633"/>
                          <a14:backgroundMark x1="60187" y1="72858" x2="62025" y2="73418"/>
                          <a14:backgroundMark x1="34599" y1="60759" x2="35391" y2="60970"/>
                        </a14:backgroundRemoval>
                      </a14:imgEffect>
                    </a14:imgLayer>
                  </a14:imgProps>
                </a:ext>
                <a:ext uri="{28A0092B-C50C-407E-A947-70E740481C1C}">
                  <a14:useLocalDpi xmlns:a14="http://schemas.microsoft.com/office/drawing/2010/main" val="0"/>
                </a:ext>
              </a:extLst>
            </a:blip>
            <a:srcRect l="26717" t="20042" r="25250" b="29365"/>
            <a:stretch/>
          </p:blipFill>
          <p:spPr>
            <a:xfrm flipH="1">
              <a:off x="552738" y="2900173"/>
              <a:ext cx="1127743" cy="1187871"/>
            </a:xfrm>
            <a:prstGeom prst="ellipse">
              <a:avLst/>
            </a:prstGeom>
          </p:spPr>
        </p:pic>
        <p:sp>
          <p:nvSpPr>
            <p:cNvPr id="114" name="ส่วนโค้ง 113">
              <a:extLst>
                <a:ext uri="{FF2B5EF4-FFF2-40B4-BE49-F238E27FC236}">
                  <a16:creationId xmlns:a16="http://schemas.microsoft.com/office/drawing/2014/main" id="{34F91548-6C0A-4CF3-8E34-E7025A8B69B9}"/>
                </a:ext>
              </a:extLst>
            </p:cNvPr>
            <p:cNvSpPr/>
            <p:nvPr/>
          </p:nvSpPr>
          <p:spPr>
            <a:xfrm rot="5172139">
              <a:off x="1442524" y="3784264"/>
              <a:ext cx="637412" cy="637412"/>
            </a:xfrm>
            <a:prstGeom prst="arc">
              <a:avLst/>
            </a:prstGeom>
            <a:ln w="762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5" name="ส่วนโค้ง 114">
              <a:extLst>
                <a:ext uri="{FF2B5EF4-FFF2-40B4-BE49-F238E27FC236}">
                  <a16:creationId xmlns:a16="http://schemas.microsoft.com/office/drawing/2014/main" id="{BCE8B34A-44F8-43DC-9493-025FDB67A097}"/>
                </a:ext>
              </a:extLst>
            </p:cNvPr>
            <p:cNvSpPr/>
            <p:nvPr/>
          </p:nvSpPr>
          <p:spPr>
            <a:xfrm rot="5172139">
              <a:off x="1067218" y="3456941"/>
              <a:ext cx="1246681" cy="1246681"/>
            </a:xfrm>
            <a:prstGeom prst="arc">
              <a:avLst/>
            </a:prstGeom>
            <a:ln w="762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59" name="กลุ่ม 58">
            <a:extLst>
              <a:ext uri="{FF2B5EF4-FFF2-40B4-BE49-F238E27FC236}">
                <a16:creationId xmlns:a16="http://schemas.microsoft.com/office/drawing/2014/main" id="{C7027760-EF7D-43E5-995F-4307269D02F5}"/>
              </a:ext>
            </a:extLst>
          </p:cNvPr>
          <p:cNvGrpSpPr/>
          <p:nvPr/>
        </p:nvGrpSpPr>
        <p:grpSpPr>
          <a:xfrm>
            <a:off x="3778562" y="176982"/>
            <a:ext cx="2064773" cy="2064773"/>
            <a:chOff x="2009553" y="1329070"/>
            <a:chExt cx="2690038" cy="2690038"/>
          </a:xfrm>
        </p:grpSpPr>
        <p:sp>
          <p:nvSpPr>
            <p:cNvPr id="60" name="บล็อกส่วนโค้ง 59">
              <a:extLst>
                <a:ext uri="{FF2B5EF4-FFF2-40B4-BE49-F238E27FC236}">
                  <a16:creationId xmlns:a16="http://schemas.microsoft.com/office/drawing/2014/main" id="{EA6F25BC-D21C-4F90-8E94-8FB66498D8CE}"/>
                </a:ext>
              </a:extLst>
            </p:cNvPr>
            <p:cNvSpPr/>
            <p:nvPr/>
          </p:nvSpPr>
          <p:spPr>
            <a:xfrm>
              <a:off x="2009553" y="1329070"/>
              <a:ext cx="2690038" cy="2690038"/>
            </a:xfrm>
            <a:prstGeom prst="blockArc">
              <a:avLst>
                <a:gd name="adj1" fmla="val 10800000"/>
                <a:gd name="adj2" fmla="val 18707490"/>
                <a:gd name="adj3" fmla="val 11300"/>
              </a:avLst>
            </a:prstGeom>
            <a:solidFill>
              <a:srgbClr val="EB7A69"/>
            </a:solidFill>
            <a:ln w="381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 name="บล็อกส่วนโค้ง 60">
              <a:extLst>
                <a:ext uri="{FF2B5EF4-FFF2-40B4-BE49-F238E27FC236}">
                  <a16:creationId xmlns:a16="http://schemas.microsoft.com/office/drawing/2014/main" id="{1CEC9EDD-1DA7-49EE-AD62-59AF0031059A}"/>
                </a:ext>
              </a:extLst>
            </p:cNvPr>
            <p:cNvSpPr/>
            <p:nvPr/>
          </p:nvSpPr>
          <p:spPr>
            <a:xfrm>
              <a:off x="2333403" y="1641490"/>
              <a:ext cx="2067147" cy="2067147"/>
            </a:xfrm>
            <a:prstGeom prst="blockArc">
              <a:avLst>
                <a:gd name="adj1" fmla="val 10800000"/>
                <a:gd name="adj2" fmla="val 18707490"/>
                <a:gd name="adj3" fmla="val 11300"/>
              </a:avLst>
            </a:prstGeom>
            <a:solidFill>
              <a:srgbClr val="FEDD7C"/>
            </a:solidFill>
            <a:ln w="28575"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4" name="บล็อกส่วนโค้ง 73">
              <a:extLst>
                <a:ext uri="{FF2B5EF4-FFF2-40B4-BE49-F238E27FC236}">
                  <a16:creationId xmlns:a16="http://schemas.microsoft.com/office/drawing/2014/main" id="{A8AE0900-57F4-4E6B-A242-A1D31602D854}"/>
                </a:ext>
              </a:extLst>
            </p:cNvPr>
            <p:cNvSpPr/>
            <p:nvPr/>
          </p:nvSpPr>
          <p:spPr>
            <a:xfrm>
              <a:off x="2585322" y="1885551"/>
              <a:ext cx="1566309" cy="1566309"/>
            </a:xfrm>
            <a:prstGeom prst="blockArc">
              <a:avLst>
                <a:gd name="adj1" fmla="val 10800000"/>
                <a:gd name="adj2" fmla="val 18707490"/>
                <a:gd name="adj3" fmla="val 11300"/>
              </a:avLst>
            </a:prstGeom>
            <a:solidFill>
              <a:srgbClr val="ACD0F0"/>
            </a:solidFill>
            <a:ln w="381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5" name="เมฆ 74">
              <a:extLst>
                <a:ext uri="{FF2B5EF4-FFF2-40B4-BE49-F238E27FC236}">
                  <a16:creationId xmlns:a16="http://schemas.microsoft.com/office/drawing/2014/main" id="{6A15237B-00A9-40A8-80B5-3550A24EEFE2}"/>
                </a:ext>
              </a:extLst>
            </p:cNvPr>
            <p:cNvSpPr/>
            <p:nvPr/>
          </p:nvSpPr>
          <p:spPr>
            <a:xfrm>
              <a:off x="3509010" y="1575080"/>
              <a:ext cx="1040130" cy="1040130"/>
            </a:xfrm>
            <a:prstGeom prst="cloud">
              <a:avLst/>
            </a:prstGeom>
            <a:solidFill>
              <a:srgbClr val="FFFFF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yt1s.io - Thaehan - Under The Stars _Lofi Music_ (128 kbps)">
            <a:hlinkClick r:id="" action="ppaction://media"/>
            <a:extLst>
              <a:ext uri="{FF2B5EF4-FFF2-40B4-BE49-F238E27FC236}">
                <a16:creationId xmlns:a16="http://schemas.microsoft.com/office/drawing/2014/main" id="{385F167E-42E4-4CE6-B37E-78673A72AD7B}"/>
              </a:ext>
            </a:extLst>
          </p:cNvPr>
          <p:cNvPicPr>
            <a:picLocks noChangeAspect="1"/>
          </p:cNvPicPr>
          <p:nvPr>
            <a:audioFile r:link="rId1"/>
            <p:extLst>
              <p:ext uri="{DAA4B4D4-6D71-4841-9C94-3DE7FCFB9230}">
                <p14:media xmlns:p14="http://schemas.microsoft.com/office/powerpoint/2010/main" r:embed="rId2">
                  <p14:trim st="8163" end="94179.75"/>
                </p14:media>
              </p:ext>
            </p:extLst>
          </p:nvPr>
        </p:nvPicPr>
        <p:blipFill>
          <a:blip r:embed="rId6">
            <a:extLst>
              <a:ext uri="{BEBA8EAE-BF5A-486C-A8C5-ECC9F3942E4B}">
                <a14:imgProps xmlns:a14="http://schemas.microsoft.com/office/drawing/2010/main">
                  <a14:imgLayer r:embed="rId7">
                    <a14:imgEffect>
                      <a14:backgroundRemoval t="10000" b="90000" l="10000" r="90000">
                        <a14:backgroundMark x1="33203" y1="34375" x2="42188" y2="85156"/>
                        <a14:backgroundMark x1="30859" y1="20703" x2="53906" y2="99219"/>
                      </a14:backgroundRemoval>
                    </a14:imgEffect>
                  </a14:imgLayer>
                </a14:imgProps>
              </a:ext>
            </a:extLst>
          </a:blip>
          <a:stretch>
            <a:fillRect/>
          </a:stretch>
        </p:blipFill>
        <p:spPr>
          <a:xfrm>
            <a:off x="-974758" y="342900"/>
            <a:ext cx="744343" cy="609600"/>
          </a:xfrm>
          <a:prstGeom prst="rect">
            <a:avLst/>
          </a:prstGeom>
        </p:spPr>
      </p:pic>
      <p:pic>
        <p:nvPicPr>
          <p:cNvPr id="18" name="Picture 17">
            <a:extLst>
              <a:ext uri="{FF2B5EF4-FFF2-40B4-BE49-F238E27FC236}">
                <a16:creationId xmlns:a16="http://schemas.microsoft.com/office/drawing/2014/main" id="{FA71CE4E-4CCA-468C-986B-8E27511940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83743" y="3805084"/>
            <a:ext cx="3185652" cy="3185652"/>
          </a:xfrm>
          <a:prstGeom prst="rect">
            <a:avLst/>
          </a:prstGeom>
        </p:spPr>
      </p:pic>
      <p:pic>
        <p:nvPicPr>
          <p:cNvPr id="29" name="Picture 28">
            <a:extLst>
              <a:ext uri="{FF2B5EF4-FFF2-40B4-BE49-F238E27FC236}">
                <a16:creationId xmlns:a16="http://schemas.microsoft.com/office/drawing/2014/main" id="{BBE23DB2-5A57-40FA-9FEA-D6F6FB2BBF5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8302" y="907370"/>
            <a:ext cx="3173670" cy="948911"/>
          </a:xfrm>
          <a:prstGeom prst="rect">
            <a:avLst/>
          </a:prstGeom>
        </p:spPr>
      </p:pic>
      <p:pic>
        <p:nvPicPr>
          <p:cNvPr id="16" name="Picture 15">
            <a:extLst>
              <a:ext uri="{FF2B5EF4-FFF2-40B4-BE49-F238E27FC236}">
                <a16:creationId xmlns:a16="http://schemas.microsoft.com/office/drawing/2014/main" id="{AAD530E0-583A-4781-93D5-31463F47C2B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12192000" y="3687097"/>
            <a:ext cx="4045972" cy="4045972"/>
          </a:xfrm>
          <a:prstGeom prst="rect">
            <a:avLst/>
          </a:prstGeom>
        </p:spPr>
      </p:pic>
      <p:sp>
        <p:nvSpPr>
          <p:cNvPr id="89" name="หัวใจ 62">
            <a:extLst>
              <a:ext uri="{FF2B5EF4-FFF2-40B4-BE49-F238E27FC236}">
                <a16:creationId xmlns:a16="http://schemas.microsoft.com/office/drawing/2014/main" id="{1D06A965-E09B-4713-9BCB-1889CE280FA4}"/>
              </a:ext>
            </a:extLst>
          </p:cNvPr>
          <p:cNvSpPr/>
          <p:nvPr/>
        </p:nvSpPr>
        <p:spPr>
          <a:xfrm rot="900000">
            <a:off x="8575857" y="1604603"/>
            <a:ext cx="330875" cy="321708"/>
          </a:xfrm>
          <a:custGeom>
            <a:avLst/>
            <a:gdLst>
              <a:gd name="connsiteX0" fmla="*/ 525780 w 1051560"/>
              <a:gd name="connsiteY0" fmla="*/ 262890 h 1051560"/>
              <a:gd name="connsiteX1" fmla="*/ 525780 w 1051560"/>
              <a:gd name="connsiteY1" fmla="*/ 1051560 h 1051560"/>
              <a:gd name="connsiteX2" fmla="*/ 525780 w 1051560"/>
              <a:gd name="connsiteY2" fmla="*/ 262890 h 1051560"/>
              <a:gd name="connsiteX0" fmla="*/ 603055 w 1132668"/>
              <a:gd name="connsiteY0" fmla="*/ 249864 h 1038534"/>
              <a:gd name="connsiteX1" fmla="*/ 603055 w 1132668"/>
              <a:gd name="connsiteY1" fmla="*/ 1038534 h 1038534"/>
              <a:gd name="connsiteX2" fmla="*/ 603055 w 1132668"/>
              <a:gd name="connsiteY2" fmla="*/ 249864 h 1038534"/>
              <a:gd name="connsiteX0" fmla="*/ 603055 w 1195889"/>
              <a:gd name="connsiteY0" fmla="*/ 259857 h 1048527"/>
              <a:gd name="connsiteX1" fmla="*/ 603055 w 1195889"/>
              <a:gd name="connsiteY1" fmla="*/ 1048527 h 1048527"/>
              <a:gd name="connsiteX2" fmla="*/ 603055 w 1195889"/>
              <a:gd name="connsiteY2" fmla="*/ 259857 h 1048527"/>
              <a:gd name="connsiteX0" fmla="*/ 575091 w 1167925"/>
              <a:gd name="connsiteY0" fmla="*/ 259857 h 1048527"/>
              <a:gd name="connsiteX1" fmla="*/ 575091 w 1167925"/>
              <a:gd name="connsiteY1" fmla="*/ 1048527 h 1048527"/>
              <a:gd name="connsiteX2" fmla="*/ 575091 w 1167925"/>
              <a:gd name="connsiteY2" fmla="*/ 259857 h 1048527"/>
              <a:gd name="connsiteX0" fmla="*/ 575091 w 1142923"/>
              <a:gd name="connsiteY0" fmla="*/ 280739 h 1069409"/>
              <a:gd name="connsiteX1" fmla="*/ 575091 w 1142923"/>
              <a:gd name="connsiteY1" fmla="*/ 1069409 h 1069409"/>
              <a:gd name="connsiteX2" fmla="*/ 575091 w 1142923"/>
              <a:gd name="connsiteY2" fmla="*/ 280739 h 1069409"/>
              <a:gd name="connsiteX0" fmla="*/ 575091 w 1142925"/>
              <a:gd name="connsiteY0" fmla="*/ 322590 h 1111260"/>
              <a:gd name="connsiteX1" fmla="*/ 575091 w 1142925"/>
              <a:gd name="connsiteY1" fmla="*/ 1111260 h 1111260"/>
              <a:gd name="connsiteX2" fmla="*/ 575091 w 1142925"/>
              <a:gd name="connsiteY2" fmla="*/ 322590 h 1111260"/>
            </a:gdLst>
            <a:ahLst/>
            <a:cxnLst>
              <a:cxn ang="0">
                <a:pos x="connsiteX0" y="connsiteY0"/>
              </a:cxn>
              <a:cxn ang="0">
                <a:pos x="connsiteX1" y="connsiteY1"/>
              </a:cxn>
              <a:cxn ang="0">
                <a:pos x="connsiteX2" y="connsiteY2"/>
              </a:cxn>
            </a:cxnLst>
            <a:rect l="l" t="t" r="r" b="b"/>
            <a:pathLst>
              <a:path w="1142925" h="1111260">
                <a:moveTo>
                  <a:pt x="575091" y="322590"/>
                </a:moveTo>
                <a:cubicBezTo>
                  <a:pt x="936041" y="-456776"/>
                  <a:pt x="1648559" y="322590"/>
                  <a:pt x="575091" y="1111260"/>
                </a:cubicBezTo>
                <a:cubicBezTo>
                  <a:pt x="-498377" y="322590"/>
                  <a:pt x="188523" y="-213568"/>
                  <a:pt x="575091" y="322590"/>
                </a:cubicBezTo>
                <a:close/>
              </a:path>
            </a:pathLst>
          </a:custGeom>
          <a:solidFill>
            <a:srgbClr val="F27E6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a:extLst>
              <a:ext uri="{FF2B5EF4-FFF2-40B4-BE49-F238E27FC236}">
                <a16:creationId xmlns:a16="http://schemas.microsoft.com/office/drawing/2014/main" id="{222432FF-A5E9-4632-BC1C-5E926A865842}"/>
              </a:ext>
            </a:extLst>
          </p:cNvPr>
          <p:cNvSpPr txBox="1"/>
          <p:nvPr/>
        </p:nvSpPr>
        <p:spPr>
          <a:xfrm>
            <a:off x="1971689" y="1615061"/>
            <a:ext cx="8025452" cy="4708981"/>
          </a:xfrm>
          <a:prstGeom prst="rect">
            <a:avLst/>
          </a:prstGeom>
          <a:noFill/>
        </p:spPr>
        <p:txBody>
          <a:bodyPr wrap="square" rtlCol="0">
            <a:spAutoFit/>
          </a:bodyPr>
          <a:lstStyle/>
          <a:p>
            <a:pPr algn="ctr"/>
            <a:r>
              <a:rPr lang="en-US" sz="10000" dirty="0">
                <a:solidFill>
                  <a:srgbClr val="FF0000"/>
                </a:solidFill>
                <a:latin typeface="Times New Roman" panose="02020603050405020304" pitchFamily="18" charset="0"/>
                <a:cs typeface="Times New Roman" panose="02020603050405020304" pitchFamily="18" charset="0"/>
              </a:rPr>
              <a:t>Cha </a:t>
            </a:r>
            <a:r>
              <a:rPr lang="en-US" sz="10000" dirty="0" err="1">
                <a:solidFill>
                  <a:srgbClr val="FF0000"/>
                </a:solidFill>
                <a:latin typeface="Times New Roman" panose="02020603050405020304" pitchFamily="18" charset="0"/>
                <a:cs typeface="Times New Roman" panose="02020603050405020304" pitchFamily="18" charset="0"/>
              </a:rPr>
              <a:t>đẻ</a:t>
            </a:r>
            <a:endParaRPr lang="en-US" sz="10000" dirty="0">
              <a:solidFill>
                <a:srgbClr val="FF0000"/>
              </a:solidFill>
              <a:latin typeface="Times New Roman" panose="02020603050405020304" pitchFamily="18" charset="0"/>
              <a:cs typeface="Times New Roman" panose="02020603050405020304" pitchFamily="18" charset="0"/>
            </a:endParaRPr>
          </a:p>
          <a:p>
            <a:pPr algn="ctr"/>
            <a:r>
              <a:rPr lang="en-US" sz="10000" dirty="0" err="1">
                <a:solidFill>
                  <a:srgbClr val="FF0000"/>
                </a:solidFill>
                <a:latin typeface="Times New Roman" panose="02020603050405020304" pitchFamily="18" charset="0"/>
                <a:cs typeface="Times New Roman" panose="02020603050405020304" pitchFamily="18" charset="0"/>
              </a:rPr>
              <a:t>của</a:t>
            </a:r>
            <a:r>
              <a:rPr lang="en-US" sz="10000" dirty="0">
                <a:solidFill>
                  <a:srgbClr val="FF0000"/>
                </a:solidFill>
                <a:latin typeface="Times New Roman" panose="02020603050405020304" pitchFamily="18" charset="0"/>
                <a:cs typeface="Times New Roman" panose="02020603050405020304" pitchFamily="18" charset="0"/>
              </a:rPr>
              <a:t> </a:t>
            </a:r>
            <a:r>
              <a:rPr lang="en-US" sz="10000" dirty="0" err="1">
                <a:solidFill>
                  <a:srgbClr val="FF0000"/>
                </a:solidFill>
                <a:latin typeface="Times New Roman" panose="02020603050405020304" pitchFamily="18" charset="0"/>
                <a:cs typeface="Times New Roman" panose="02020603050405020304" pitchFamily="18" charset="0"/>
              </a:rPr>
              <a:t>chiếc</a:t>
            </a:r>
            <a:r>
              <a:rPr lang="en-US" sz="10000" dirty="0">
                <a:solidFill>
                  <a:srgbClr val="FF0000"/>
                </a:solidFill>
                <a:latin typeface="Times New Roman" panose="02020603050405020304" pitchFamily="18" charset="0"/>
                <a:cs typeface="Times New Roman" panose="02020603050405020304" pitchFamily="18" charset="0"/>
              </a:rPr>
              <a:t> </a:t>
            </a:r>
            <a:r>
              <a:rPr lang="en-US" sz="10000" dirty="0" err="1">
                <a:solidFill>
                  <a:srgbClr val="FF0000"/>
                </a:solidFill>
                <a:latin typeface="Times New Roman" panose="02020603050405020304" pitchFamily="18" charset="0"/>
                <a:cs typeface="Times New Roman" panose="02020603050405020304" pitchFamily="18" charset="0"/>
              </a:rPr>
              <a:t>lốp</a:t>
            </a:r>
            <a:r>
              <a:rPr lang="en-US" sz="10000" dirty="0">
                <a:solidFill>
                  <a:srgbClr val="FF0000"/>
                </a:solidFill>
                <a:latin typeface="Times New Roman" panose="02020603050405020304" pitchFamily="18" charset="0"/>
                <a:cs typeface="Times New Roman" panose="02020603050405020304" pitchFamily="18" charset="0"/>
              </a:rPr>
              <a:t> </a:t>
            </a:r>
            <a:r>
              <a:rPr lang="en-US" sz="10000" dirty="0" err="1">
                <a:solidFill>
                  <a:srgbClr val="FF0000"/>
                </a:solidFill>
                <a:latin typeface="Times New Roman" panose="02020603050405020304" pitchFamily="18" charset="0"/>
                <a:cs typeface="Times New Roman" panose="02020603050405020304" pitchFamily="18" charset="0"/>
              </a:rPr>
              <a:t>xe</a:t>
            </a:r>
            <a:r>
              <a:rPr lang="en-US" sz="10000" dirty="0">
                <a:solidFill>
                  <a:srgbClr val="FF0000"/>
                </a:solidFill>
                <a:latin typeface="Times New Roman" panose="02020603050405020304" pitchFamily="18" charset="0"/>
                <a:cs typeface="Times New Roman" panose="02020603050405020304" pitchFamily="18" charset="0"/>
              </a:rPr>
              <a:t> </a:t>
            </a:r>
            <a:r>
              <a:rPr lang="en-US" sz="10000" dirty="0" err="1">
                <a:solidFill>
                  <a:srgbClr val="FF0000"/>
                </a:solidFill>
                <a:latin typeface="Times New Roman" panose="02020603050405020304" pitchFamily="18" charset="0"/>
                <a:cs typeface="Times New Roman" panose="02020603050405020304" pitchFamily="18" charset="0"/>
              </a:rPr>
              <a:t>đạp</a:t>
            </a:r>
            <a:endParaRPr lang="en-US" sz="10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89927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1849 0.00231 L -0.01849 0.00254 C -0.0194 -0.02801 -0.01758 -0.05857 -0.02097 -0.0882 C -0.02487 -0.12223 -0.03789 -0.16065 -0.05729 -0.17408 C -0.06784 -0.18149 -0.07995 -0.17917 -0.09115 -0.18288 C -0.10651 -0.18774 -0.12175 -0.19422 -0.13711 -0.2 C -0.17019 -0.18704 -0.2043 -0.18079 -0.23633 -0.16135 C -0.25404 -0.15047 -0.26823 -0.12593 -0.28464 -0.10973 C -0.29727 -0.09723 -0.30925 -0.09213 -0.32344 -0.0882 C -0.3362 -0.0845 -0.34922 -0.08241 -0.36211 -0.07963 C -0.38386 -0.08241 -0.40625 -0.07894 -0.42748 -0.0882 C -0.44545 -0.09584 -0.46641 -0.14977 -0.47578 -0.16991 C -0.47904 -0.18426 -0.48295 -0.19815 -0.48555 -0.21297 C -0.48894 -0.23334 -0.49141 -0.26829 -0.49271 -0.29028 C -0.49453 -0.31899 -0.49323 -0.34862 -0.49753 -0.37639 C -0.50378 -0.41598 -0.5306 -0.43727 -0.54597 -0.45811 C -0.55196 -0.46621 -0.55664 -0.47686 -0.56289 -0.4838 C -0.56693 -0.4882 -0.58138 -0.49422 -0.58711 -0.49676 C -0.60886 -0.4882 -0.63243 -0.48843 -0.65248 -0.47107 C -0.68269 -0.44468 -0.70651 -0.4 -0.73464 -0.36783 C -0.74597 -0.35487 -0.75612 -0.3382 -0.76862 -0.32894 C -0.77604 -0.32338 -0.78464 -0.32616 -0.79271 -0.32477 C -0.79922 -0.32616 -0.80612 -0.32454 -0.81211 -0.32894 C -0.82526 -0.33889 -0.85938 -0.38588 -0.86771 -0.40209 C -0.87487 -0.41598 -0.8793 -0.43334 -0.88464 -0.44954 C -0.88646 -0.45487 -0.90144 -0.50232 -0.90404 -0.51413 C -0.90612 -0.52385 -0.90521 -0.53612 -0.90886 -0.54422 C -0.91706 -0.56181 -0.9293 -0.56227 -0.94037 -0.56551 C -0.97396 -0.5544 -0.97292 -0.56413 -0.99362 -0.53542 C -0.99623 -0.53172 -0.99844 -0.52686 -1.00078 -0.52269 C -1.00157 -0.51829 -1.00235 -0.51389 -1.00326 -0.50973 C -1.0069 -0.49237 -1.00886 -0.4882 -1.01055 -0.47107 C -1.01081 -0.46806 -1.01055 -0.46528 -1.01055 -0.4625 L -1.01055 -0.46227 " pathEditMode="relative" rAng="0" ptsTypes="AAAAAAAAAAAAAAAAAAAAAAAAAAAAAAAAAA">
                                      <p:cBhvr>
                                        <p:cTn id="6" dur="2000" fill="hold"/>
                                        <p:tgtEl>
                                          <p:spTgt spid="5"/>
                                        </p:tgtEl>
                                        <p:attrNameLst>
                                          <p:attrName>ppt_x</p:attrName>
                                          <p:attrName>ppt_y</p:attrName>
                                        </p:attrNameLst>
                                      </p:cBhvr>
                                      <p:rCtr x="-49609" y="-28380"/>
                                    </p:animMotion>
                                  </p:childTnLst>
                                </p:cTn>
                              </p:par>
                              <p:par>
                                <p:cTn id="7" presetID="0" presetClass="path" presetSubtype="0" accel="50000" decel="50000" fill="hold" nodeType="withEffect">
                                  <p:stCondLst>
                                    <p:cond delay="0"/>
                                  </p:stCondLst>
                                  <p:childTnLst>
                                    <p:animMotion origin="layout" path="M -0.00065 -0.00787 L -0.00065 -0.00764 C -0.00247 0.06342 -0.00755 0.08472 0.00417 0.14699 C 0.00547 0.15393 0.00912 0.15833 0.01146 0.16412 C 0.02696 0.20277 -0.00039 0.14745 0.04532 0.22801 C 0.06745 0.26782 0.06433 0.26435 0.09128 0.30162 C 0.1 0.31342 0.10847 0.32569 0.11784 0.33611 C 0.12787 0.34583 0.13855 0.35439 0.14935 0.36157 C 0.1612 0.37014 0.17305 0.37893 0.18568 0.38333 C 0.20079 0.38773 0.21628 0.38588 0.23164 0.38773 L 0.27032 0.39166 L 0.34532 0.38773 C 0.36302 0.38657 0.38073 0.38333 0.39857 0.38333 C 0.42995 0.38333 0.46146 0.38588 0.49284 0.38773 C 0.5181 0.39722 0.5405 0.40486 0.5655 0.41782 C 0.58308 0.42615 0.60717 0.44259 0.62357 0.45625 C 0.64584 0.47523 0.6655 0.50277 0.68646 0.52523 C 0.6905 0.52963 0.69493 0.53287 0.69857 0.53819 C 0.70378 0.5456 0.70821 0.55509 0.71302 0.56389 C 0.7155 0.56828 0.71836 0.57176 0.72032 0.57685 C 0.72357 0.58518 0.72735 0.59352 0.72995 0.60277 C 0.7362 0.6243 0.73282 0.61458 0.73972 0.63287 C 0.74714 0.67268 0.73412 0.60602 0.74935 0.66689 C 0.75065 0.67268 0.75079 0.6787 0.75183 0.68449 C 0.75313 0.69143 0.75508 0.69838 0.75664 0.70578 C 0.7625 0.73495 0.75769 0.72477 0.76394 0.73611 L 0.76394 0.73611 " pathEditMode="relative" rAng="0" ptsTypes="AAAAAAAAAAAAAAAAAAAAAAAAAAA">
                                      <p:cBhvr>
                                        <p:cTn id="8" dur="2000" fill="hold"/>
                                        <p:tgtEl>
                                          <p:spTgt spid="7"/>
                                        </p:tgtEl>
                                        <p:attrNameLst>
                                          <p:attrName>ppt_x</p:attrName>
                                          <p:attrName>ppt_y</p:attrName>
                                        </p:attrNameLst>
                                      </p:cBhvr>
                                      <p:rCtr x="38086" y="37199"/>
                                    </p:animMotion>
                                  </p:childTnLst>
                                </p:cTn>
                              </p:par>
                              <p:par>
                                <p:cTn id="9" presetID="0" presetClass="path" presetSubtype="0" accel="50000" decel="50000" fill="hold" nodeType="withEffect">
                                  <p:stCondLst>
                                    <p:cond delay="0"/>
                                  </p:stCondLst>
                                  <p:childTnLst>
                                    <p:animMotion origin="layout" path="M -0.00391 0.00578 L -0.00391 0.00578 C -0.00638 -0.01736 -0.00846 -0.04028 -0.0112 -0.0632 C -0.01172 -0.0676 -0.01224 -0.07222 -0.01367 -0.07616 C -0.01719 -0.08542 -0.02148 -0.09375 -0.02578 -0.10185 C -0.03112 -0.1125 -0.03932 -0.12894 -0.04753 -0.13635 C -0.06003 -0.14746 -0.08164 -0.16065 -0.09349 -0.16644 C -0.1069 -0.17292 -0.13685 -0.18033 -0.14909 -0.18357 C -0.15156 -0.18519 -0.15391 -0.18681 -0.15638 -0.18797 C -0.15964 -0.18959 -0.16602 -0.19213 -0.16602 -0.19213 L -0.16602 -0.19213 " pathEditMode="relative" ptsTypes="AAAAAAAAAAA">
                                      <p:cBhvr>
                                        <p:cTn id="10" dur="2000" fill="hold"/>
                                        <p:tgtEl>
                                          <p:spTgt spid="8"/>
                                        </p:tgtEl>
                                        <p:attrNameLst>
                                          <p:attrName>ppt_x</p:attrName>
                                          <p:attrName>ppt_y</p:attrName>
                                        </p:attrNameLst>
                                      </p:cBhvr>
                                    </p:animMotion>
                                  </p:childTnLst>
                                </p:cTn>
                              </p:par>
                              <p:par>
                                <p:cTn id="11" presetID="0" presetClass="path" presetSubtype="0" accel="50000" decel="50000" fill="hold" nodeType="withEffect">
                                  <p:stCondLst>
                                    <p:cond delay="0"/>
                                  </p:stCondLst>
                                  <p:childTnLst>
                                    <p:animMotion origin="layout" path="M 1.66667E-6 4.81481E-6 L 1.66667E-6 0.00046 C -0.01055 0.00671 -0.02136 0.01157 -0.03151 0.01967 C -0.03633 0.02337 -0.04909 0.0412 -0.05326 0.04861 C -0.05677 0.05439 -0.05951 0.0618 -0.06302 0.06805 C -0.06602 0.07337 -0.07005 0.07638 -0.07266 0.08194 C -0.08307 0.10625 -0.09193 0.13356 -0.10169 0.15925 L -0.11615 0.19814 C -0.12097 0.21111 -0.125 0.22523 -0.13073 0.2368 C -0.13386 0.24305 -0.13737 0.24884 -0.14037 0.25625 C -0.14375 0.26412 -0.1461 0.27384 -0.15 0.28032 C -0.16302 0.30254 -0.18086 0.31944 -0.19597 0.33356 C -0.20313 0.3405 -0.21029 0.34791 -0.21784 0.353 C -0.23373 0.36365 -0.26615 0.38217 -0.26615 0.3824 C -0.29518 0.37893 -0.32422 0.37754 -0.35326 0.37245 C -0.36146 0.37106 -0.3694 0.36574 -0.37748 0.3625 C -0.38229 0.36064 -0.38711 0.35925 -0.39193 0.3581 C -0.41445 0.35185 -0.42513 0.35115 -0.45 0.34814 C -0.49922 0.32685 -0.46719 0.33842 -0.5056 0.32893 C -0.51133 0.32754 -0.51693 0.32476 -0.52253 0.32407 C -0.53386 0.32291 -0.54518 0.32407 -0.55638 0.32407 L -0.55638 0.32453 " pathEditMode="relative" rAng="0" ptsTypes="AAAAAAAAAAAAAAAAAAAAAA">
                                      <p:cBhvr>
                                        <p:cTn id="12" dur="2000" fill="hold"/>
                                        <p:tgtEl>
                                          <p:spTgt spid="9"/>
                                        </p:tgtEl>
                                        <p:attrNameLst>
                                          <p:attrName>ppt_x</p:attrName>
                                          <p:attrName>ppt_y</p:attrName>
                                        </p:attrNameLst>
                                      </p:cBhvr>
                                      <p:rCtr x="-27826" y="19120"/>
                                    </p:animMotion>
                                  </p:childTnLst>
                                </p:cTn>
                              </p:par>
                              <p:par>
                                <p:cTn id="13" presetID="0" presetClass="path" presetSubtype="0" accel="50000" decel="50000" fill="hold" nodeType="withEffect">
                                  <p:stCondLst>
                                    <p:cond delay="0"/>
                                  </p:stCondLst>
                                  <p:childTnLst>
                                    <p:animMotion origin="layout" path="M 0.00313 -0.0081 L 0.00313 -0.0081 C 0.00391 -0.0412 0.00065 -0.07523 0.0056 -0.10717 C 0.01367 -0.15995 0.06094 -0.24606 0.0806 -0.2706 C 0.08867 -0.28055 0.09688 -0.29027 0.10469 -0.30069 C 0.11302 -0.31157 0.12044 -0.32477 0.12891 -0.33518 C 0.16172 -0.37477 0.15104 -0.3574 0.18464 -0.3824 C 0.19128 -0.38727 0.19714 -0.39514 0.20391 -0.39953 C 0.21901 -0.40949 0.23477 -0.41551 0.24987 -0.42546 C 0.28099 -0.44537 0.32109 -0.47014 0.34662 -0.49861 C 0.35951 -0.51273 0.37292 -0.52569 0.38542 -0.54143 C 0.40469 -0.56597 0.43984 -0.62546 0.45313 -0.65324 C 0.46198 -0.67199 0.47305 -0.68796 0.47969 -0.70926 C 0.48971 -0.7412 0.49636 -0.76018 0.50391 -0.79514 C 0.51537 -0.84861 0.5082 -0.82222 0.51354 -0.86412 C 0.51901 -0.90648 0.51836 -0.88032 0.51836 -0.90694 L 0.51836 -0.90694 " pathEditMode="relative" ptsTypes="AAAAAAAAAAAAAAAAA">
                                      <p:cBhvr>
                                        <p:cTn id="14" dur="2000" fill="hold"/>
                                        <p:tgtEl>
                                          <p:spTgt spid="10"/>
                                        </p:tgtEl>
                                        <p:attrNameLst>
                                          <p:attrName>ppt_x</p:attrName>
                                          <p:attrName>ppt_y</p:attrName>
                                        </p:attrNameLst>
                                      </p:cBhvr>
                                    </p:animMotion>
                                  </p:childTnLst>
                                </p:cTn>
                              </p:par>
                              <p:par>
                                <p:cTn id="15" presetID="0" presetClass="path" presetSubtype="0" accel="50000" decel="50000" fill="hold" nodeType="withEffect">
                                  <p:stCondLst>
                                    <p:cond delay="0"/>
                                  </p:stCondLst>
                                  <p:childTnLst>
                                    <p:animMotion origin="layout" path="M 4.375E-6 -0.00024 L 4.375E-6 0.00023 C 0.01158 -0.14445 0.00195 -0.05834 0.01862 -0.16644 C 0.02265 -0.19237 0.02708 -0.23426 0.0332 -0.25625 C 0.0388 -0.2757 0.04596 -0.28982 0.05195 -0.30718 C 0.05846 -0.32593 0.06406 -0.34723 0.0707 -0.36482 C 0.07786 -0.38334 0.10169 -0.43774 0.11263 -0.45417 C 0.1207 -0.46667 0.12916 -0.47732 0.13763 -0.48635 C 0.15989 -0.50973 0.19349 -0.5419 0.21914 -0.55672 C 0.22877 -0.56227 0.23867 -0.56482 0.2483 -0.56945 C 0.26015 -0.57547 0.27187 -0.58357 0.28372 -0.58843 C 0.29778 -0.59422 0.31158 -0.59746 0.32565 -0.60163 C 0.34127 -0.60602 0.38541 -0.61806 0.40494 -0.62038 C 0.42864 -0.62362 0.45221 -0.62454 0.47591 -0.62709 L 0.53867 -0.63311 C 0.575 -0.6294 0.58919 -0.63936 0.61796 -0.61436 C 0.62434 -0.6088 0.63099 -0.59746 0.63697 -0.58843 L 0.63697 -0.5882 " pathEditMode="relative" rAng="0" ptsTypes="AAAAAAAAAAAAAAAAAA">
                                      <p:cBhvr>
                                        <p:cTn id="16" dur="2000" fill="hold"/>
                                        <p:tgtEl>
                                          <p:spTgt spid="118"/>
                                        </p:tgtEl>
                                        <p:attrNameLst>
                                          <p:attrName>ppt_x</p:attrName>
                                          <p:attrName>ppt_y</p:attrName>
                                        </p:attrNameLst>
                                      </p:cBhvr>
                                      <p:rCtr x="31849" y="-31620"/>
                                    </p:animMotion>
                                  </p:childTnLst>
                                </p:cTn>
                              </p:par>
                            </p:childTnLst>
                          </p:cTn>
                        </p:par>
                        <p:par>
                          <p:cTn id="17" fill="hold">
                            <p:stCondLst>
                              <p:cond delay="2000"/>
                            </p:stCondLst>
                            <p:childTnLst>
                              <p:par>
                                <p:cTn id="18" presetID="35" presetClass="path" presetSubtype="0" accel="50000" decel="50000" fill="hold" nodeType="afterEffect">
                                  <p:stCondLst>
                                    <p:cond delay="0"/>
                                  </p:stCondLst>
                                  <p:childTnLst>
                                    <p:animMotion origin="layout" path="M 4.58333E-6 1.11111E-6 L -1.0254 1.11111E-6 " pathEditMode="relative" rAng="0" ptsTypes="AA">
                                      <p:cBhvr>
                                        <p:cTn id="19" dur="2000" fill="hold"/>
                                        <p:tgtEl>
                                          <p:spTgt spid="16"/>
                                        </p:tgtEl>
                                        <p:attrNameLst>
                                          <p:attrName>ppt_x</p:attrName>
                                          <p:attrName>ppt_y</p:attrName>
                                        </p:attrNameLst>
                                      </p:cBhvr>
                                      <p:rCtr x="-51276" y="0"/>
                                    </p:animMotion>
                                  </p:childTnLst>
                                </p:cTn>
                              </p:par>
                              <p:par>
                                <p:cTn id="20" presetID="63" presetClass="path" presetSubtype="0" accel="50000" decel="50000" fill="hold" nodeType="withEffect">
                                  <p:stCondLst>
                                    <p:cond delay="500"/>
                                  </p:stCondLst>
                                  <p:childTnLst>
                                    <p:animMotion origin="layout" path="M 6.25E-7 2.96296E-6 L 1.04062 2.96296E-6 " pathEditMode="relative" rAng="0" ptsTypes="AA">
                                      <p:cBhvr>
                                        <p:cTn id="21" dur="3500" fill="hold"/>
                                        <p:tgtEl>
                                          <p:spTgt spid="18"/>
                                        </p:tgtEl>
                                        <p:attrNameLst>
                                          <p:attrName>ppt_x</p:attrName>
                                          <p:attrName>ppt_y</p:attrName>
                                        </p:attrNameLst>
                                      </p:cBhvr>
                                      <p:rCtr x="52031" y="0"/>
                                    </p:animMotion>
                                  </p:childTnLst>
                                </p:cTn>
                              </p:par>
                              <p:par>
                                <p:cTn id="22" presetID="56" presetClass="entr" presetSubtype="0" fill="hold" grpId="0" nodeType="withEffect">
                                  <p:stCondLst>
                                    <p:cond delay="1000"/>
                                  </p:stCondLst>
                                  <p:iterate type="lt">
                                    <p:tmPct val="10000"/>
                                  </p:iterate>
                                  <p:childTnLst>
                                    <p:set>
                                      <p:cBhvr>
                                        <p:cTn id="23" dur="1" fill="hold">
                                          <p:stCondLst>
                                            <p:cond delay="0"/>
                                          </p:stCondLst>
                                        </p:cTn>
                                        <p:tgtEl>
                                          <p:spTgt spid="85"/>
                                        </p:tgtEl>
                                        <p:attrNameLst>
                                          <p:attrName>style.visibility</p:attrName>
                                        </p:attrNameLst>
                                      </p:cBhvr>
                                      <p:to>
                                        <p:strVal val="visible"/>
                                      </p:to>
                                    </p:set>
                                    <p:anim by="(-#ppt_w*2)" calcmode="lin" valueType="num">
                                      <p:cBhvr rctx="PPT">
                                        <p:cTn id="24" dur="375" autoRev="1" fill="hold">
                                          <p:stCondLst>
                                            <p:cond delay="0"/>
                                          </p:stCondLst>
                                        </p:cTn>
                                        <p:tgtEl>
                                          <p:spTgt spid="85"/>
                                        </p:tgtEl>
                                        <p:attrNameLst>
                                          <p:attrName>ppt_w</p:attrName>
                                        </p:attrNameLst>
                                      </p:cBhvr>
                                    </p:anim>
                                    <p:anim by="(#ppt_w*0.50)" calcmode="lin" valueType="num">
                                      <p:cBhvr>
                                        <p:cTn id="25" dur="375" decel="50000" autoRev="1" fill="hold">
                                          <p:stCondLst>
                                            <p:cond delay="0"/>
                                          </p:stCondLst>
                                        </p:cTn>
                                        <p:tgtEl>
                                          <p:spTgt spid="85"/>
                                        </p:tgtEl>
                                        <p:attrNameLst>
                                          <p:attrName>ppt_x</p:attrName>
                                        </p:attrNameLst>
                                      </p:cBhvr>
                                    </p:anim>
                                    <p:anim from="(-#ppt_h/2)" to="(#ppt_y)" calcmode="lin" valueType="num">
                                      <p:cBhvr>
                                        <p:cTn id="26" dur="750" fill="hold">
                                          <p:stCondLst>
                                            <p:cond delay="0"/>
                                          </p:stCondLst>
                                        </p:cTn>
                                        <p:tgtEl>
                                          <p:spTgt spid="85"/>
                                        </p:tgtEl>
                                        <p:attrNameLst>
                                          <p:attrName>ppt_y</p:attrName>
                                        </p:attrNameLst>
                                      </p:cBhvr>
                                    </p:anim>
                                    <p:animRot by="21600000">
                                      <p:cBhvr>
                                        <p:cTn id="27" dur="750" fill="hold">
                                          <p:stCondLst>
                                            <p:cond delay="0"/>
                                          </p:stCondLst>
                                        </p:cTn>
                                        <p:tgtEl>
                                          <p:spTgt spid="8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28" repeatCount="indefinite" fill="hold" display="0">
                  <p:stCondLst>
                    <p:cond delay="indefinite"/>
                  </p:stCondLst>
                  <p:endCondLst>
                    <p:cond evt="onStopAudio" delay="0">
                      <p:tgtEl>
                        <p:sldTgt/>
                      </p:tgtEl>
                    </p:cond>
                  </p:endCondLst>
                </p:cTn>
                <p:tgtEl>
                  <p:spTgt spid="11"/>
                </p:tgtEl>
              </p:cMediaNode>
            </p:audio>
          </p:childTnLst>
        </p:cTn>
      </p:par>
    </p:tnLst>
    <p:bldLst>
      <p:bldP spid="85"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สี่เหลี่ยมผืนผ้า: มุมมน 2">
            <a:extLst>
              <a:ext uri="{FF2B5EF4-FFF2-40B4-BE49-F238E27FC236}">
                <a16:creationId xmlns:a16="http://schemas.microsoft.com/office/drawing/2014/main" id="{2CEA01E8-597A-4EC5-A06C-DC65AEA039C0}"/>
              </a:ext>
            </a:extLst>
          </p:cNvPr>
          <p:cNvSpPr/>
          <p:nvPr/>
        </p:nvSpPr>
        <p:spPr>
          <a:xfrm>
            <a:off x="415290" y="405130"/>
            <a:ext cx="11361420" cy="6047740"/>
          </a:xfrm>
          <a:prstGeom prst="roundRect">
            <a:avLst>
              <a:gd name="adj" fmla="val 2256"/>
            </a:avLst>
          </a:prstGeom>
          <a:solidFill>
            <a:srgbClr val="ACB6E5"/>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สี่เหลี่ยมผืนผ้า: มุมมน 2">
            <a:extLst>
              <a:ext uri="{FF2B5EF4-FFF2-40B4-BE49-F238E27FC236}">
                <a16:creationId xmlns:a16="http://schemas.microsoft.com/office/drawing/2014/main" id="{FFA8DCEC-B435-48E9-8EE6-ABD62F9AC01A}"/>
              </a:ext>
            </a:extLst>
          </p:cNvPr>
          <p:cNvSpPr/>
          <p:nvPr/>
        </p:nvSpPr>
        <p:spPr>
          <a:xfrm>
            <a:off x="603050" y="580569"/>
            <a:ext cx="10993866" cy="5718629"/>
          </a:xfrm>
          <a:prstGeom prst="roundRect">
            <a:avLst>
              <a:gd name="adj" fmla="val 2256"/>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กลุ่ม 15">
            <a:extLst>
              <a:ext uri="{FF2B5EF4-FFF2-40B4-BE49-F238E27FC236}">
                <a16:creationId xmlns:a16="http://schemas.microsoft.com/office/drawing/2014/main" id="{6D2864B5-FF26-4CBB-B225-23BF4DA3723E}"/>
              </a:ext>
            </a:extLst>
          </p:cNvPr>
          <p:cNvGrpSpPr/>
          <p:nvPr/>
        </p:nvGrpSpPr>
        <p:grpSpPr>
          <a:xfrm rot="4814899">
            <a:off x="-724359" y="3020296"/>
            <a:ext cx="672280" cy="672280"/>
            <a:chOff x="9749599" y="4631922"/>
            <a:chExt cx="423547" cy="423547"/>
          </a:xfrm>
        </p:grpSpPr>
        <p:sp>
          <p:nvSpPr>
            <p:cNvPr id="17" name="วงรี 16">
              <a:extLst>
                <a:ext uri="{FF2B5EF4-FFF2-40B4-BE49-F238E27FC236}">
                  <a16:creationId xmlns:a16="http://schemas.microsoft.com/office/drawing/2014/main" id="{9AB589FF-AF86-49C3-8877-3ED2DBE8BEFE}"/>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วงรี 17">
              <a:extLst>
                <a:ext uri="{FF2B5EF4-FFF2-40B4-BE49-F238E27FC236}">
                  <a16:creationId xmlns:a16="http://schemas.microsoft.com/office/drawing/2014/main" id="{8AACD011-D64B-4AA3-95E1-B6B53E6A10B8}"/>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ส่วนโค้ง 18">
              <a:extLst>
                <a:ext uri="{FF2B5EF4-FFF2-40B4-BE49-F238E27FC236}">
                  <a16:creationId xmlns:a16="http://schemas.microsoft.com/office/drawing/2014/main" id="{48B8DF37-D363-4AC8-BB69-3B24F4913612}"/>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0" name="กลุ่ม 19">
            <a:extLst>
              <a:ext uri="{FF2B5EF4-FFF2-40B4-BE49-F238E27FC236}">
                <a16:creationId xmlns:a16="http://schemas.microsoft.com/office/drawing/2014/main" id="{C9E0CC59-E4F2-497C-8DE5-EA2E49500977}"/>
              </a:ext>
            </a:extLst>
          </p:cNvPr>
          <p:cNvGrpSpPr/>
          <p:nvPr/>
        </p:nvGrpSpPr>
        <p:grpSpPr>
          <a:xfrm rot="19745305">
            <a:off x="2582354" y="6833168"/>
            <a:ext cx="891538" cy="891538"/>
            <a:chOff x="9749599" y="4631922"/>
            <a:chExt cx="423547" cy="423547"/>
          </a:xfrm>
        </p:grpSpPr>
        <p:sp>
          <p:nvSpPr>
            <p:cNvPr id="21" name="วงรี 20">
              <a:extLst>
                <a:ext uri="{FF2B5EF4-FFF2-40B4-BE49-F238E27FC236}">
                  <a16:creationId xmlns:a16="http://schemas.microsoft.com/office/drawing/2014/main" id="{DAF02BA9-CA5C-45DA-89FC-1A3E777931DF}"/>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วงรี 21">
              <a:extLst>
                <a:ext uri="{FF2B5EF4-FFF2-40B4-BE49-F238E27FC236}">
                  <a16:creationId xmlns:a16="http://schemas.microsoft.com/office/drawing/2014/main" id="{7E6276DF-B7E8-488A-99B9-6B1AE148D09D}"/>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ส่วนโค้ง 22">
              <a:extLst>
                <a:ext uri="{FF2B5EF4-FFF2-40B4-BE49-F238E27FC236}">
                  <a16:creationId xmlns:a16="http://schemas.microsoft.com/office/drawing/2014/main" id="{B468577F-C7CF-4FAE-AD05-E06EA8B4F90E}"/>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4" name="กลุ่ม 23">
            <a:extLst>
              <a:ext uri="{FF2B5EF4-FFF2-40B4-BE49-F238E27FC236}">
                <a16:creationId xmlns:a16="http://schemas.microsoft.com/office/drawing/2014/main" id="{17EC083D-923C-4DE5-9D77-831110764C28}"/>
              </a:ext>
            </a:extLst>
          </p:cNvPr>
          <p:cNvGrpSpPr/>
          <p:nvPr/>
        </p:nvGrpSpPr>
        <p:grpSpPr>
          <a:xfrm rot="19745305">
            <a:off x="4095248" y="-356369"/>
            <a:ext cx="300520" cy="300520"/>
            <a:chOff x="9749599" y="4631922"/>
            <a:chExt cx="423547" cy="423547"/>
          </a:xfrm>
        </p:grpSpPr>
        <p:sp>
          <p:nvSpPr>
            <p:cNvPr id="25" name="วงรี 24">
              <a:extLst>
                <a:ext uri="{FF2B5EF4-FFF2-40B4-BE49-F238E27FC236}">
                  <a16:creationId xmlns:a16="http://schemas.microsoft.com/office/drawing/2014/main" id="{2468C881-F08C-4117-810B-6CA0AC1C2917}"/>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วงรี 25">
              <a:extLst>
                <a:ext uri="{FF2B5EF4-FFF2-40B4-BE49-F238E27FC236}">
                  <a16:creationId xmlns:a16="http://schemas.microsoft.com/office/drawing/2014/main" id="{D2DD7746-B179-4111-ACE1-876DBA15EACD}"/>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ส่วนโค้ง 26">
              <a:extLst>
                <a:ext uri="{FF2B5EF4-FFF2-40B4-BE49-F238E27FC236}">
                  <a16:creationId xmlns:a16="http://schemas.microsoft.com/office/drawing/2014/main" id="{ABCD7465-4011-46E9-BD66-42F3D70FF923}"/>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8" name="กลุ่ม 27">
            <a:extLst>
              <a:ext uri="{FF2B5EF4-FFF2-40B4-BE49-F238E27FC236}">
                <a16:creationId xmlns:a16="http://schemas.microsoft.com/office/drawing/2014/main" id="{19A2E031-875A-4CD3-AC2C-6C1448E11F06}"/>
              </a:ext>
            </a:extLst>
          </p:cNvPr>
          <p:cNvGrpSpPr/>
          <p:nvPr/>
        </p:nvGrpSpPr>
        <p:grpSpPr>
          <a:xfrm rot="19745305">
            <a:off x="1141375" y="1186167"/>
            <a:ext cx="300520" cy="300520"/>
            <a:chOff x="9749599" y="4631922"/>
            <a:chExt cx="423547" cy="423547"/>
          </a:xfrm>
        </p:grpSpPr>
        <p:sp>
          <p:nvSpPr>
            <p:cNvPr id="29" name="วงรี 28">
              <a:extLst>
                <a:ext uri="{FF2B5EF4-FFF2-40B4-BE49-F238E27FC236}">
                  <a16:creationId xmlns:a16="http://schemas.microsoft.com/office/drawing/2014/main" id="{45625A39-16C7-4DF5-9086-5C2F8228FA67}"/>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วงรี 29">
              <a:extLst>
                <a:ext uri="{FF2B5EF4-FFF2-40B4-BE49-F238E27FC236}">
                  <a16:creationId xmlns:a16="http://schemas.microsoft.com/office/drawing/2014/main" id="{91D0B132-4CBF-466F-BD56-4018B546576E}"/>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ส่วนโค้ง 30">
              <a:extLst>
                <a:ext uri="{FF2B5EF4-FFF2-40B4-BE49-F238E27FC236}">
                  <a16:creationId xmlns:a16="http://schemas.microsoft.com/office/drawing/2014/main" id="{B3E4E957-2A32-49A0-BC82-A51357B5D29C}"/>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2" name="กลุ่ม 31">
            <a:extLst>
              <a:ext uri="{FF2B5EF4-FFF2-40B4-BE49-F238E27FC236}">
                <a16:creationId xmlns:a16="http://schemas.microsoft.com/office/drawing/2014/main" id="{6314C047-3ECA-4188-9885-C42CBDE5D9E8}"/>
              </a:ext>
            </a:extLst>
          </p:cNvPr>
          <p:cNvGrpSpPr/>
          <p:nvPr/>
        </p:nvGrpSpPr>
        <p:grpSpPr>
          <a:xfrm rot="19745305">
            <a:off x="12682990" y="3612668"/>
            <a:ext cx="300520" cy="300520"/>
            <a:chOff x="9749599" y="4631922"/>
            <a:chExt cx="423547" cy="423547"/>
          </a:xfrm>
        </p:grpSpPr>
        <p:sp>
          <p:nvSpPr>
            <p:cNvPr id="33" name="วงรี 32">
              <a:extLst>
                <a:ext uri="{FF2B5EF4-FFF2-40B4-BE49-F238E27FC236}">
                  <a16:creationId xmlns:a16="http://schemas.microsoft.com/office/drawing/2014/main" id="{1F6C09A1-348A-445C-A457-E3E457CE68D6}"/>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วงรี 33">
              <a:extLst>
                <a:ext uri="{FF2B5EF4-FFF2-40B4-BE49-F238E27FC236}">
                  <a16:creationId xmlns:a16="http://schemas.microsoft.com/office/drawing/2014/main" id="{E10C361A-5FE6-4B41-B863-EC97C8C488A2}"/>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ส่วนโค้ง 34">
              <a:extLst>
                <a:ext uri="{FF2B5EF4-FFF2-40B4-BE49-F238E27FC236}">
                  <a16:creationId xmlns:a16="http://schemas.microsoft.com/office/drawing/2014/main" id="{6DD3903D-870D-4B4A-9ECF-FD0CB09C6481}"/>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9" name="Picture 8">
            <a:extLst>
              <a:ext uri="{FF2B5EF4-FFF2-40B4-BE49-F238E27FC236}">
                <a16:creationId xmlns:a16="http://schemas.microsoft.com/office/drawing/2014/main" id="{93D65E44-527A-4D87-9DCE-71EC1648B80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7282" b="93932" l="3429" r="96571">
                        <a14:foregroundMark x1="14571" y1="31796" x2="22143" y2="28883"/>
                        <a14:foregroundMark x1="22143" y1="28883" x2="22143" y2="28883"/>
                        <a14:foregroundMark x1="31286" y1="19175" x2="42286" y2="8738"/>
                        <a14:foregroundMark x1="42286" y1="8738" x2="55000" y2="7282"/>
                        <a14:foregroundMark x1="55000" y1="7282" x2="66286" y2="19417"/>
                        <a14:foregroundMark x1="66286" y1="19417" x2="67857" y2="22816"/>
                        <a14:foregroundMark x1="80143" y1="39563" x2="88429" y2="44903"/>
                        <a14:foregroundMark x1="88429" y1="44903" x2="93286" y2="62621"/>
                        <a14:foregroundMark x1="93286" y1="62621" x2="89286" y2="79369"/>
                        <a14:foregroundMark x1="89286" y1="79369" x2="77286" y2="88107"/>
                        <a14:foregroundMark x1="77286" y1="88107" x2="76000" y2="88107"/>
                        <a14:foregroundMark x1="69714" y1="89078" x2="30286" y2="87864"/>
                        <a14:foregroundMark x1="27429" y1="88107" x2="21000" y2="82767"/>
                        <a14:foregroundMark x1="21000" y1="82767" x2="12000" y2="63835"/>
                        <a14:foregroundMark x1="12000" y1="63835" x2="12286" y2="44175"/>
                        <a14:foregroundMark x1="12286" y1="44175" x2="14714" y2="40049"/>
                        <a14:foregroundMark x1="6429" y1="43932" x2="3286" y2="57524"/>
                        <a14:foregroundMark x1="3286" y1="57524" x2="3714" y2="67718"/>
                        <a14:foregroundMark x1="3714" y1="67718" x2="7143" y2="78641"/>
                        <a14:foregroundMark x1="7143" y1="78641" x2="11143" y2="84951"/>
                        <a14:foregroundMark x1="11143" y1="84951" x2="18714" y2="90049"/>
                        <a14:foregroundMark x1="18714" y1="90049" x2="27429" y2="89806"/>
                        <a14:foregroundMark x1="27429" y1="89806" x2="30143" y2="88107"/>
                        <a14:foregroundMark x1="7429" y1="79854" x2="4143" y2="68204"/>
                        <a14:foregroundMark x1="4143" y1="68204" x2="3571" y2="54126"/>
                        <a14:foregroundMark x1="3571" y1="54126" x2="7714" y2="41990"/>
                        <a14:foregroundMark x1="43286" y1="91990" x2="49143" y2="92233"/>
                        <a14:foregroundMark x1="49143" y1="92233" x2="49286" y2="91990"/>
                        <a14:foregroundMark x1="27857" y1="91019" x2="36714" y2="90291"/>
                        <a14:foregroundMark x1="36714" y1="90291" x2="39571" y2="88592"/>
                        <a14:foregroundMark x1="38571" y1="90534" x2="40714" y2="89320"/>
                        <a14:foregroundMark x1="96857" y1="59951" x2="96857" y2="64806"/>
                        <a14:foregroundMark x1="45000" y1="93689" x2="46857" y2="93204"/>
                        <a14:foregroundMark x1="54857" y1="92476" x2="57571" y2="93204"/>
                        <a14:foregroundMark x1="64000" y1="93932" x2="64857" y2="93932"/>
                      </a14:backgroundRemoval>
                    </a14:imgEffect>
                  </a14:imgLayer>
                </a14:imgProps>
              </a:ext>
              <a:ext uri="{28A0092B-C50C-407E-A947-70E740481C1C}">
                <a14:useLocalDpi xmlns:a14="http://schemas.microsoft.com/office/drawing/2010/main" val="0"/>
              </a:ext>
            </a:extLst>
          </a:blip>
          <a:stretch>
            <a:fillRect/>
          </a:stretch>
        </p:blipFill>
        <p:spPr>
          <a:xfrm>
            <a:off x="-269421" y="5275211"/>
            <a:ext cx="3126922" cy="1840417"/>
          </a:xfrm>
          <a:prstGeom prst="rect">
            <a:avLst/>
          </a:prstGeom>
        </p:spPr>
      </p:pic>
      <p:sp>
        <p:nvSpPr>
          <p:cNvPr id="40" name="หัวใจ 62">
            <a:extLst>
              <a:ext uri="{FF2B5EF4-FFF2-40B4-BE49-F238E27FC236}">
                <a16:creationId xmlns:a16="http://schemas.microsoft.com/office/drawing/2014/main" id="{07DF32B3-F137-4F90-8263-670E029A5794}"/>
              </a:ext>
            </a:extLst>
          </p:cNvPr>
          <p:cNvSpPr/>
          <p:nvPr/>
        </p:nvSpPr>
        <p:spPr>
          <a:xfrm rot="900000">
            <a:off x="9623607" y="-4510447"/>
            <a:ext cx="330875" cy="321708"/>
          </a:xfrm>
          <a:custGeom>
            <a:avLst/>
            <a:gdLst>
              <a:gd name="connsiteX0" fmla="*/ 525780 w 1051560"/>
              <a:gd name="connsiteY0" fmla="*/ 262890 h 1051560"/>
              <a:gd name="connsiteX1" fmla="*/ 525780 w 1051560"/>
              <a:gd name="connsiteY1" fmla="*/ 1051560 h 1051560"/>
              <a:gd name="connsiteX2" fmla="*/ 525780 w 1051560"/>
              <a:gd name="connsiteY2" fmla="*/ 262890 h 1051560"/>
              <a:gd name="connsiteX0" fmla="*/ 603055 w 1132668"/>
              <a:gd name="connsiteY0" fmla="*/ 249864 h 1038534"/>
              <a:gd name="connsiteX1" fmla="*/ 603055 w 1132668"/>
              <a:gd name="connsiteY1" fmla="*/ 1038534 h 1038534"/>
              <a:gd name="connsiteX2" fmla="*/ 603055 w 1132668"/>
              <a:gd name="connsiteY2" fmla="*/ 249864 h 1038534"/>
              <a:gd name="connsiteX0" fmla="*/ 603055 w 1195889"/>
              <a:gd name="connsiteY0" fmla="*/ 259857 h 1048527"/>
              <a:gd name="connsiteX1" fmla="*/ 603055 w 1195889"/>
              <a:gd name="connsiteY1" fmla="*/ 1048527 h 1048527"/>
              <a:gd name="connsiteX2" fmla="*/ 603055 w 1195889"/>
              <a:gd name="connsiteY2" fmla="*/ 259857 h 1048527"/>
              <a:gd name="connsiteX0" fmla="*/ 575091 w 1167925"/>
              <a:gd name="connsiteY0" fmla="*/ 259857 h 1048527"/>
              <a:gd name="connsiteX1" fmla="*/ 575091 w 1167925"/>
              <a:gd name="connsiteY1" fmla="*/ 1048527 h 1048527"/>
              <a:gd name="connsiteX2" fmla="*/ 575091 w 1167925"/>
              <a:gd name="connsiteY2" fmla="*/ 259857 h 1048527"/>
              <a:gd name="connsiteX0" fmla="*/ 575091 w 1142923"/>
              <a:gd name="connsiteY0" fmla="*/ 280739 h 1069409"/>
              <a:gd name="connsiteX1" fmla="*/ 575091 w 1142923"/>
              <a:gd name="connsiteY1" fmla="*/ 1069409 h 1069409"/>
              <a:gd name="connsiteX2" fmla="*/ 575091 w 1142923"/>
              <a:gd name="connsiteY2" fmla="*/ 280739 h 1069409"/>
              <a:gd name="connsiteX0" fmla="*/ 575091 w 1142925"/>
              <a:gd name="connsiteY0" fmla="*/ 322590 h 1111260"/>
              <a:gd name="connsiteX1" fmla="*/ 575091 w 1142925"/>
              <a:gd name="connsiteY1" fmla="*/ 1111260 h 1111260"/>
              <a:gd name="connsiteX2" fmla="*/ 575091 w 1142925"/>
              <a:gd name="connsiteY2" fmla="*/ 322590 h 1111260"/>
            </a:gdLst>
            <a:ahLst/>
            <a:cxnLst>
              <a:cxn ang="0">
                <a:pos x="connsiteX0" y="connsiteY0"/>
              </a:cxn>
              <a:cxn ang="0">
                <a:pos x="connsiteX1" y="connsiteY1"/>
              </a:cxn>
              <a:cxn ang="0">
                <a:pos x="connsiteX2" y="connsiteY2"/>
              </a:cxn>
            </a:cxnLst>
            <a:rect l="l" t="t" r="r" b="b"/>
            <a:pathLst>
              <a:path w="1142925" h="1111260">
                <a:moveTo>
                  <a:pt x="575091" y="322590"/>
                </a:moveTo>
                <a:cubicBezTo>
                  <a:pt x="936041" y="-456776"/>
                  <a:pt x="1648559" y="322590"/>
                  <a:pt x="575091" y="1111260"/>
                </a:cubicBezTo>
                <a:cubicBezTo>
                  <a:pt x="-498377" y="322590"/>
                  <a:pt x="188523" y="-213568"/>
                  <a:pt x="575091" y="322590"/>
                </a:cubicBezTo>
                <a:close/>
              </a:path>
            </a:pathLst>
          </a:custGeom>
          <a:solidFill>
            <a:srgbClr val="F27E6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AD2D6427-1DBC-49BA-B3A1-52AD7162C953}"/>
              </a:ext>
            </a:extLst>
          </p:cNvPr>
          <p:cNvSpPr txBox="1"/>
          <p:nvPr/>
        </p:nvSpPr>
        <p:spPr>
          <a:xfrm>
            <a:off x="1860540" y="774771"/>
            <a:ext cx="9197389" cy="861774"/>
          </a:xfrm>
          <a:prstGeom prst="rect">
            <a:avLst/>
          </a:prstGeom>
          <a:noFill/>
        </p:spPr>
        <p:txBody>
          <a:bodyPr wrap="square" rtlCol="0">
            <a:spAutoFit/>
          </a:bodyPr>
          <a:lstStyle/>
          <a:p>
            <a:pPr algn="ctr"/>
            <a:r>
              <a:rPr lang="en-US" sz="5000" dirty="0">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Cha </a:t>
            </a:r>
            <a:r>
              <a:rPr lang="en-US" sz="5000" dirty="0" err="1">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đẻ</a:t>
            </a:r>
            <a:r>
              <a:rPr lang="en-US" sz="5000" dirty="0">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5000" dirty="0" err="1">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a:t>
            </a:r>
            <a:r>
              <a:rPr lang="en-US" sz="5000" dirty="0">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5000" dirty="0" err="1">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chiếc</a:t>
            </a:r>
            <a:r>
              <a:rPr lang="en-US" sz="5000" dirty="0">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5000" dirty="0" err="1">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lốp</a:t>
            </a:r>
            <a:r>
              <a:rPr lang="en-US" sz="5000" dirty="0">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5000" dirty="0" err="1">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xe</a:t>
            </a:r>
            <a:r>
              <a:rPr lang="en-US" sz="5000" dirty="0">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5000" dirty="0" err="1">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đạp</a:t>
            </a:r>
            <a:endParaRPr lang="en-US" sz="5000" dirty="0">
              <a:ln w="19050">
                <a:solidFill>
                  <a:sysClr val="windowText" lastClr="000000"/>
                </a:solid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8" name="Text Box 4">
            <a:extLst>
              <a:ext uri="{FF2B5EF4-FFF2-40B4-BE49-F238E27FC236}">
                <a16:creationId xmlns:a16="http://schemas.microsoft.com/office/drawing/2014/main" id="{772A8C48-400A-4EC5-BD50-A0937FA0BCFB}"/>
              </a:ext>
            </a:extLst>
          </p:cNvPr>
          <p:cNvSpPr txBox="1">
            <a:spLocks noChangeArrowheads="1"/>
          </p:cNvSpPr>
          <p:nvPr/>
        </p:nvSpPr>
        <p:spPr bwMode="auto">
          <a:xfrm>
            <a:off x="904889" y="1636545"/>
            <a:ext cx="10406741" cy="4478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750"/>
              </a:spcBef>
              <a:buClr>
                <a:schemeClr val="accent1"/>
              </a:buClr>
              <a:buSzPct val="100000"/>
              <a:buFont typeface="Arial" panose="020B0604020202020204" pitchFamily="34" charset="0"/>
              <a:buChar char="•"/>
              <a:defRPr sz="1500">
                <a:solidFill>
                  <a:schemeClr val="tx1"/>
                </a:solidFill>
                <a:latin typeface="Palatino Linotype" panose="02040502050505030304" pitchFamily="18" charset="0"/>
              </a:defRPr>
            </a:lvl1pPr>
            <a:lvl2pPr marL="742950" indent="-285750">
              <a:lnSpc>
                <a:spcPct val="120000"/>
              </a:lnSpc>
              <a:spcBef>
                <a:spcPts val="375"/>
              </a:spcBef>
              <a:buClr>
                <a:schemeClr val="accent1"/>
              </a:buClr>
              <a:buSzPct val="100000"/>
              <a:buFont typeface="Arial" panose="020B0604020202020204" pitchFamily="34" charset="0"/>
              <a:buChar char="•"/>
              <a:defRPr sz="1300">
                <a:solidFill>
                  <a:schemeClr val="tx1"/>
                </a:solidFill>
                <a:latin typeface="Palatino Linotype" panose="02040502050505030304" pitchFamily="18" charset="0"/>
              </a:defRPr>
            </a:lvl2pPr>
            <a:lvl3pPr marL="1143000" indent="-228600">
              <a:lnSpc>
                <a:spcPct val="120000"/>
              </a:lnSpc>
              <a:spcBef>
                <a:spcPts val="375"/>
              </a:spcBef>
              <a:buClr>
                <a:schemeClr val="accent1"/>
              </a:buClr>
              <a:buSzPct val="100000"/>
              <a:buFont typeface="Arial" panose="020B0604020202020204" pitchFamily="34" charset="0"/>
              <a:buChar char="•"/>
              <a:defRPr sz="1200">
                <a:solidFill>
                  <a:schemeClr val="tx1"/>
                </a:solidFill>
                <a:latin typeface="Palatino Linotype" panose="02040502050505030304" pitchFamily="18" charset="0"/>
              </a:defRPr>
            </a:lvl3pPr>
            <a:lvl4pPr marL="1600200" indent="-228600">
              <a:lnSpc>
                <a:spcPct val="120000"/>
              </a:lnSpc>
              <a:spcBef>
                <a:spcPts val="375"/>
              </a:spcBef>
              <a:buClr>
                <a:schemeClr val="accent1"/>
              </a:buClr>
              <a:buSzPct val="100000"/>
              <a:buFont typeface="Arial" panose="020B0604020202020204" pitchFamily="34" charset="0"/>
              <a:buChar char="•"/>
              <a:defRPr sz="1000">
                <a:solidFill>
                  <a:schemeClr val="tx1"/>
                </a:solidFill>
                <a:latin typeface="Palatino Linotype" panose="02040502050505030304" pitchFamily="18" charset="0"/>
              </a:defRPr>
            </a:lvl4pPr>
            <a:lvl5pPr marL="2057400" indent="-228600">
              <a:lnSpc>
                <a:spcPct val="120000"/>
              </a:lnSpc>
              <a:spcBef>
                <a:spcPts val="375"/>
              </a:spcBef>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5pPr>
            <a:lvl6pPr marL="25146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6pPr>
            <a:lvl7pPr marL="29718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7pPr>
            <a:lvl8pPr marL="34290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8pPr>
            <a:lvl9pPr marL="38862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9pPr>
          </a:lstStyle>
          <a:p>
            <a:pPr algn="just" eaLnBrk="1" hangingPunct="1">
              <a:lnSpc>
                <a:spcPct val="100000"/>
              </a:lnSpc>
              <a:spcBef>
                <a:spcPct val="50000"/>
              </a:spcBef>
              <a:buClrTx/>
              <a:buSzTx/>
              <a:buFontTx/>
              <a:buNone/>
            </a:pP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Vào</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cuối</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thế</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kỉ</a:t>
            </a:r>
            <a:r>
              <a:rPr lang="en-US" altLang="en-US" sz="3000" dirty="0">
                <a:latin typeface="Arial" panose="020B0604020202020204" pitchFamily="34" charset="0"/>
                <a:cs typeface="Arial" panose="020B0604020202020204" pitchFamily="34" charset="0"/>
              </a:rPr>
              <a:t> XIX, bánh </a:t>
            </a:r>
            <a:r>
              <a:rPr lang="en-US" altLang="en-US" sz="3000" dirty="0" err="1">
                <a:latin typeface="Arial" panose="020B0604020202020204" pitchFamily="34" charset="0"/>
                <a:cs typeface="Arial" panose="020B0604020202020204" pitchFamily="34" charset="0"/>
              </a:rPr>
              <a:t>xe</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đạp</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còn</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làm</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bằng</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gỗ</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nẹp</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sắt</a:t>
            </a:r>
            <a:r>
              <a:rPr lang="en-US" altLang="en-US" sz="3000" dirty="0">
                <a:latin typeface="Arial" panose="020B0604020202020204" pitchFamily="34" charset="0"/>
                <a:cs typeface="Arial" panose="020B0604020202020204" pitchFamily="34" charset="0"/>
              </a:rPr>
              <a:t>, do </a:t>
            </a:r>
            <a:r>
              <a:rPr lang="en-US" altLang="en-US" sz="3000" dirty="0" err="1">
                <a:latin typeface="Arial" panose="020B0604020202020204" pitchFamily="34" charset="0"/>
                <a:cs typeface="Arial" panose="020B0604020202020204" pitchFamily="34" charset="0"/>
              </a:rPr>
              <a:t>đó</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đi</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rất</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xóc</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Người</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đầu</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tiên</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sáng</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chế</a:t>
            </a:r>
            <a:r>
              <a:rPr lang="en-US" altLang="en-US" sz="3000" dirty="0">
                <a:latin typeface="Arial" panose="020B0604020202020204" pitchFamily="34" charset="0"/>
                <a:cs typeface="Arial" panose="020B0604020202020204" pitchFamily="34" charset="0"/>
              </a:rPr>
              <a:t> ra </a:t>
            </a:r>
            <a:r>
              <a:rPr lang="en-US" altLang="en-US" sz="3000" dirty="0" err="1">
                <a:latin typeface="Arial" panose="020B0604020202020204" pitchFamily="34" charset="0"/>
                <a:cs typeface="Arial" panose="020B0604020202020204" pitchFamily="34" charset="0"/>
              </a:rPr>
              <a:t>chiếc</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lốp</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xe</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bằng</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cao</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su</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là</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Đân-lớp</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một</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học</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sinh</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nước</a:t>
            </a:r>
            <a:r>
              <a:rPr lang="en-US" altLang="en-US" sz="3000" dirty="0">
                <a:latin typeface="Arial" panose="020B0604020202020204" pitchFamily="34" charset="0"/>
                <a:cs typeface="Arial" panose="020B0604020202020204" pitchFamily="34" charset="0"/>
              </a:rPr>
              <a:t> Anh. </a:t>
            </a:r>
            <a:r>
              <a:rPr lang="en-US" altLang="en-US" sz="3000" dirty="0" err="1">
                <a:latin typeface="Arial" panose="020B0604020202020204" pitchFamily="34" charset="0"/>
                <a:cs typeface="Arial" panose="020B0604020202020204" pitchFamily="34" charset="0"/>
              </a:rPr>
              <a:t>Từ</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một</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lần</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suýt</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ngã</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vì</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vấp</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phải</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ống</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cao</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su</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dẫn</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nước</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Đân-lớp</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đã</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nghĩ</a:t>
            </a:r>
            <a:r>
              <a:rPr lang="en-US" altLang="en-US" sz="3000" dirty="0">
                <a:latin typeface="Arial" panose="020B0604020202020204" pitchFamily="34" charset="0"/>
                <a:cs typeface="Arial" panose="020B0604020202020204" pitchFamily="34" charset="0"/>
              </a:rPr>
              <a:t> ra </a:t>
            </a:r>
            <a:r>
              <a:rPr lang="en-US" altLang="en-US" sz="3000" dirty="0" err="1">
                <a:latin typeface="Arial" panose="020B0604020202020204" pitchFamily="34" charset="0"/>
                <a:cs typeface="Arial" panose="020B0604020202020204" pitchFamily="34" charset="0"/>
              </a:rPr>
              <a:t>cách</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cuộn</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ống</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cao</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su</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cho</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vừa</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vành</a:t>
            </a:r>
            <a:r>
              <a:rPr lang="en-US" altLang="en-US" sz="3000" dirty="0">
                <a:latin typeface="Arial" panose="020B0604020202020204" pitchFamily="34" charset="0"/>
                <a:cs typeface="Arial" panose="020B0604020202020204" pitchFamily="34" charset="0"/>
              </a:rPr>
              <a:t> bánh </a:t>
            </a:r>
            <a:r>
              <a:rPr lang="en-US" altLang="en-US" sz="3000" dirty="0" err="1">
                <a:latin typeface="Arial" panose="020B0604020202020204" pitchFamily="34" charset="0"/>
                <a:cs typeface="Arial" panose="020B0604020202020204" pitchFamily="34" charset="0"/>
              </a:rPr>
              <a:t>xe</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rồi</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bơm</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hơi</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căng</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lên</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thay</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cho</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gỗ</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và</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nẹp</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sắt</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Phát</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minh</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của</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Đân-lớp</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được</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đăng</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kí</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chính</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thức</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vào</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năm</a:t>
            </a:r>
            <a:r>
              <a:rPr lang="en-US" altLang="en-US" sz="3000" dirty="0">
                <a:latin typeface="Arial" panose="020B0604020202020204" pitchFamily="34" charset="0"/>
                <a:cs typeface="Arial" panose="020B0604020202020204" pitchFamily="34" charset="0"/>
              </a:rPr>
              <a:t> 1880. </a:t>
            </a:r>
            <a:r>
              <a:rPr lang="en-US" altLang="en-US" sz="3000" dirty="0" err="1">
                <a:latin typeface="Arial" panose="020B0604020202020204" pitchFamily="34" charset="0"/>
                <a:cs typeface="Arial" panose="020B0604020202020204" pitchFamily="34" charset="0"/>
              </a:rPr>
              <a:t>Về</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sau</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lốp</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xe</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đạp</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có</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thêm</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chiếc</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săm</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bơm</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căng</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hơi</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nằm</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bên</a:t>
            </a:r>
            <a:r>
              <a:rPr lang="en-US" altLang="en-US" sz="3000" dirty="0">
                <a:latin typeface="Arial" panose="020B0604020202020204" pitchFamily="34" charset="0"/>
                <a:cs typeface="Arial" panose="020B0604020202020204" pitchFamily="34" charset="0"/>
              </a:rPr>
              <a:t> </a:t>
            </a:r>
            <a:r>
              <a:rPr lang="en-US" altLang="en-US" sz="3000" dirty="0" err="1">
                <a:latin typeface="Arial" panose="020B0604020202020204" pitchFamily="34" charset="0"/>
                <a:cs typeface="Arial" panose="020B0604020202020204" pitchFamily="34" charset="0"/>
              </a:rPr>
              <a:t>trong</a:t>
            </a:r>
            <a:r>
              <a:rPr lang="en-US" altLang="en-US" sz="3000" dirty="0">
                <a:latin typeface="Arial" panose="020B0604020202020204" pitchFamily="34" charset="0"/>
                <a:cs typeface="Arial" panose="020B0604020202020204" pitchFamily="34" charset="0"/>
              </a:rPr>
              <a:t>.</a:t>
            </a:r>
          </a:p>
          <a:p>
            <a:pPr algn="just" eaLnBrk="1" hangingPunct="1">
              <a:lnSpc>
                <a:spcPct val="100000"/>
              </a:lnSpc>
              <a:spcBef>
                <a:spcPct val="50000"/>
              </a:spcBef>
              <a:buClrTx/>
              <a:buSzTx/>
              <a:buFontTx/>
              <a:buNone/>
            </a:pPr>
            <a:r>
              <a:rPr lang="en-US" altLang="en-US" sz="3000" i="1" dirty="0">
                <a:latin typeface="Arial" panose="020B0604020202020204" pitchFamily="34" charset="0"/>
                <a:cs typeface="Arial" panose="020B0604020202020204" pitchFamily="34" charset="0"/>
              </a:rPr>
              <a:t>                                                      Theo </a:t>
            </a:r>
            <a:r>
              <a:rPr lang="en-US" altLang="en-US" sz="3000" b="1" dirty="0">
                <a:latin typeface="Arial" panose="020B0604020202020204" pitchFamily="34" charset="0"/>
                <a:cs typeface="Arial" panose="020B0604020202020204" pitchFamily="34" charset="0"/>
              </a:rPr>
              <a:t>VŨ BỘI TUYỀN</a:t>
            </a:r>
          </a:p>
        </p:txBody>
      </p:sp>
    </p:spTree>
    <p:extLst>
      <p:ext uri="{BB962C8B-B14F-4D97-AF65-F5344CB8AC3E}">
        <p14:creationId xmlns:p14="http://schemas.microsoft.com/office/powerpoint/2010/main" val="5136280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0547 0.00718 L 0.00547 0.00741 C 0.0207 -0.00879 0.03489 -0.02893 0.0513 -0.04028 C 0.09218 -0.06852 0.17877 -0.11389 0.23034 -0.13055 C 0.24479 -0.13518 0.25937 -0.13611 0.27396 -0.13912 C 0.28607 -0.1419 0.29804 -0.14629 0.31015 -0.14791 C 0.37591 -0.15578 0.43593 -0.15694 0.5013 -0.16065 L 0.56666 -0.16504 C 0.57148 -0.16643 0.5763 -0.16875 0.58112 -0.16944 C 0.60208 -0.17176 0.62317 -0.16944 0.64401 -0.17361 C 0.65169 -0.17523 0.6582 -0.18657 0.66575 -0.18657 L 0.6707 -0.18657 L 0.6707 -0.19074 " pathEditMode="relative" rAng="0" ptsTypes="AAAAAAAAAAAAA">
                                      <p:cBhvr>
                                        <p:cTn id="6" dur="2000" fill="hold"/>
                                        <p:tgtEl>
                                          <p:spTgt spid="20"/>
                                        </p:tgtEl>
                                        <p:attrNameLst>
                                          <p:attrName>ppt_x</p:attrName>
                                          <p:attrName>ppt_y</p:attrName>
                                        </p:attrNameLst>
                                      </p:cBhvr>
                                      <p:rCtr x="33255" y="-9884"/>
                                    </p:animMotion>
                                  </p:childTnLst>
                                </p:cTn>
                              </p:par>
                              <p:par>
                                <p:cTn id="7" presetID="0" presetClass="path" presetSubtype="0" accel="50000" decel="50000" fill="hold" nodeType="withEffect">
                                  <p:stCondLst>
                                    <p:cond delay="0"/>
                                  </p:stCondLst>
                                  <p:childTnLst>
                                    <p:animMotion origin="layout" path="M -0.00104 -0.00555 L -0.00104 -0.00532 C 0.00143 0.01158 0.00325 0.02917 0.00625 0.04607 C 0.01354 0.08634 0.02474 0.12384 0.04258 0.15347 C 0.05508 0.17477 0.07109 0.18889 0.08594 0.20509 C 0.11068 0.23218 0.14049 0.26296 0.16823 0.28264 C 0.17773 0.28935 0.18737 0.29491 0.19726 0.3 C 0.22773 0.31505 0.25755 0.3382 0.28919 0.34283 C 0.32617 0.34838 0.30846 0.34722 0.34245 0.34722 L 0.34245 0.34746 " pathEditMode="relative" rAng="0" ptsTypes="AAAAAAAAAA">
                                      <p:cBhvr>
                                        <p:cTn id="8" dur="2000" fill="hold"/>
                                        <p:tgtEl>
                                          <p:spTgt spid="16"/>
                                        </p:tgtEl>
                                        <p:attrNameLst>
                                          <p:attrName>ppt_x</p:attrName>
                                          <p:attrName>ppt_y</p:attrName>
                                        </p:attrNameLst>
                                      </p:cBhvr>
                                      <p:rCtr x="17174" y="17639"/>
                                    </p:animMotion>
                                  </p:childTnLst>
                                </p:cTn>
                              </p:par>
                              <p:par>
                                <p:cTn id="9" presetID="0" presetClass="path" presetSubtype="0" accel="50000" decel="50000" fill="hold" nodeType="withEffect">
                                  <p:stCondLst>
                                    <p:cond delay="0"/>
                                  </p:stCondLst>
                                  <p:childTnLst>
                                    <p:animMotion origin="layout" path="M -0.00222 -0.0088 L -0.00222 -0.00857 C 0.08242 -0.02245 -0.03047 -0.00255 0.04856 -0.02153 C 0.06198 -0.02477 0.10924 -0.02917 0.11875 -0.03033 C 0.16445 -0.02847 0.22435 -0.03426 0.27356 -0.01736 C 0.28659 -0.01273 0.29974 -0.00764 0.31224 1.11111E-6 C 0.33281 0.01227 0.3526 0.02824 0.37278 0.04259 C 0.38815 0.05393 0.40338 0.06597 0.41875 0.07708 C 0.42916 0.08449 0.44088 0.0875 0.45013 0.09861 C 0.46224 0.11296 0.47487 0.12616 0.48646 0.14167 C 0.48971 0.14583 0.4931 0.14977 0.49609 0.1544 C 0.52396 0.19676 0.4858 0.14051 0.5082 0.18032 C 0.51185 0.1868 0.5164 0.19143 0.52031 0.19745 C 0.52448 0.20393 0.52916 0.21551 0.53489 0.21898 C 0.53711 0.22037 0.53971 0.21898 0.54218 0.21898 L 0.54218 0.21921 " pathEditMode="relative" rAng="0" ptsTypes="AAAAAAAAAAAAAAAA">
                                      <p:cBhvr>
                                        <p:cTn id="10" dur="2000" fill="hold"/>
                                        <p:tgtEl>
                                          <p:spTgt spid="24"/>
                                        </p:tgtEl>
                                        <p:attrNameLst>
                                          <p:attrName>ppt_x</p:attrName>
                                          <p:attrName>ppt_y</p:attrName>
                                        </p:attrNameLst>
                                      </p:cBhvr>
                                      <p:rCtr x="27214" y="10324"/>
                                    </p:animMotion>
                                  </p:childTnLst>
                                </p:cTn>
                              </p:par>
                              <p:par>
                                <p:cTn id="11" presetID="0" presetClass="path" presetSubtype="0" accel="50000" decel="50000" fill="hold" nodeType="withEffect">
                                  <p:stCondLst>
                                    <p:cond delay="0"/>
                                  </p:stCondLst>
                                  <p:childTnLst>
                                    <p:animMotion origin="layout" path="M -0.00013 0.01482 L -0.00013 0.01482 C -0.01862 -0.02685 -0.02252 -0.04398 -0.04375 -0.0713 C -0.04661 -0.075 -0.05 -0.07755 -0.05338 -0.07986 C -0.07291 -0.09329 -0.08112 -0.09491 -0.10182 -0.10579 C -0.14296 -0.12708 -0.13919 -0.13009 -0.1914 -0.14444 C -0.21237 -0.15023 -0.2332 -0.15671 -0.25429 -0.16157 C -0.2664 -0.16458 -0.27851 -0.16643 -0.29049 -0.17037 C -0.30039 -0.17361 -0.30976 -0.18032 -0.31953 -0.1831 C -0.32994 -0.18611 -0.34062 -0.18542 -0.35104 -0.1875 C -0.37526 -0.19236 -0.39961 -0.20255 -0.42369 -0.20903 C -0.47304 -0.22222 -0.46497 -0.21273 -0.52278 -0.23912 C -0.53763 -0.24583 -0.55195 -0.25579 -0.5664 -0.26481 C -0.59856 -0.28542 -0.63684 -0.31042 -0.66796 -0.33796 C -0.68372 -0.35208 -0.69674 -0.36759 -0.70911 -0.38958 C -0.71119 -0.39329 -0.71237 -0.39838 -0.71393 -0.40255 C -0.71653 -0.4162 -0.71705 -0.41759 -0.71888 -0.43264 C -0.72057 -0.44699 -0.72161 -0.46157 -0.72369 -0.47569 C -0.72643 -0.4956 -0.72604 -0.48704 -0.72604 -0.50139 L -0.72604 -0.50139 " pathEditMode="relative" ptsTypes="AAAAAAAAAAAAAAAAAAAA">
                                      <p:cBhvr>
                                        <p:cTn id="12" dur="2000" fill="hold"/>
                                        <p:tgtEl>
                                          <p:spTgt spid="32"/>
                                        </p:tgtEl>
                                        <p:attrNameLst>
                                          <p:attrName>ppt_x</p:attrName>
                                          <p:attrName>ppt_y</p:attrName>
                                        </p:attrNameLst>
                                      </p:cBhvr>
                                    </p:animMotion>
                                  </p:childTnLst>
                                </p:cTn>
                              </p:par>
                              <p:par>
                                <p:cTn id="13" presetID="0" presetClass="path" presetSubtype="0" accel="50000" decel="50000" fill="hold" nodeType="withEffect">
                                  <p:stCondLst>
                                    <p:cond delay="0"/>
                                  </p:stCondLst>
                                  <p:childTnLst>
                                    <p:animMotion origin="layout" path="M -0.16211 -0.11135 L -0.16211 -0.11135 C -0.15065 -0.10857 -0.1388 -0.10857 -0.12774 -0.10301 C -0.12135 -0.1 -0.11615 -0.09213 -0.11055 -0.08635 C -0.10781 -0.0838 -0.10547 -0.08079 -0.10273 -0.07801 C -0.10078 -0.07616 -0.09857 -0.07454 -0.09648 -0.07246 C -0.0918 -0.06806 -0.08737 -0.06227 -0.08242 -0.05857 C -0.07747 -0.05487 -0.07201 -0.05348 -0.0668 -0.05024 C -0.06263 -0.04792 -0.05846 -0.04468 -0.0543 -0.0419 C -0.05169 -0.0382 -0.04935 -0.03426 -0.04648 -0.03079 C -0.04466 -0.02848 -0.04245 -0.02709 -0.04023 -0.02524 C -0.03906 -0.02431 -0.03034 -0.01806 -0.02773 -0.0169 C -0.02474 -0.01574 -0.02162 -0.01482 -0.01836 -0.01412 C -0.01589 -0.01366 -0.01315 -0.01412 -0.01055 -0.01412 L -0.01055 -0.01412 " pathEditMode="relative" ptsTypes="AAAAAAAAAAAAAAA">
                                      <p:cBhvr>
                                        <p:cTn id="14" dur="2000" fill="hold"/>
                                        <p:tgtEl>
                                          <p:spTgt spid="28"/>
                                        </p:tgtEl>
                                        <p:attrNameLst>
                                          <p:attrName>ppt_x</p:attrName>
                                          <p:attrName>ppt_y</p:attrName>
                                        </p:attrNameLst>
                                      </p:cBhvr>
                                    </p:animMotion>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41"/>
                                        </p:tgtEl>
                                        <p:attrNameLst>
                                          <p:attrName>style.visibility</p:attrName>
                                        </p:attrNameLst>
                                      </p:cBhvr>
                                      <p:to>
                                        <p:strVal val="visible"/>
                                      </p:to>
                                    </p:set>
                                    <p:anim by="(-#ppt_w*2)" calcmode="lin" valueType="num">
                                      <p:cBhvr rctx="PPT">
                                        <p:cTn id="17" dur="375" autoRev="1" fill="hold">
                                          <p:stCondLst>
                                            <p:cond delay="0"/>
                                          </p:stCondLst>
                                        </p:cTn>
                                        <p:tgtEl>
                                          <p:spTgt spid="41"/>
                                        </p:tgtEl>
                                        <p:attrNameLst>
                                          <p:attrName>ppt_w</p:attrName>
                                        </p:attrNameLst>
                                      </p:cBhvr>
                                    </p:anim>
                                    <p:anim by="(#ppt_w*0.50)" calcmode="lin" valueType="num">
                                      <p:cBhvr>
                                        <p:cTn id="18" dur="375" decel="50000" autoRev="1" fill="hold">
                                          <p:stCondLst>
                                            <p:cond delay="0"/>
                                          </p:stCondLst>
                                        </p:cTn>
                                        <p:tgtEl>
                                          <p:spTgt spid="41"/>
                                        </p:tgtEl>
                                        <p:attrNameLst>
                                          <p:attrName>ppt_x</p:attrName>
                                        </p:attrNameLst>
                                      </p:cBhvr>
                                    </p:anim>
                                    <p:anim from="(-#ppt_h/2)" to="(#ppt_y)" calcmode="lin" valueType="num">
                                      <p:cBhvr>
                                        <p:cTn id="19" dur="750" fill="hold">
                                          <p:stCondLst>
                                            <p:cond delay="0"/>
                                          </p:stCondLst>
                                        </p:cTn>
                                        <p:tgtEl>
                                          <p:spTgt spid="41"/>
                                        </p:tgtEl>
                                        <p:attrNameLst>
                                          <p:attrName>ppt_y</p:attrName>
                                        </p:attrNameLst>
                                      </p:cBhvr>
                                    </p:anim>
                                    <p:animRot by="21600000">
                                      <p:cBhvr>
                                        <p:cTn id="20" dur="750" fill="hold">
                                          <p:stCondLst>
                                            <p:cond delay="0"/>
                                          </p:stCondLst>
                                        </p:cTn>
                                        <p:tgtEl>
                                          <p:spTgt spid="41"/>
                                        </p:tgtEl>
                                        <p:attrNameLst>
                                          <p:attrName>r</p:attrName>
                                        </p:attrNameLst>
                                      </p:cBhvr>
                                    </p:animRot>
                                  </p:childTnLst>
                                </p:cTn>
                              </p:par>
                            </p:childTnLst>
                          </p:cTn>
                        </p:par>
                        <p:par>
                          <p:cTn id="21" fill="hold">
                            <p:stCondLst>
                              <p:cond delay="2250"/>
                            </p:stCondLst>
                            <p:childTnLst>
                              <p:par>
                                <p:cTn id="22" presetID="14" presetClass="entr" presetSubtype="10" fill="hold" nodeType="afterEffect">
                                  <p:stCondLst>
                                    <p:cond delay="0"/>
                                  </p:stCondLst>
                                  <p:childTnLst>
                                    <p:set>
                                      <p:cBhvr>
                                        <p:cTn id="23"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4" dur="500"/>
                                        <p:tgtEl>
                                          <p:spTgt spid="38">
                                            <p:txEl>
                                              <p:pRg st="0" end="0"/>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27" dur="500"/>
                                        <p:tgtEl>
                                          <p:spTgt spid="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สี่เหลี่ยมผืนผ้า: มุมมน 2">
            <a:extLst>
              <a:ext uri="{FF2B5EF4-FFF2-40B4-BE49-F238E27FC236}">
                <a16:creationId xmlns:a16="http://schemas.microsoft.com/office/drawing/2014/main" id="{2CEA01E8-597A-4EC5-A06C-DC65AEA039C0}"/>
              </a:ext>
            </a:extLst>
          </p:cNvPr>
          <p:cNvSpPr/>
          <p:nvPr/>
        </p:nvSpPr>
        <p:spPr>
          <a:xfrm>
            <a:off x="415290" y="405130"/>
            <a:ext cx="11361420" cy="6047740"/>
          </a:xfrm>
          <a:prstGeom prst="roundRect">
            <a:avLst>
              <a:gd name="adj" fmla="val 2256"/>
            </a:avLst>
          </a:prstGeom>
          <a:solidFill>
            <a:srgbClr val="ACB6E5"/>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88846359-34C1-484B-B5F5-B48DE704A706}"/>
              </a:ext>
            </a:extLst>
          </p:cNvPr>
          <p:cNvGrpSpPr/>
          <p:nvPr/>
        </p:nvGrpSpPr>
        <p:grpSpPr>
          <a:xfrm>
            <a:off x="643270" y="598967"/>
            <a:ext cx="2144233" cy="2144233"/>
            <a:chOff x="1786270" y="903767"/>
            <a:chExt cx="3168502" cy="3168502"/>
          </a:xfrm>
        </p:grpSpPr>
        <p:sp>
          <p:nvSpPr>
            <p:cNvPr id="2" name="สี่เหลี่ยมผืนผ้า: มุมมน 1">
              <a:extLst>
                <a:ext uri="{FF2B5EF4-FFF2-40B4-BE49-F238E27FC236}">
                  <a16:creationId xmlns:a16="http://schemas.microsoft.com/office/drawing/2014/main" id="{C097DB5F-39D8-4C3B-A7E9-66FDA287D450}"/>
                </a:ext>
              </a:extLst>
            </p:cNvPr>
            <p:cNvSpPr/>
            <p:nvPr/>
          </p:nvSpPr>
          <p:spPr>
            <a:xfrm>
              <a:off x="1786270" y="903767"/>
              <a:ext cx="3168502" cy="3168502"/>
            </a:xfrm>
            <a:prstGeom prst="roundRect">
              <a:avLst>
                <a:gd name="adj" fmla="val 8613"/>
              </a:avLst>
            </a:prstGeom>
            <a:solidFill>
              <a:srgbClr val="FEDD7C"/>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รูปภาพ 6">
              <a:extLst>
                <a:ext uri="{FF2B5EF4-FFF2-40B4-BE49-F238E27FC236}">
                  <a16:creationId xmlns:a16="http://schemas.microsoft.com/office/drawing/2014/main" id="{F88CC2BD-E4D0-4634-BDA4-7CF77B5617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6599" y="1124096"/>
              <a:ext cx="2724889" cy="2724889"/>
            </a:xfrm>
            <a:prstGeom prst="roundRect">
              <a:avLst>
                <a:gd name="adj" fmla="val 5293"/>
              </a:avLst>
            </a:prstGeom>
            <a:ln w="76200">
              <a:solidFill>
                <a:schemeClr val="tx1"/>
              </a:solidFill>
            </a:ln>
          </p:spPr>
        </p:pic>
      </p:grpSp>
      <p:grpSp>
        <p:nvGrpSpPr>
          <p:cNvPr id="6" name="Group 5">
            <a:extLst>
              <a:ext uri="{FF2B5EF4-FFF2-40B4-BE49-F238E27FC236}">
                <a16:creationId xmlns:a16="http://schemas.microsoft.com/office/drawing/2014/main" id="{E3AC2089-5B63-4044-9364-F196892CADDA}"/>
              </a:ext>
            </a:extLst>
          </p:cNvPr>
          <p:cNvGrpSpPr/>
          <p:nvPr/>
        </p:nvGrpSpPr>
        <p:grpSpPr>
          <a:xfrm>
            <a:off x="9332728" y="565297"/>
            <a:ext cx="2230622" cy="2230622"/>
            <a:chOff x="7237228" y="903767"/>
            <a:chExt cx="3168502" cy="3168502"/>
          </a:xfrm>
        </p:grpSpPr>
        <p:sp>
          <p:nvSpPr>
            <p:cNvPr id="5" name="สี่เหลี่ยมผืนผ้า: มุมมน 4">
              <a:extLst>
                <a:ext uri="{FF2B5EF4-FFF2-40B4-BE49-F238E27FC236}">
                  <a16:creationId xmlns:a16="http://schemas.microsoft.com/office/drawing/2014/main" id="{0347F69E-4570-44CB-8531-11E02CF97304}"/>
                </a:ext>
              </a:extLst>
            </p:cNvPr>
            <p:cNvSpPr/>
            <p:nvPr/>
          </p:nvSpPr>
          <p:spPr>
            <a:xfrm>
              <a:off x="7237228" y="903767"/>
              <a:ext cx="3168502" cy="3168502"/>
            </a:xfrm>
            <a:prstGeom prst="roundRect">
              <a:avLst>
                <a:gd name="adj" fmla="val 8613"/>
              </a:avLst>
            </a:prstGeom>
            <a:solidFill>
              <a:srgbClr val="FEDD7C"/>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รูปภาพ 8">
              <a:extLst>
                <a:ext uri="{FF2B5EF4-FFF2-40B4-BE49-F238E27FC236}">
                  <a16:creationId xmlns:a16="http://schemas.microsoft.com/office/drawing/2014/main" id="{ECB8BCC5-05EC-4C1B-96D3-94E87883E41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459034" y="1093861"/>
              <a:ext cx="2724889" cy="2785358"/>
            </a:xfrm>
            <a:prstGeom prst="roundRect">
              <a:avLst>
                <a:gd name="adj" fmla="val 6184"/>
              </a:avLst>
            </a:prstGeom>
            <a:ln w="76200">
              <a:solidFill>
                <a:schemeClr val="tx1"/>
              </a:solidFill>
            </a:ln>
          </p:spPr>
        </p:pic>
      </p:grpSp>
      <p:grpSp>
        <p:nvGrpSpPr>
          <p:cNvPr id="18" name="กลุ่ม 17">
            <a:extLst>
              <a:ext uri="{FF2B5EF4-FFF2-40B4-BE49-F238E27FC236}">
                <a16:creationId xmlns:a16="http://schemas.microsoft.com/office/drawing/2014/main" id="{35C8B495-EB50-47B1-8354-D7559B7D3817}"/>
              </a:ext>
            </a:extLst>
          </p:cNvPr>
          <p:cNvGrpSpPr/>
          <p:nvPr/>
        </p:nvGrpSpPr>
        <p:grpSpPr>
          <a:xfrm rot="5400000">
            <a:off x="12538192" y="3032849"/>
            <a:ext cx="663458" cy="663458"/>
            <a:chOff x="9749599" y="4631922"/>
            <a:chExt cx="423547" cy="423547"/>
          </a:xfrm>
        </p:grpSpPr>
        <p:sp>
          <p:nvSpPr>
            <p:cNvPr id="19" name="วงรี 18">
              <a:extLst>
                <a:ext uri="{FF2B5EF4-FFF2-40B4-BE49-F238E27FC236}">
                  <a16:creationId xmlns:a16="http://schemas.microsoft.com/office/drawing/2014/main" id="{814A5519-21E2-4768-BF1E-F3E70923BEE1}"/>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วงรี 19">
              <a:extLst>
                <a:ext uri="{FF2B5EF4-FFF2-40B4-BE49-F238E27FC236}">
                  <a16:creationId xmlns:a16="http://schemas.microsoft.com/office/drawing/2014/main" id="{71CFE163-E992-4F2B-B558-A28681892C04}"/>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ส่วนโค้ง 20">
              <a:extLst>
                <a:ext uri="{FF2B5EF4-FFF2-40B4-BE49-F238E27FC236}">
                  <a16:creationId xmlns:a16="http://schemas.microsoft.com/office/drawing/2014/main" id="{CBD485AD-8B99-4953-8BEE-5E2A98FB8D8C}"/>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2" name="กลุ่ม 21">
            <a:extLst>
              <a:ext uri="{FF2B5EF4-FFF2-40B4-BE49-F238E27FC236}">
                <a16:creationId xmlns:a16="http://schemas.microsoft.com/office/drawing/2014/main" id="{101540B8-296B-40AB-9E9D-B1DA1A7E2C24}"/>
              </a:ext>
            </a:extLst>
          </p:cNvPr>
          <p:cNvGrpSpPr/>
          <p:nvPr/>
        </p:nvGrpSpPr>
        <p:grpSpPr>
          <a:xfrm rot="5400000">
            <a:off x="1613089" y="7195611"/>
            <a:ext cx="411777" cy="411777"/>
            <a:chOff x="9749599" y="4631922"/>
            <a:chExt cx="423547" cy="423547"/>
          </a:xfrm>
        </p:grpSpPr>
        <p:sp>
          <p:nvSpPr>
            <p:cNvPr id="23" name="วงรี 22">
              <a:extLst>
                <a:ext uri="{FF2B5EF4-FFF2-40B4-BE49-F238E27FC236}">
                  <a16:creationId xmlns:a16="http://schemas.microsoft.com/office/drawing/2014/main" id="{1B461317-A7B6-4E56-9859-5E17DC44A4BB}"/>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วงรี 23">
              <a:extLst>
                <a:ext uri="{FF2B5EF4-FFF2-40B4-BE49-F238E27FC236}">
                  <a16:creationId xmlns:a16="http://schemas.microsoft.com/office/drawing/2014/main" id="{99C040E7-DFE0-4CDA-A41E-EB6178602365}"/>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ส่วนโค้ง 24">
              <a:extLst>
                <a:ext uri="{FF2B5EF4-FFF2-40B4-BE49-F238E27FC236}">
                  <a16:creationId xmlns:a16="http://schemas.microsoft.com/office/drawing/2014/main" id="{C0327963-0958-4879-9A83-6713D93B742B}"/>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6" name="กลุ่ม 25">
            <a:extLst>
              <a:ext uri="{FF2B5EF4-FFF2-40B4-BE49-F238E27FC236}">
                <a16:creationId xmlns:a16="http://schemas.microsoft.com/office/drawing/2014/main" id="{6E99352D-C370-4813-ABA3-F47953BFCB55}"/>
              </a:ext>
            </a:extLst>
          </p:cNvPr>
          <p:cNvGrpSpPr/>
          <p:nvPr/>
        </p:nvGrpSpPr>
        <p:grpSpPr>
          <a:xfrm rot="5400000">
            <a:off x="12614660" y="4834346"/>
            <a:ext cx="411777" cy="411777"/>
            <a:chOff x="9749599" y="4631922"/>
            <a:chExt cx="423547" cy="423547"/>
          </a:xfrm>
        </p:grpSpPr>
        <p:sp>
          <p:nvSpPr>
            <p:cNvPr id="27" name="วงรี 26">
              <a:extLst>
                <a:ext uri="{FF2B5EF4-FFF2-40B4-BE49-F238E27FC236}">
                  <a16:creationId xmlns:a16="http://schemas.microsoft.com/office/drawing/2014/main" id="{E6AE66ED-F3DE-465B-8893-DD4FA4223DBC}"/>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วงรี 27">
              <a:extLst>
                <a:ext uri="{FF2B5EF4-FFF2-40B4-BE49-F238E27FC236}">
                  <a16:creationId xmlns:a16="http://schemas.microsoft.com/office/drawing/2014/main" id="{EE223064-5F23-4107-86FB-DDAC574E82C4}"/>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ส่วนโค้ง 28">
              <a:extLst>
                <a:ext uri="{FF2B5EF4-FFF2-40B4-BE49-F238E27FC236}">
                  <a16:creationId xmlns:a16="http://schemas.microsoft.com/office/drawing/2014/main" id="{5342D65E-34AF-4FAF-8497-8245E7FDF6D8}"/>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0" name="กลุ่ม 29">
            <a:extLst>
              <a:ext uri="{FF2B5EF4-FFF2-40B4-BE49-F238E27FC236}">
                <a16:creationId xmlns:a16="http://schemas.microsoft.com/office/drawing/2014/main" id="{DB27A892-DB72-4274-82D8-CA7646175006}"/>
              </a:ext>
            </a:extLst>
          </p:cNvPr>
          <p:cNvGrpSpPr/>
          <p:nvPr/>
        </p:nvGrpSpPr>
        <p:grpSpPr>
          <a:xfrm rot="5400000">
            <a:off x="-593051" y="2773590"/>
            <a:ext cx="411777" cy="411777"/>
            <a:chOff x="9749599" y="4631922"/>
            <a:chExt cx="423547" cy="423547"/>
          </a:xfrm>
        </p:grpSpPr>
        <p:sp>
          <p:nvSpPr>
            <p:cNvPr id="31" name="วงรี 30">
              <a:extLst>
                <a:ext uri="{FF2B5EF4-FFF2-40B4-BE49-F238E27FC236}">
                  <a16:creationId xmlns:a16="http://schemas.microsoft.com/office/drawing/2014/main" id="{7AFBB7D6-754E-408D-8C22-E62D9C79C57F}"/>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วงรี 31">
              <a:extLst>
                <a:ext uri="{FF2B5EF4-FFF2-40B4-BE49-F238E27FC236}">
                  <a16:creationId xmlns:a16="http://schemas.microsoft.com/office/drawing/2014/main" id="{4A64DFB6-160C-4EBA-BB5D-21637C79803A}"/>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ส่วนโค้ง 32">
              <a:extLst>
                <a:ext uri="{FF2B5EF4-FFF2-40B4-BE49-F238E27FC236}">
                  <a16:creationId xmlns:a16="http://schemas.microsoft.com/office/drawing/2014/main" id="{4F7F1FF9-7B37-4FAF-A4A5-F3886AE1C816}"/>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E348F215-3F40-4801-B1BF-AB8A451A13E3}"/>
              </a:ext>
            </a:extLst>
          </p:cNvPr>
          <p:cNvGrpSpPr/>
          <p:nvPr/>
        </p:nvGrpSpPr>
        <p:grpSpPr>
          <a:xfrm>
            <a:off x="2274272" y="2743347"/>
            <a:ext cx="3219304" cy="3219304"/>
            <a:chOff x="1778972" y="2838597"/>
            <a:chExt cx="3219304" cy="3219304"/>
          </a:xfrm>
        </p:grpSpPr>
        <p:grpSp>
          <p:nvGrpSpPr>
            <p:cNvPr id="14" name="กลุ่ม 13">
              <a:extLst>
                <a:ext uri="{FF2B5EF4-FFF2-40B4-BE49-F238E27FC236}">
                  <a16:creationId xmlns:a16="http://schemas.microsoft.com/office/drawing/2014/main" id="{24D0C64F-1782-47CD-A268-F102FFC16610}"/>
                </a:ext>
              </a:extLst>
            </p:cNvPr>
            <p:cNvGrpSpPr/>
            <p:nvPr/>
          </p:nvGrpSpPr>
          <p:grpSpPr>
            <a:xfrm rot="5400000">
              <a:off x="1778972" y="2838597"/>
              <a:ext cx="3219304" cy="3219304"/>
              <a:chOff x="9749599" y="4631922"/>
              <a:chExt cx="423547" cy="423547"/>
            </a:xfrm>
          </p:grpSpPr>
          <p:sp>
            <p:nvSpPr>
              <p:cNvPr id="15" name="วงรี 14">
                <a:extLst>
                  <a:ext uri="{FF2B5EF4-FFF2-40B4-BE49-F238E27FC236}">
                    <a16:creationId xmlns:a16="http://schemas.microsoft.com/office/drawing/2014/main" id="{827894C1-EEE5-43C6-8969-C83C431ACEEC}"/>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วงรี 15">
                <a:extLst>
                  <a:ext uri="{FF2B5EF4-FFF2-40B4-BE49-F238E27FC236}">
                    <a16:creationId xmlns:a16="http://schemas.microsoft.com/office/drawing/2014/main" id="{D4584BC3-72A2-4619-82DD-65039C941309}"/>
                  </a:ext>
                </a:extLst>
              </p:cNvPr>
              <p:cNvSpPr/>
              <p:nvPr/>
            </p:nvSpPr>
            <p:spPr>
              <a:xfrm>
                <a:off x="9796403" y="4688005"/>
                <a:ext cx="344825" cy="344825"/>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ส่วนโค้ง 16">
                <a:extLst>
                  <a:ext uri="{FF2B5EF4-FFF2-40B4-BE49-F238E27FC236}">
                    <a16:creationId xmlns:a16="http://schemas.microsoft.com/office/drawing/2014/main" id="{1C902811-8B28-4D35-ABB6-58D5FD8071B9}"/>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5" name="TextBox 34">
              <a:extLst>
                <a:ext uri="{FF2B5EF4-FFF2-40B4-BE49-F238E27FC236}">
                  <a16:creationId xmlns:a16="http://schemas.microsoft.com/office/drawing/2014/main" id="{D7AC213C-E708-47DC-AEDF-A643E8D46E1D}"/>
                </a:ext>
              </a:extLst>
            </p:cNvPr>
            <p:cNvSpPr txBox="1"/>
            <p:nvPr/>
          </p:nvSpPr>
          <p:spPr>
            <a:xfrm>
              <a:off x="1847850" y="3320534"/>
              <a:ext cx="3067050" cy="2246769"/>
            </a:xfrm>
            <a:prstGeom prst="rect">
              <a:avLst/>
            </a:prstGeom>
            <a:noFill/>
          </p:spPr>
          <p:txBody>
            <a:bodyPr wrap="square">
              <a:spAutoFit/>
            </a:bodyPr>
            <a:lstStyle/>
            <a:p>
              <a:pPr algn="ctr"/>
              <a:r>
                <a:rPr lang="en-US" altLang="en-US" sz="3500" b="1" dirty="0" err="1">
                  <a:solidFill>
                    <a:srgbClr val="C00000"/>
                  </a:solidFill>
                  <a:latin typeface="Arial" panose="020B0604020202020204" pitchFamily="34" charset="0"/>
                  <a:cs typeface="Arial" panose="020B0604020202020204" pitchFamily="34" charset="0"/>
                </a:rPr>
                <a:t>Trước</a:t>
              </a:r>
              <a:r>
                <a:rPr lang="en-US" altLang="en-US" sz="3500" b="1" dirty="0">
                  <a:solidFill>
                    <a:srgbClr val="C00000"/>
                  </a:solidFill>
                  <a:latin typeface="Arial" panose="020B0604020202020204" pitchFamily="34" charset="0"/>
                  <a:cs typeface="Arial" panose="020B0604020202020204" pitchFamily="34" charset="0"/>
                </a:rPr>
                <a:t> </a:t>
              </a:r>
              <a:r>
                <a:rPr lang="en-US" altLang="en-US" sz="3500" b="1" dirty="0" err="1">
                  <a:solidFill>
                    <a:srgbClr val="C00000"/>
                  </a:solidFill>
                  <a:latin typeface="Arial" panose="020B0604020202020204" pitchFamily="34" charset="0"/>
                  <a:cs typeface="Arial" panose="020B0604020202020204" pitchFamily="34" charset="0"/>
                </a:rPr>
                <a:t>đây</a:t>
              </a:r>
              <a:r>
                <a:rPr lang="en-US" altLang="en-US" sz="3500" b="1" dirty="0">
                  <a:solidFill>
                    <a:srgbClr val="C00000"/>
                  </a:solidFill>
                  <a:latin typeface="Arial" panose="020B0604020202020204" pitchFamily="34" charset="0"/>
                  <a:cs typeface="Arial" panose="020B0604020202020204" pitchFamily="34" charset="0"/>
                </a:rPr>
                <a:t> bánh </a:t>
              </a:r>
              <a:r>
                <a:rPr lang="en-US" altLang="en-US" sz="3500" b="1" dirty="0" err="1">
                  <a:solidFill>
                    <a:srgbClr val="C00000"/>
                  </a:solidFill>
                  <a:latin typeface="Arial" panose="020B0604020202020204" pitchFamily="34" charset="0"/>
                  <a:cs typeface="Arial" panose="020B0604020202020204" pitchFamily="34" charset="0"/>
                </a:rPr>
                <a:t>xe</a:t>
              </a:r>
              <a:r>
                <a:rPr lang="en-US" altLang="en-US" sz="3500" b="1" dirty="0">
                  <a:solidFill>
                    <a:srgbClr val="C00000"/>
                  </a:solidFill>
                  <a:latin typeface="Arial" panose="020B0604020202020204" pitchFamily="34" charset="0"/>
                  <a:cs typeface="Arial" panose="020B0604020202020204" pitchFamily="34" charset="0"/>
                </a:rPr>
                <a:t> </a:t>
              </a:r>
              <a:r>
                <a:rPr lang="en-US" altLang="en-US" sz="3500" b="1" dirty="0" err="1">
                  <a:solidFill>
                    <a:srgbClr val="C00000"/>
                  </a:solidFill>
                  <a:latin typeface="Arial" panose="020B0604020202020204" pitchFamily="34" charset="0"/>
                  <a:cs typeface="Arial" panose="020B0604020202020204" pitchFamily="34" charset="0"/>
                </a:rPr>
                <a:t>đạp</a:t>
              </a:r>
              <a:r>
                <a:rPr lang="en-US" altLang="en-US" sz="3500" b="1" dirty="0">
                  <a:solidFill>
                    <a:srgbClr val="C00000"/>
                  </a:solidFill>
                  <a:latin typeface="Arial" panose="020B0604020202020204" pitchFamily="34" charset="0"/>
                  <a:cs typeface="Arial" panose="020B0604020202020204" pitchFamily="34" charset="0"/>
                </a:rPr>
                <a:t> </a:t>
              </a:r>
              <a:r>
                <a:rPr lang="en-US" altLang="en-US" sz="3500" b="1" dirty="0" err="1">
                  <a:solidFill>
                    <a:srgbClr val="C00000"/>
                  </a:solidFill>
                  <a:latin typeface="Arial" panose="020B0604020202020204" pitchFamily="34" charset="0"/>
                  <a:cs typeface="Arial" panose="020B0604020202020204" pitchFamily="34" charset="0"/>
                </a:rPr>
                <a:t>được</a:t>
              </a:r>
              <a:r>
                <a:rPr lang="en-US" altLang="en-US" sz="3500" b="1" dirty="0">
                  <a:solidFill>
                    <a:srgbClr val="C00000"/>
                  </a:solidFill>
                  <a:latin typeface="Arial" panose="020B0604020202020204" pitchFamily="34" charset="0"/>
                  <a:cs typeface="Arial" panose="020B0604020202020204" pitchFamily="34" charset="0"/>
                </a:rPr>
                <a:t> </a:t>
              </a:r>
              <a:r>
                <a:rPr lang="en-US" altLang="en-US" sz="3500" b="1" dirty="0" err="1">
                  <a:solidFill>
                    <a:srgbClr val="C00000"/>
                  </a:solidFill>
                  <a:latin typeface="Arial" panose="020B0604020202020204" pitchFamily="34" charset="0"/>
                  <a:cs typeface="Arial" panose="020B0604020202020204" pitchFamily="34" charset="0"/>
                </a:rPr>
                <a:t>làm</a:t>
              </a:r>
              <a:r>
                <a:rPr lang="en-US" altLang="en-US" sz="3500" b="1" dirty="0">
                  <a:solidFill>
                    <a:srgbClr val="C00000"/>
                  </a:solidFill>
                  <a:latin typeface="Arial" panose="020B0604020202020204" pitchFamily="34" charset="0"/>
                  <a:cs typeface="Arial" panose="020B0604020202020204" pitchFamily="34" charset="0"/>
                </a:rPr>
                <a:t> </a:t>
              </a:r>
              <a:r>
                <a:rPr lang="en-US" altLang="en-US" sz="3500" b="1" dirty="0" err="1">
                  <a:solidFill>
                    <a:srgbClr val="C00000"/>
                  </a:solidFill>
                  <a:latin typeface="Arial" panose="020B0604020202020204" pitchFamily="34" charset="0"/>
                  <a:cs typeface="Arial" panose="020B0604020202020204" pitchFamily="34" charset="0"/>
                </a:rPr>
                <a:t>bằng</a:t>
              </a:r>
              <a:r>
                <a:rPr lang="en-US" altLang="en-US" sz="3500" b="1" dirty="0">
                  <a:solidFill>
                    <a:srgbClr val="C00000"/>
                  </a:solidFill>
                  <a:latin typeface="Arial" panose="020B0604020202020204" pitchFamily="34" charset="0"/>
                  <a:cs typeface="Arial" panose="020B0604020202020204" pitchFamily="34" charset="0"/>
                </a:rPr>
                <a:t> </a:t>
              </a:r>
              <a:r>
                <a:rPr lang="en-US" altLang="en-US" sz="3500" b="1" dirty="0" err="1">
                  <a:solidFill>
                    <a:srgbClr val="C00000"/>
                  </a:solidFill>
                  <a:latin typeface="Arial" panose="020B0604020202020204" pitchFamily="34" charset="0"/>
                  <a:cs typeface="Arial" panose="020B0604020202020204" pitchFamily="34" charset="0"/>
                </a:rPr>
                <a:t>gì</a:t>
              </a:r>
              <a:r>
                <a:rPr lang="en-US" altLang="en-US" sz="3500" b="1" dirty="0">
                  <a:solidFill>
                    <a:srgbClr val="C00000"/>
                  </a:solidFill>
                  <a:latin typeface="Arial" panose="020B0604020202020204" pitchFamily="34" charset="0"/>
                  <a:cs typeface="Arial" panose="020B0604020202020204" pitchFamily="34" charset="0"/>
                </a:rPr>
                <a:t>?</a:t>
              </a:r>
              <a:endParaRPr lang="en-US" sz="3500" b="1" dirty="0">
                <a:solidFill>
                  <a:srgbClr val="C00000"/>
                </a:solidFill>
                <a:latin typeface="Arial" panose="020B0604020202020204" pitchFamily="34" charset="0"/>
                <a:cs typeface="Arial" panose="020B0604020202020204" pitchFamily="34" charset="0"/>
              </a:endParaRPr>
            </a:p>
          </p:txBody>
        </p:sp>
      </p:grpSp>
      <p:grpSp>
        <p:nvGrpSpPr>
          <p:cNvPr id="37" name="Group 36">
            <a:extLst>
              <a:ext uri="{FF2B5EF4-FFF2-40B4-BE49-F238E27FC236}">
                <a16:creationId xmlns:a16="http://schemas.microsoft.com/office/drawing/2014/main" id="{629703F4-FDD0-41DC-922A-2471F6FDF7AF}"/>
              </a:ext>
            </a:extLst>
          </p:cNvPr>
          <p:cNvGrpSpPr/>
          <p:nvPr/>
        </p:nvGrpSpPr>
        <p:grpSpPr>
          <a:xfrm>
            <a:off x="6103322" y="990747"/>
            <a:ext cx="2533503" cy="2533503"/>
            <a:chOff x="1778972" y="2838597"/>
            <a:chExt cx="3219304" cy="3219304"/>
          </a:xfrm>
        </p:grpSpPr>
        <p:grpSp>
          <p:nvGrpSpPr>
            <p:cNvPr id="38" name="กลุ่ม 13">
              <a:extLst>
                <a:ext uri="{FF2B5EF4-FFF2-40B4-BE49-F238E27FC236}">
                  <a16:creationId xmlns:a16="http://schemas.microsoft.com/office/drawing/2014/main" id="{A2D92DDA-9BF4-4E03-A276-BCC3CC6DBD33}"/>
                </a:ext>
              </a:extLst>
            </p:cNvPr>
            <p:cNvGrpSpPr/>
            <p:nvPr/>
          </p:nvGrpSpPr>
          <p:grpSpPr>
            <a:xfrm rot="5400000">
              <a:off x="1778972" y="2838597"/>
              <a:ext cx="3219304" cy="3219304"/>
              <a:chOff x="9749599" y="4631922"/>
              <a:chExt cx="423547" cy="423547"/>
            </a:xfrm>
          </p:grpSpPr>
          <p:sp>
            <p:nvSpPr>
              <p:cNvPr id="40" name="วงรี 14">
                <a:extLst>
                  <a:ext uri="{FF2B5EF4-FFF2-40B4-BE49-F238E27FC236}">
                    <a16:creationId xmlns:a16="http://schemas.microsoft.com/office/drawing/2014/main" id="{DFADC2C5-530C-467C-807C-7CF14D1EB820}"/>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วงรี 15">
                <a:extLst>
                  <a:ext uri="{FF2B5EF4-FFF2-40B4-BE49-F238E27FC236}">
                    <a16:creationId xmlns:a16="http://schemas.microsoft.com/office/drawing/2014/main" id="{4DA1149E-B7A1-4AF2-A699-B9BFC2278602}"/>
                  </a:ext>
                </a:extLst>
              </p:cNvPr>
              <p:cNvSpPr/>
              <p:nvPr/>
            </p:nvSpPr>
            <p:spPr>
              <a:xfrm>
                <a:off x="9796403" y="4688005"/>
                <a:ext cx="344825" cy="344825"/>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ส่วนโค้ง 16">
                <a:extLst>
                  <a:ext uri="{FF2B5EF4-FFF2-40B4-BE49-F238E27FC236}">
                    <a16:creationId xmlns:a16="http://schemas.microsoft.com/office/drawing/2014/main" id="{EF9F4519-D3BE-4617-8015-E80EDB1F68A7}"/>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9" name="TextBox 38">
              <a:extLst>
                <a:ext uri="{FF2B5EF4-FFF2-40B4-BE49-F238E27FC236}">
                  <a16:creationId xmlns:a16="http://schemas.microsoft.com/office/drawing/2014/main" id="{3DE8E533-BE9B-48B9-8E8D-67BAA158A276}"/>
                </a:ext>
              </a:extLst>
            </p:cNvPr>
            <p:cNvSpPr txBox="1"/>
            <p:nvPr/>
          </p:nvSpPr>
          <p:spPr>
            <a:xfrm>
              <a:off x="2029614" y="3049529"/>
              <a:ext cx="2800350" cy="1708161"/>
            </a:xfrm>
            <a:prstGeom prst="rect">
              <a:avLst/>
            </a:prstGeom>
            <a:noFill/>
          </p:spPr>
          <p:txBody>
            <a:bodyPr wrap="square">
              <a:spAutoFit/>
            </a:bodyPr>
            <a:lstStyle/>
            <a:p>
              <a:pPr algn="ctr"/>
              <a:r>
                <a:rPr lang="vi-VN" altLang="en-US" sz="3500" b="1" dirty="0">
                  <a:latin typeface="Arial" panose="020B0604020202020204" pitchFamily="34" charset="0"/>
                  <a:cs typeface="Arial" panose="020B0604020202020204" pitchFamily="34" charset="0"/>
                </a:rPr>
                <a:t>Đư</a:t>
              </a:r>
              <a:r>
                <a:rPr lang="en-US" altLang="en-US" sz="3500" b="1" dirty="0">
                  <a:latin typeface="Arial" panose="020B0604020202020204" pitchFamily="34" charset="0"/>
                  <a:cs typeface="Arial" panose="020B0604020202020204" pitchFamily="34" charset="0"/>
                </a:rPr>
                <a:t>ợ</a:t>
              </a:r>
              <a:r>
                <a:rPr lang="vi-VN" altLang="en-US" sz="3500" b="1" dirty="0">
                  <a:latin typeface="Arial" panose="020B0604020202020204" pitchFamily="34" charset="0"/>
                  <a:cs typeface="Arial" panose="020B0604020202020204" pitchFamily="34" charset="0"/>
                </a:rPr>
                <a:t>c làm bằng gỗ,</a:t>
              </a:r>
              <a:r>
                <a:rPr lang="en-US" altLang="en-US" sz="3500" b="1" dirty="0">
                  <a:latin typeface="Arial" panose="020B0604020202020204" pitchFamily="34" charset="0"/>
                  <a:cs typeface="Arial" panose="020B0604020202020204" pitchFamily="34" charset="0"/>
                </a:rPr>
                <a:t> </a:t>
              </a:r>
              <a:r>
                <a:rPr lang="vi-VN" altLang="en-US" sz="3500" b="1" dirty="0">
                  <a:latin typeface="Arial" panose="020B0604020202020204" pitchFamily="34" charset="0"/>
                  <a:cs typeface="Arial" panose="020B0604020202020204" pitchFamily="34" charset="0"/>
                </a:rPr>
                <a:t>nẹp sắt.</a:t>
              </a:r>
              <a:endParaRPr lang="en-US" sz="3500" b="1" dirty="0">
                <a:latin typeface="Arial" panose="020B0604020202020204" pitchFamily="34" charset="0"/>
                <a:cs typeface="Arial" panose="020B0604020202020204" pitchFamily="34" charset="0"/>
              </a:endParaRPr>
            </a:p>
          </p:txBody>
        </p:sp>
      </p:grpSp>
      <p:grpSp>
        <p:nvGrpSpPr>
          <p:cNvPr id="43" name="Group 42">
            <a:extLst>
              <a:ext uri="{FF2B5EF4-FFF2-40B4-BE49-F238E27FC236}">
                <a16:creationId xmlns:a16="http://schemas.microsoft.com/office/drawing/2014/main" id="{7FB0298E-CDA8-4C35-8352-DC1947B3CC0E}"/>
              </a:ext>
            </a:extLst>
          </p:cNvPr>
          <p:cNvGrpSpPr/>
          <p:nvPr/>
        </p:nvGrpSpPr>
        <p:grpSpPr>
          <a:xfrm>
            <a:off x="3588722" y="1219347"/>
            <a:ext cx="3688378" cy="3688378"/>
            <a:chOff x="1778972" y="2838597"/>
            <a:chExt cx="3219304" cy="3219304"/>
          </a:xfrm>
        </p:grpSpPr>
        <p:grpSp>
          <p:nvGrpSpPr>
            <p:cNvPr id="44" name="กลุ่ม 13">
              <a:extLst>
                <a:ext uri="{FF2B5EF4-FFF2-40B4-BE49-F238E27FC236}">
                  <a16:creationId xmlns:a16="http://schemas.microsoft.com/office/drawing/2014/main" id="{32715D0C-D3D4-405F-AB89-4441A81A927C}"/>
                </a:ext>
              </a:extLst>
            </p:cNvPr>
            <p:cNvGrpSpPr/>
            <p:nvPr/>
          </p:nvGrpSpPr>
          <p:grpSpPr>
            <a:xfrm rot="5400000">
              <a:off x="1778972" y="2838597"/>
              <a:ext cx="3219304" cy="3219304"/>
              <a:chOff x="9749599" y="4631922"/>
              <a:chExt cx="423547" cy="423547"/>
            </a:xfrm>
          </p:grpSpPr>
          <p:sp>
            <p:nvSpPr>
              <p:cNvPr id="46" name="วงรี 14">
                <a:extLst>
                  <a:ext uri="{FF2B5EF4-FFF2-40B4-BE49-F238E27FC236}">
                    <a16:creationId xmlns:a16="http://schemas.microsoft.com/office/drawing/2014/main" id="{F89D8AC8-C969-4704-BB59-AB32691C87F6}"/>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วงรี 15">
                <a:extLst>
                  <a:ext uri="{FF2B5EF4-FFF2-40B4-BE49-F238E27FC236}">
                    <a16:creationId xmlns:a16="http://schemas.microsoft.com/office/drawing/2014/main" id="{73E6482D-D16A-4B8B-9900-E0254761CF76}"/>
                  </a:ext>
                </a:extLst>
              </p:cNvPr>
              <p:cNvSpPr/>
              <p:nvPr/>
            </p:nvSpPr>
            <p:spPr>
              <a:xfrm>
                <a:off x="9796403" y="4688005"/>
                <a:ext cx="344825" cy="344825"/>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ส่วนโค้ง 16">
                <a:extLst>
                  <a:ext uri="{FF2B5EF4-FFF2-40B4-BE49-F238E27FC236}">
                    <a16:creationId xmlns:a16="http://schemas.microsoft.com/office/drawing/2014/main" id="{E160C745-2CAA-4222-8CA0-5002233B80B0}"/>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5" name="TextBox 44">
              <a:extLst>
                <a:ext uri="{FF2B5EF4-FFF2-40B4-BE49-F238E27FC236}">
                  <a16:creationId xmlns:a16="http://schemas.microsoft.com/office/drawing/2014/main" id="{6431DCEA-C382-418A-B31F-0F2801810C8F}"/>
                </a:ext>
              </a:extLst>
            </p:cNvPr>
            <p:cNvSpPr txBox="1"/>
            <p:nvPr/>
          </p:nvSpPr>
          <p:spPr>
            <a:xfrm>
              <a:off x="1882538" y="2954879"/>
              <a:ext cx="3067050" cy="3026298"/>
            </a:xfrm>
            <a:prstGeom prst="rect">
              <a:avLst/>
            </a:prstGeom>
            <a:noFill/>
          </p:spPr>
          <p:txBody>
            <a:bodyPr wrap="square">
              <a:spAutoFit/>
            </a:bodyPr>
            <a:lstStyle/>
            <a:p>
              <a:pPr algn="ctr"/>
              <a:r>
                <a:rPr lang="vi-VN" altLang="en-US" sz="3500" b="1" dirty="0">
                  <a:solidFill>
                    <a:srgbClr val="C00000"/>
                  </a:solidFill>
                  <a:latin typeface="Arial" panose="020B0604020202020204" pitchFamily="34" charset="0"/>
                  <a:cs typeface="Arial" panose="020B0604020202020204" pitchFamily="34" charset="0"/>
                </a:rPr>
                <a:t>Phát</a:t>
              </a:r>
              <a:endParaRPr lang="en-US" altLang="en-US" sz="3500" b="1" dirty="0">
                <a:solidFill>
                  <a:srgbClr val="C00000"/>
                </a:solidFill>
                <a:latin typeface="Arial" panose="020B0604020202020204" pitchFamily="34" charset="0"/>
                <a:cs typeface="Arial" panose="020B0604020202020204" pitchFamily="34" charset="0"/>
              </a:endParaRPr>
            </a:p>
            <a:p>
              <a:pPr algn="ctr"/>
              <a:r>
                <a:rPr lang="vi-VN" altLang="en-US" sz="3500" b="1" dirty="0">
                  <a:solidFill>
                    <a:srgbClr val="C00000"/>
                  </a:solidFill>
                  <a:latin typeface="Arial" panose="020B0604020202020204" pitchFamily="34" charset="0"/>
                  <a:cs typeface="Arial" panose="020B0604020202020204" pitchFamily="34" charset="0"/>
                </a:rPr>
                <a:t>minh của</a:t>
              </a:r>
              <a:endParaRPr lang="en-US" altLang="en-US" sz="3500" b="1" dirty="0">
                <a:solidFill>
                  <a:srgbClr val="C00000"/>
                </a:solidFill>
                <a:latin typeface="Arial" panose="020B0604020202020204" pitchFamily="34" charset="0"/>
                <a:cs typeface="Arial" panose="020B0604020202020204" pitchFamily="34" charset="0"/>
              </a:endParaRPr>
            </a:p>
            <a:p>
              <a:pPr algn="ctr"/>
              <a:r>
                <a:rPr lang="vi-VN" altLang="en-US" sz="3500" b="1" dirty="0">
                  <a:solidFill>
                    <a:srgbClr val="C00000"/>
                  </a:solidFill>
                  <a:latin typeface="Arial" panose="020B0604020202020204" pitchFamily="34" charset="0"/>
                  <a:cs typeface="Arial" panose="020B0604020202020204" pitchFamily="34" charset="0"/>
                </a:rPr>
                <a:t>Đân-lớp được đăng kí chính thức vào năm nào</a:t>
              </a:r>
              <a:r>
                <a:rPr lang="en-US" altLang="en-US" sz="3500" b="1" dirty="0">
                  <a:solidFill>
                    <a:srgbClr val="C00000"/>
                  </a:solidFill>
                  <a:latin typeface="Arial" panose="020B0604020202020204" pitchFamily="34" charset="0"/>
                  <a:cs typeface="Arial" panose="020B0604020202020204" pitchFamily="34" charset="0"/>
                </a:rPr>
                <a:t>?</a:t>
              </a:r>
              <a:endParaRPr lang="en-US" sz="3500" b="1" dirty="0">
                <a:solidFill>
                  <a:srgbClr val="C00000"/>
                </a:solidFill>
                <a:latin typeface="Arial" panose="020B0604020202020204" pitchFamily="34" charset="0"/>
                <a:cs typeface="Arial" panose="020B0604020202020204" pitchFamily="34" charset="0"/>
              </a:endParaRPr>
            </a:p>
          </p:txBody>
        </p:sp>
      </p:grpSp>
      <p:grpSp>
        <p:nvGrpSpPr>
          <p:cNvPr id="49" name="Group 48">
            <a:extLst>
              <a:ext uri="{FF2B5EF4-FFF2-40B4-BE49-F238E27FC236}">
                <a16:creationId xmlns:a16="http://schemas.microsoft.com/office/drawing/2014/main" id="{5523752F-3BB4-44F7-A4A7-1CACF80CDAB2}"/>
              </a:ext>
            </a:extLst>
          </p:cNvPr>
          <p:cNvGrpSpPr/>
          <p:nvPr/>
        </p:nvGrpSpPr>
        <p:grpSpPr>
          <a:xfrm>
            <a:off x="7505847" y="3886347"/>
            <a:ext cx="1714353" cy="1714353"/>
            <a:chOff x="1778972" y="2838597"/>
            <a:chExt cx="3219304" cy="3219304"/>
          </a:xfrm>
        </p:grpSpPr>
        <p:grpSp>
          <p:nvGrpSpPr>
            <p:cNvPr id="50" name="กลุ่ม 13">
              <a:extLst>
                <a:ext uri="{FF2B5EF4-FFF2-40B4-BE49-F238E27FC236}">
                  <a16:creationId xmlns:a16="http://schemas.microsoft.com/office/drawing/2014/main" id="{73C51C95-C6CC-4617-B3B2-C2395B5389ED}"/>
                </a:ext>
              </a:extLst>
            </p:cNvPr>
            <p:cNvGrpSpPr/>
            <p:nvPr/>
          </p:nvGrpSpPr>
          <p:grpSpPr>
            <a:xfrm rot="5400000">
              <a:off x="1778972" y="2838597"/>
              <a:ext cx="3219304" cy="3219304"/>
              <a:chOff x="9749599" y="4631922"/>
              <a:chExt cx="423547" cy="423547"/>
            </a:xfrm>
          </p:grpSpPr>
          <p:sp>
            <p:nvSpPr>
              <p:cNvPr id="52" name="วงรี 14">
                <a:extLst>
                  <a:ext uri="{FF2B5EF4-FFF2-40B4-BE49-F238E27FC236}">
                    <a16:creationId xmlns:a16="http://schemas.microsoft.com/office/drawing/2014/main" id="{A6BC5E81-A3C6-47CB-ABFD-5AF1E97CA5D0}"/>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วงรี 15">
                <a:extLst>
                  <a:ext uri="{FF2B5EF4-FFF2-40B4-BE49-F238E27FC236}">
                    <a16:creationId xmlns:a16="http://schemas.microsoft.com/office/drawing/2014/main" id="{34644355-1980-436C-B709-3C4B6F17392B}"/>
                  </a:ext>
                </a:extLst>
              </p:cNvPr>
              <p:cNvSpPr/>
              <p:nvPr/>
            </p:nvSpPr>
            <p:spPr>
              <a:xfrm>
                <a:off x="9796403" y="4688005"/>
                <a:ext cx="344825" cy="344825"/>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ส่วนโค้ง 16">
                <a:extLst>
                  <a:ext uri="{FF2B5EF4-FFF2-40B4-BE49-F238E27FC236}">
                    <a16:creationId xmlns:a16="http://schemas.microsoft.com/office/drawing/2014/main" id="{30DF501D-CBD2-466A-8C58-04AE72682641}"/>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1" name="TextBox 50">
              <a:extLst>
                <a:ext uri="{FF2B5EF4-FFF2-40B4-BE49-F238E27FC236}">
                  <a16:creationId xmlns:a16="http://schemas.microsoft.com/office/drawing/2014/main" id="{BFEA69BD-C73B-4988-B8D5-EBB8F96D01F0}"/>
                </a:ext>
              </a:extLst>
            </p:cNvPr>
            <p:cNvSpPr txBox="1"/>
            <p:nvPr/>
          </p:nvSpPr>
          <p:spPr>
            <a:xfrm>
              <a:off x="1889987" y="3336469"/>
              <a:ext cx="3055206" cy="573273"/>
            </a:xfrm>
            <a:prstGeom prst="rect">
              <a:avLst/>
            </a:prstGeom>
            <a:noFill/>
          </p:spPr>
          <p:txBody>
            <a:bodyPr wrap="square">
              <a:spAutoFit/>
            </a:bodyPr>
            <a:lstStyle/>
            <a:p>
              <a:pPr algn="ctr"/>
              <a:r>
                <a:rPr lang="en-US" altLang="en-US" sz="3500" b="1" dirty="0">
                  <a:latin typeface="Arial" panose="020B0604020202020204" pitchFamily="34" charset="0"/>
                  <a:cs typeface="Arial" panose="020B0604020202020204" pitchFamily="34" charset="0"/>
                </a:rPr>
                <a:t>N</a:t>
              </a:r>
              <a:r>
                <a:rPr lang="vi-VN" altLang="en-US" sz="3500" b="1" dirty="0">
                  <a:latin typeface="Arial" panose="020B0604020202020204" pitchFamily="34" charset="0"/>
                  <a:cs typeface="Arial" panose="020B0604020202020204" pitchFamily="34" charset="0"/>
                </a:rPr>
                <a:t>ăm</a:t>
              </a:r>
              <a:r>
                <a:rPr lang="en-US" altLang="en-US" sz="3500" b="1" dirty="0">
                  <a:latin typeface="Arial" panose="020B0604020202020204" pitchFamily="34" charset="0"/>
                  <a:cs typeface="Arial" panose="020B0604020202020204" pitchFamily="34" charset="0"/>
                </a:rPr>
                <a:t> 1880</a:t>
              </a:r>
              <a:endParaRPr lang="en-US" sz="3500" b="1" dirty="0">
                <a:latin typeface="Arial" panose="020B0604020202020204" pitchFamily="34" charset="0"/>
                <a:cs typeface="Arial" panose="020B0604020202020204" pitchFamily="34" charset="0"/>
              </a:endParaRPr>
            </a:p>
          </p:txBody>
        </p:sp>
      </p:grpSp>
      <p:pic>
        <p:nvPicPr>
          <p:cNvPr id="56" name="Picture 55">
            <a:extLst>
              <a:ext uri="{FF2B5EF4-FFF2-40B4-BE49-F238E27FC236}">
                <a16:creationId xmlns:a16="http://schemas.microsoft.com/office/drawing/2014/main" id="{165106B8-76A5-4EB5-ACC9-2E9BBD1A987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21209196" flipH="1">
            <a:off x="8880610" y="3546610"/>
            <a:ext cx="3143256" cy="3143256"/>
          </a:xfrm>
          <a:prstGeom prst="rect">
            <a:avLst/>
          </a:prstGeom>
        </p:spPr>
      </p:pic>
      <p:grpSp>
        <p:nvGrpSpPr>
          <p:cNvPr id="57" name="กลุ่ม 89">
            <a:extLst>
              <a:ext uri="{FF2B5EF4-FFF2-40B4-BE49-F238E27FC236}">
                <a16:creationId xmlns:a16="http://schemas.microsoft.com/office/drawing/2014/main" id="{C7D8F5B8-B82C-432F-82E7-252EB67FFE75}"/>
              </a:ext>
            </a:extLst>
          </p:cNvPr>
          <p:cNvGrpSpPr/>
          <p:nvPr/>
        </p:nvGrpSpPr>
        <p:grpSpPr>
          <a:xfrm flipH="1">
            <a:off x="391906" y="5276850"/>
            <a:ext cx="2351294" cy="2221377"/>
            <a:chOff x="2009553" y="1329070"/>
            <a:chExt cx="2690038" cy="2690038"/>
          </a:xfrm>
        </p:grpSpPr>
        <p:sp>
          <p:nvSpPr>
            <p:cNvPr id="58" name="บล็อกส่วนโค้ง 90">
              <a:extLst>
                <a:ext uri="{FF2B5EF4-FFF2-40B4-BE49-F238E27FC236}">
                  <a16:creationId xmlns:a16="http://schemas.microsoft.com/office/drawing/2014/main" id="{A7B2535F-7D46-40E7-93D6-0BDCCB979FB4}"/>
                </a:ext>
              </a:extLst>
            </p:cNvPr>
            <p:cNvSpPr/>
            <p:nvPr/>
          </p:nvSpPr>
          <p:spPr>
            <a:xfrm>
              <a:off x="2009553" y="1329070"/>
              <a:ext cx="2690038" cy="2690038"/>
            </a:xfrm>
            <a:prstGeom prst="blockArc">
              <a:avLst>
                <a:gd name="adj1" fmla="val 10800000"/>
                <a:gd name="adj2" fmla="val 18707490"/>
                <a:gd name="adj3" fmla="val 11300"/>
              </a:avLst>
            </a:prstGeom>
            <a:solidFill>
              <a:srgbClr val="EB7A69"/>
            </a:solidFill>
            <a:ln w="381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บล็อกส่วนโค้ง 91">
              <a:extLst>
                <a:ext uri="{FF2B5EF4-FFF2-40B4-BE49-F238E27FC236}">
                  <a16:creationId xmlns:a16="http://schemas.microsoft.com/office/drawing/2014/main" id="{0D111A76-052B-42C2-BB48-9C02A2E65F2C}"/>
                </a:ext>
              </a:extLst>
            </p:cNvPr>
            <p:cNvSpPr/>
            <p:nvPr/>
          </p:nvSpPr>
          <p:spPr>
            <a:xfrm>
              <a:off x="2333403" y="1641490"/>
              <a:ext cx="2067147" cy="2067147"/>
            </a:xfrm>
            <a:prstGeom prst="blockArc">
              <a:avLst>
                <a:gd name="adj1" fmla="val 10800000"/>
                <a:gd name="adj2" fmla="val 18707490"/>
                <a:gd name="adj3" fmla="val 11300"/>
              </a:avLst>
            </a:prstGeom>
            <a:solidFill>
              <a:srgbClr val="FEDD7C"/>
            </a:solidFill>
            <a:ln w="28575"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 name="บล็อกส่วนโค้ง 106">
              <a:extLst>
                <a:ext uri="{FF2B5EF4-FFF2-40B4-BE49-F238E27FC236}">
                  <a16:creationId xmlns:a16="http://schemas.microsoft.com/office/drawing/2014/main" id="{B58A4843-1DB4-4A0F-A92B-6E57D164AF41}"/>
                </a:ext>
              </a:extLst>
            </p:cNvPr>
            <p:cNvSpPr/>
            <p:nvPr/>
          </p:nvSpPr>
          <p:spPr>
            <a:xfrm>
              <a:off x="2585322" y="1885551"/>
              <a:ext cx="1566309" cy="1566309"/>
            </a:xfrm>
            <a:prstGeom prst="blockArc">
              <a:avLst>
                <a:gd name="adj1" fmla="val 10800000"/>
                <a:gd name="adj2" fmla="val 18707490"/>
                <a:gd name="adj3" fmla="val 11300"/>
              </a:avLst>
            </a:prstGeom>
            <a:solidFill>
              <a:srgbClr val="ACD0F0"/>
            </a:solidFill>
            <a:ln w="381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 name="เมฆ 107">
              <a:extLst>
                <a:ext uri="{FF2B5EF4-FFF2-40B4-BE49-F238E27FC236}">
                  <a16:creationId xmlns:a16="http://schemas.microsoft.com/office/drawing/2014/main" id="{A83C1C4E-3705-47C0-B9C7-2C686129F005}"/>
                </a:ext>
              </a:extLst>
            </p:cNvPr>
            <p:cNvSpPr/>
            <p:nvPr/>
          </p:nvSpPr>
          <p:spPr>
            <a:xfrm>
              <a:off x="3509010" y="1575080"/>
              <a:ext cx="1040130" cy="1040130"/>
            </a:xfrm>
            <a:prstGeom prst="cloud">
              <a:avLst/>
            </a:prstGeom>
            <a:solidFill>
              <a:srgbClr val="FFFFF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496406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1000" fill="hold"/>
                                        <p:tgtEl>
                                          <p:spTgt spid="56"/>
                                        </p:tgtEl>
                                        <p:attrNameLst>
                                          <p:attrName>ppt_x</p:attrName>
                                        </p:attrNameLst>
                                      </p:cBhvr>
                                      <p:tavLst>
                                        <p:tav tm="0">
                                          <p:val>
                                            <p:strVal val="0-#ppt_w/2"/>
                                          </p:val>
                                        </p:tav>
                                        <p:tav tm="100000">
                                          <p:val>
                                            <p:strVal val="#ppt_x"/>
                                          </p:val>
                                        </p:tav>
                                      </p:tavLst>
                                    </p:anim>
                                    <p:anim calcmode="lin" valueType="num">
                                      <p:cBhvr additive="base">
                                        <p:cTn id="8" dur="10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0" presetClass="path" presetSubtype="0" accel="50000" decel="50000" fill="hold" nodeType="afterEffect">
                                  <p:stCondLst>
                                    <p:cond delay="0"/>
                                  </p:stCondLst>
                                  <p:childTnLst>
                                    <p:animMotion origin="layout" path="M 0.00364 0.01829 L 0.00364 0.01829 C 0.00989 0.00347 0.01458 -0.01412 0.02239 -0.02616 C 0.03932 -0.05278 0.07643 -0.07731 0.09583 -0.09005 C 0.12565 -0.10972 0.16094 -0.12986 0.19271 -0.13449 C 0.22904 -0.14005 0.26549 -0.13958 0.30208 -0.14005 L 0.66302 -0.1456 C 0.6724 -0.14838 0.68164 -0.15208 0.69115 -0.15393 C 0.7625 -0.16875 0.69753 -0.1493 0.77083 -0.16782 C 0.78281 -0.17106 0.79466 -0.17569 0.80677 -0.17893 C 0.81862 -0.18218 0.83073 -0.18449 0.84271 -0.18727 C 0.85924 -0.19676 0.89088 -0.2125 0.90521 -0.22893 C 0.91562 -0.24097 0.92669 -0.25139 0.93646 -0.26505 L 0.96615 -0.30671 L 0.98021 -0.32616 C 0.98216 -0.32917 0.98424 -0.33194 0.98646 -0.33449 L 0.99115 -0.34005 C 0.99479 -0.35995 0.98945 -0.33727 0.9974 -0.35393 C 0.99883 -0.35718 0.99922 -0.36157 1.00052 -0.36505 C 1.00078 -0.3662 1.00156 -0.3669 1.00208 -0.36782 L 1.00208 -0.36782 " pathEditMode="relative" ptsTypes="AAAAAAAAAAAAAAAAAAAAA">
                                      <p:cBhvr>
                                        <p:cTn id="11" dur="2000" fill="hold"/>
                                        <p:tgtEl>
                                          <p:spTgt spid="30"/>
                                        </p:tgtEl>
                                        <p:attrNameLst>
                                          <p:attrName>ppt_x</p:attrName>
                                          <p:attrName>ppt_y</p:attrName>
                                        </p:attrNameLst>
                                      </p:cBhvr>
                                    </p:animMotion>
                                  </p:childTnLst>
                                </p:cTn>
                              </p:par>
                              <p:par>
                                <p:cTn id="12" presetID="0" presetClass="path" presetSubtype="0" accel="50000" decel="50000" fill="hold" nodeType="withEffect">
                                  <p:stCondLst>
                                    <p:cond delay="0"/>
                                  </p:stCondLst>
                                  <p:childTnLst>
                                    <p:animMotion origin="layout" path="M -0.00247 -0.0044 L -0.00247 -0.0044 C -0.01133 -0.01644 -0.01979 -0.02986 -0.02904 -0.04051 C -0.03958 -0.05255 -0.04922 -0.0669 -0.06029 -0.07662 C -0.07669 -0.0912 -0.08542 -0.10046 -0.10247 -0.10995 C -0.11237 -0.11551 -0.12201 -0.12384 -0.13216 -0.12384 L -0.25872 -0.12662 C -0.27904 -0.12963 -0.30365 -0.13403 -0.32435 -0.13495 L -0.40404 -0.13773 C -0.41341 -0.13958 -0.42292 -0.14074 -0.43216 -0.14329 C -0.43854 -0.14537 -0.44466 -0.14907 -0.45091 -0.15162 C -0.4582 -0.15463 -0.46563 -0.15695 -0.47279 -0.15995 C -0.48021 -0.16343 -0.4875 -0.1669 -0.49466 -0.17107 C -0.50534 -0.17755 -0.52188 -0.18982 -0.53216 -0.19884 C -0.53802 -0.20417 -0.54401 -0.20926 -0.54935 -0.21551 C -0.57526 -0.2463 -0.54375 -0.21875 -0.57435 -0.24884 C -0.58359 -0.2581 -0.59336 -0.26482 -0.60247 -0.27384 C -0.60716 -0.27847 -0.61172 -0.2838 -0.61654 -0.28773 C -0.62044 -0.2912 -0.63958 -0.30278 -0.6431 -0.3044 C -0.64779 -0.30671 -0.65261 -0.30764 -0.65716 -0.30995 C -0.67904 -0.32107 -0.64961 -0.31019 -0.67435 -0.32107 C -0.67747 -0.32245 -0.6806 -0.32292 -0.68372 -0.32384 C -0.68581 -0.3257 -0.68789 -0.32824 -0.68997 -0.3294 C -0.70846 -0.34051 -0.69622 -0.33079 -0.71185 -0.33773 C -0.71511 -0.33935 -0.71823 -0.34144 -0.72122 -0.34329 C -0.72396 -0.34514 -0.72643 -0.34769 -0.72904 -0.34884 C -0.73268 -0.35046 -0.73646 -0.3507 -0.73997 -0.35162 C -0.75078 -0.35463 -0.74609 -0.3544 -0.75091 -0.3544 L -0.75091 -0.3544 " pathEditMode="relative" ptsTypes="AAAAAAAAAAAAAAAAAAAAAAAAAAAAA">
                                      <p:cBhvr>
                                        <p:cTn id="13" dur="2000" fill="hold"/>
                                        <p:tgtEl>
                                          <p:spTgt spid="18"/>
                                        </p:tgtEl>
                                        <p:attrNameLst>
                                          <p:attrName>ppt_x</p:attrName>
                                          <p:attrName>ppt_y</p:attrName>
                                        </p:attrNameLst>
                                      </p:cBhvr>
                                    </p:animMotion>
                                  </p:childTnLst>
                                </p:cTn>
                              </p:par>
                              <p:par>
                                <p:cTn id="14" presetID="0" presetClass="path" presetSubtype="0" accel="50000" decel="50000" fill="hold" nodeType="withEffect">
                                  <p:stCondLst>
                                    <p:cond delay="0"/>
                                  </p:stCondLst>
                                  <p:childTnLst>
                                    <p:animMotion origin="layout" path="M 5E-6 4.07407E-6 L 5E-6 0.00069 C 0.00417 -0.03195 0.00743 -0.06806 0.01251 -0.09584 C 0.01693 -0.12176 0.02253 -0.14051 0.02813 -0.15973 C 0.03464 -0.18311 0.04128 -0.20579 0.04844 -0.22362 C 0.06706 -0.27153 0.09636 -0.32223 0.11563 -0.35139 C 0.14428 -0.39537 0.16654 -0.41852 0.19688 -0.43936 C 0.21602 -0.45324 0.23529 -0.46598 0.25469 -0.4713 L 0.31706 -0.48727 C 0.41394 -0.5132 0.33243 -0.49977 0.45782 -0.51112 C 0.47032 -0.51389 0.48269 -0.51852 0.49532 -0.51922 C 0.71003 -0.5338 0.63295 -0.45116 0.71407 -0.54306 C 0.71823 -0.55371 0.72214 -0.5676 0.72644 -0.575 L 0.73126 -0.58287 L 0.73126 -0.58241 " pathEditMode="relative" rAng="0" ptsTypes="AAAAAAAAAAAAAAA">
                                      <p:cBhvr>
                                        <p:cTn id="15" dur="2000" fill="hold"/>
                                        <p:tgtEl>
                                          <p:spTgt spid="22"/>
                                        </p:tgtEl>
                                        <p:attrNameLst>
                                          <p:attrName>ppt_x</p:attrName>
                                          <p:attrName>ppt_y</p:attrName>
                                        </p:attrNameLst>
                                      </p:cBhvr>
                                      <p:rCtr x="36562" y="-29120"/>
                                    </p:animMotion>
                                  </p:childTnLst>
                                </p:cTn>
                              </p:par>
                              <p:par>
                                <p:cTn id="16" presetID="0" presetClass="path" presetSubtype="0" accel="50000" decel="50000" fill="hold" nodeType="withEffect">
                                  <p:stCondLst>
                                    <p:cond delay="0"/>
                                  </p:stCondLst>
                                  <p:childTnLst>
                                    <p:animMotion origin="layout" path="M -0.00312 0.00394 L -0.00312 0.00394 C -0.00937 -0.00902 -0.01445 -0.0243 -0.02187 -0.03495 C -0.03034 -0.04699 -0.04049 -0.05439 -0.05 -0.06273 C -0.0987 -0.10532 -0.125 -0.12662 -0.18125 -0.14328 C -0.21745 -0.15416 -0.25416 -0.15625 -0.29062 -0.16273 L -0.3625 -0.15995 C -0.63528 -0.1 -0.26445 -0.15486 -0.51406 -0.10995 C -0.54166 -0.10509 -0.5694 -0.10509 -0.59687 -0.10162 C -0.85859 -0.07014 -0.49179 -0.11018 -0.75312 -0.08217 C -0.79596 -0.0868 -0.8388 -0.0868 -0.88125 -0.09606 C -0.90156 -0.10069 -0.92135 -0.11226 -0.94062 -0.12384 C -0.95377 -0.13171 -0.96588 -0.14351 -0.97812 -0.15439 C -0.98047 -0.15648 -0.98255 -0.15949 -0.98437 -0.16273 C -0.9858 -0.16527 -0.9875 -0.17106 -0.9875 -0.17106 L -0.9875 -0.17106 L -0.9875 -0.16828 " pathEditMode="relative" ptsTypes="AAAAAAAAAAAAAAAAA">
                                      <p:cBhvr>
                                        <p:cTn id="17" dur="2000" fill="hold"/>
                                        <p:tgtEl>
                                          <p:spTgt spid="26"/>
                                        </p:tgtEl>
                                        <p:attrNameLst>
                                          <p:attrName>ppt_x</p:attrName>
                                          <p:attrName>ppt_y</p:attrName>
                                        </p:attrNameLst>
                                      </p:cBhvr>
                                    </p:animMotion>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9" presetClass="exit" presetSubtype="0" accel="100000" fill="hold" nodeType="clickEffect">
                                  <p:stCondLst>
                                    <p:cond delay="0"/>
                                  </p:stCondLst>
                                  <p:childTnLst>
                                    <p:anim calcmode="lin" valueType="num">
                                      <p:cBhvr>
                                        <p:cTn id="34" dur="500"/>
                                        <p:tgtEl>
                                          <p:spTgt spid="36"/>
                                        </p:tgtEl>
                                        <p:attrNameLst>
                                          <p:attrName>ppt_w</p:attrName>
                                        </p:attrNameLst>
                                      </p:cBhvr>
                                      <p:tavLst>
                                        <p:tav tm="0">
                                          <p:val>
                                            <p:strVal val="ppt_w"/>
                                          </p:val>
                                        </p:tav>
                                        <p:tav tm="100000">
                                          <p:val>
                                            <p:fltVal val="0"/>
                                          </p:val>
                                        </p:tav>
                                      </p:tavLst>
                                    </p:anim>
                                    <p:anim calcmode="lin" valueType="num">
                                      <p:cBhvr>
                                        <p:cTn id="35" dur="500"/>
                                        <p:tgtEl>
                                          <p:spTgt spid="36"/>
                                        </p:tgtEl>
                                        <p:attrNameLst>
                                          <p:attrName>ppt_h</p:attrName>
                                        </p:attrNameLst>
                                      </p:cBhvr>
                                      <p:tavLst>
                                        <p:tav tm="0">
                                          <p:val>
                                            <p:strVal val="ppt_h"/>
                                          </p:val>
                                        </p:tav>
                                        <p:tav tm="100000">
                                          <p:val>
                                            <p:fltVal val="0"/>
                                          </p:val>
                                        </p:tav>
                                      </p:tavLst>
                                    </p:anim>
                                    <p:anim calcmode="lin" valueType="num">
                                      <p:cBhvr>
                                        <p:cTn id="36" dur="500"/>
                                        <p:tgtEl>
                                          <p:spTgt spid="36"/>
                                        </p:tgtEl>
                                        <p:attrNameLst>
                                          <p:attrName>style.rotation</p:attrName>
                                        </p:attrNameLst>
                                      </p:cBhvr>
                                      <p:tavLst>
                                        <p:tav tm="0">
                                          <p:val>
                                            <p:fltVal val="0"/>
                                          </p:val>
                                        </p:tav>
                                        <p:tav tm="100000">
                                          <p:val>
                                            <p:fltVal val="360"/>
                                          </p:val>
                                        </p:tav>
                                      </p:tavLst>
                                    </p:anim>
                                    <p:animEffect transition="out" filter="fade">
                                      <p:cBhvr>
                                        <p:cTn id="37" dur="500"/>
                                        <p:tgtEl>
                                          <p:spTgt spid="36"/>
                                        </p:tgtEl>
                                      </p:cBhvr>
                                    </p:animEffect>
                                    <p:set>
                                      <p:cBhvr>
                                        <p:cTn id="38" dur="1" fill="hold">
                                          <p:stCondLst>
                                            <p:cond delay="499"/>
                                          </p:stCondLst>
                                        </p:cTn>
                                        <p:tgtEl>
                                          <p:spTgt spid="36"/>
                                        </p:tgtEl>
                                        <p:attrNameLst>
                                          <p:attrName>style.visibility</p:attrName>
                                        </p:attrNameLst>
                                      </p:cBhvr>
                                      <p:to>
                                        <p:strVal val="hidden"/>
                                      </p:to>
                                    </p:set>
                                  </p:childTnLst>
                                </p:cTn>
                              </p:par>
                              <p:par>
                                <p:cTn id="39" presetID="49" presetClass="exit" presetSubtype="0" accel="100000" fill="hold" nodeType="withEffect">
                                  <p:stCondLst>
                                    <p:cond delay="0"/>
                                  </p:stCondLst>
                                  <p:childTnLst>
                                    <p:anim calcmode="lin" valueType="num">
                                      <p:cBhvr>
                                        <p:cTn id="40" dur="500"/>
                                        <p:tgtEl>
                                          <p:spTgt spid="37"/>
                                        </p:tgtEl>
                                        <p:attrNameLst>
                                          <p:attrName>ppt_w</p:attrName>
                                        </p:attrNameLst>
                                      </p:cBhvr>
                                      <p:tavLst>
                                        <p:tav tm="0">
                                          <p:val>
                                            <p:strVal val="ppt_w"/>
                                          </p:val>
                                        </p:tav>
                                        <p:tav tm="100000">
                                          <p:val>
                                            <p:fltVal val="0"/>
                                          </p:val>
                                        </p:tav>
                                      </p:tavLst>
                                    </p:anim>
                                    <p:anim calcmode="lin" valueType="num">
                                      <p:cBhvr>
                                        <p:cTn id="41" dur="500"/>
                                        <p:tgtEl>
                                          <p:spTgt spid="37"/>
                                        </p:tgtEl>
                                        <p:attrNameLst>
                                          <p:attrName>ppt_h</p:attrName>
                                        </p:attrNameLst>
                                      </p:cBhvr>
                                      <p:tavLst>
                                        <p:tav tm="0">
                                          <p:val>
                                            <p:strVal val="ppt_h"/>
                                          </p:val>
                                        </p:tav>
                                        <p:tav tm="100000">
                                          <p:val>
                                            <p:fltVal val="0"/>
                                          </p:val>
                                        </p:tav>
                                      </p:tavLst>
                                    </p:anim>
                                    <p:anim calcmode="lin" valueType="num">
                                      <p:cBhvr>
                                        <p:cTn id="42" dur="500"/>
                                        <p:tgtEl>
                                          <p:spTgt spid="37"/>
                                        </p:tgtEl>
                                        <p:attrNameLst>
                                          <p:attrName>style.rotation</p:attrName>
                                        </p:attrNameLst>
                                      </p:cBhvr>
                                      <p:tavLst>
                                        <p:tav tm="0">
                                          <p:val>
                                            <p:fltVal val="0"/>
                                          </p:val>
                                        </p:tav>
                                        <p:tav tm="100000">
                                          <p:val>
                                            <p:fltVal val="360"/>
                                          </p:val>
                                        </p:tav>
                                      </p:tavLst>
                                    </p:anim>
                                    <p:animEffect transition="out" filter="fade">
                                      <p:cBhvr>
                                        <p:cTn id="43" dur="500"/>
                                        <p:tgtEl>
                                          <p:spTgt spid="37"/>
                                        </p:tgtEl>
                                      </p:cBhvr>
                                    </p:animEffect>
                                    <p:set>
                                      <p:cBhvr>
                                        <p:cTn id="44" dur="1" fill="hold">
                                          <p:stCondLst>
                                            <p:cond delay="499"/>
                                          </p:stCondLst>
                                        </p:cTn>
                                        <p:tgtEl>
                                          <p:spTgt spid="37"/>
                                        </p:tgtEl>
                                        <p:attrNameLst>
                                          <p:attrName>style.visibility</p:attrName>
                                        </p:attrNameLst>
                                      </p:cBhvr>
                                      <p:to>
                                        <p:strVal val="hidden"/>
                                      </p:to>
                                    </p:set>
                                  </p:childTnLst>
                                </p:cTn>
                              </p:par>
                            </p:childTnLst>
                          </p:cTn>
                        </p:par>
                        <p:par>
                          <p:cTn id="45" fill="hold">
                            <p:stCondLst>
                              <p:cond delay="500"/>
                            </p:stCondLst>
                            <p:childTnLst>
                              <p:par>
                                <p:cTn id="46" presetID="42" presetClass="entr" presetSubtype="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1000"/>
                                        <p:tgtEl>
                                          <p:spTgt spid="43"/>
                                        </p:tgtEl>
                                      </p:cBhvr>
                                    </p:animEffect>
                                    <p:anim calcmode="lin" valueType="num">
                                      <p:cBhvr>
                                        <p:cTn id="49" dur="1000" fill="hold"/>
                                        <p:tgtEl>
                                          <p:spTgt spid="43"/>
                                        </p:tgtEl>
                                        <p:attrNameLst>
                                          <p:attrName>ppt_x</p:attrName>
                                        </p:attrNameLst>
                                      </p:cBhvr>
                                      <p:tavLst>
                                        <p:tav tm="0">
                                          <p:val>
                                            <p:strVal val="#ppt_x"/>
                                          </p:val>
                                        </p:tav>
                                        <p:tav tm="100000">
                                          <p:val>
                                            <p:strVal val="#ppt_x"/>
                                          </p:val>
                                        </p:tav>
                                      </p:tavLst>
                                    </p:anim>
                                    <p:anim calcmode="lin" valueType="num">
                                      <p:cBhvr>
                                        <p:cTn id="5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1000"/>
                                        <p:tgtEl>
                                          <p:spTgt spid="49"/>
                                        </p:tgtEl>
                                      </p:cBhvr>
                                    </p:animEffect>
                                    <p:anim calcmode="lin" valueType="num">
                                      <p:cBhvr>
                                        <p:cTn id="56" dur="1000" fill="hold"/>
                                        <p:tgtEl>
                                          <p:spTgt spid="49"/>
                                        </p:tgtEl>
                                        <p:attrNameLst>
                                          <p:attrName>ppt_x</p:attrName>
                                        </p:attrNameLst>
                                      </p:cBhvr>
                                      <p:tavLst>
                                        <p:tav tm="0">
                                          <p:val>
                                            <p:strVal val="#ppt_x"/>
                                          </p:val>
                                        </p:tav>
                                        <p:tav tm="100000">
                                          <p:val>
                                            <p:strVal val="#ppt_x"/>
                                          </p:val>
                                        </p:tav>
                                      </p:tavLst>
                                    </p:anim>
                                    <p:anim calcmode="lin" valueType="num">
                                      <p:cBhvr>
                                        <p:cTn id="57"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สี่เหลี่ยมผืนผ้า: มุมมน 2">
            <a:extLst>
              <a:ext uri="{FF2B5EF4-FFF2-40B4-BE49-F238E27FC236}">
                <a16:creationId xmlns:a16="http://schemas.microsoft.com/office/drawing/2014/main" id="{2CEA01E8-597A-4EC5-A06C-DC65AEA039C0}"/>
              </a:ext>
            </a:extLst>
          </p:cNvPr>
          <p:cNvSpPr/>
          <p:nvPr/>
        </p:nvSpPr>
        <p:spPr>
          <a:xfrm>
            <a:off x="415290" y="405130"/>
            <a:ext cx="11361420" cy="6047740"/>
          </a:xfrm>
          <a:prstGeom prst="roundRect">
            <a:avLst>
              <a:gd name="adj" fmla="val 2256"/>
            </a:avLst>
          </a:prstGeom>
          <a:solidFill>
            <a:srgbClr val="ACB6E5"/>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สี่เหลี่ยมผืนผ้า: มุมมน 7">
            <a:extLst>
              <a:ext uri="{FF2B5EF4-FFF2-40B4-BE49-F238E27FC236}">
                <a16:creationId xmlns:a16="http://schemas.microsoft.com/office/drawing/2014/main" id="{73EE7362-5BAB-47AE-9A51-EAE8D5FFC403}"/>
              </a:ext>
            </a:extLst>
          </p:cNvPr>
          <p:cNvSpPr/>
          <p:nvPr/>
        </p:nvSpPr>
        <p:spPr>
          <a:xfrm>
            <a:off x="1724862" y="3709333"/>
            <a:ext cx="1885803" cy="1885803"/>
          </a:xfrm>
          <a:prstGeom prst="roundRect">
            <a:avLst/>
          </a:prstGeom>
          <a:solidFill>
            <a:srgbClr val="FEDD7C"/>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สี่เหลี่ยมผืนผ้า: มุมมน 8">
            <a:extLst>
              <a:ext uri="{FF2B5EF4-FFF2-40B4-BE49-F238E27FC236}">
                <a16:creationId xmlns:a16="http://schemas.microsoft.com/office/drawing/2014/main" id="{0CF75985-5DC8-4EFF-B1D2-9B42F2036A6B}"/>
              </a:ext>
            </a:extLst>
          </p:cNvPr>
          <p:cNvSpPr/>
          <p:nvPr/>
        </p:nvSpPr>
        <p:spPr>
          <a:xfrm>
            <a:off x="5278819" y="3709333"/>
            <a:ext cx="1885803" cy="1885803"/>
          </a:xfrm>
          <a:prstGeom prst="roundRect">
            <a:avLst/>
          </a:prstGeom>
          <a:solidFill>
            <a:srgbClr val="FEDD7C"/>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สี่เหลี่ยมผืนผ้า: มุมมน 9">
            <a:extLst>
              <a:ext uri="{FF2B5EF4-FFF2-40B4-BE49-F238E27FC236}">
                <a16:creationId xmlns:a16="http://schemas.microsoft.com/office/drawing/2014/main" id="{9FFF2F82-23CF-4F30-BB7A-0AD37C58D557}"/>
              </a:ext>
            </a:extLst>
          </p:cNvPr>
          <p:cNvSpPr/>
          <p:nvPr/>
        </p:nvSpPr>
        <p:spPr>
          <a:xfrm>
            <a:off x="8843050" y="3672409"/>
            <a:ext cx="1885803" cy="1885803"/>
          </a:xfrm>
          <a:prstGeom prst="roundRect">
            <a:avLst/>
          </a:prstGeom>
          <a:solidFill>
            <a:srgbClr val="FEDD7C"/>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7" name="กล่องข้อความ 16">
            <a:extLst>
              <a:ext uri="{FF2B5EF4-FFF2-40B4-BE49-F238E27FC236}">
                <a16:creationId xmlns:a16="http://schemas.microsoft.com/office/drawing/2014/main" id="{98F2E906-2F75-4165-8961-5483F8B90F9C}"/>
              </a:ext>
            </a:extLst>
          </p:cNvPr>
          <p:cNvSpPr txBox="1"/>
          <p:nvPr/>
        </p:nvSpPr>
        <p:spPr>
          <a:xfrm>
            <a:off x="1805364" y="4006824"/>
            <a:ext cx="1683827" cy="1477328"/>
          </a:xfrm>
          <a:prstGeom prst="rect">
            <a:avLst/>
          </a:prstGeom>
          <a:noFill/>
        </p:spPr>
        <p:txBody>
          <a:bodyPr wrap="square" rtlCol="0">
            <a:spAutoFit/>
          </a:bodyPr>
          <a:lstStyle/>
          <a:p>
            <a:pPr algn="ctr"/>
            <a:r>
              <a:rPr lang="en-US" sz="4500">
                <a:ln w="57150">
                  <a:noFill/>
                </a:ln>
                <a:solidFill>
                  <a:sysClr val="windowText" lastClr="000000"/>
                </a:solidFill>
                <a:latin typeface="Times New Roman" panose="02020603050405020304" pitchFamily="18" charset="0"/>
                <a:cs typeface="Times New Roman" panose="02020603050405020304" pitchFamily="18" charset="0"/>
              </a:rPr>
              <a:t>BT </a:t>
            </a:r>
            <a:r>
              <a:rPr lang="en-US" sz="4500" smtClean="0">
                <a:ln w="57150">
                  <a:noFill/>
                </a:ln>
                <a:solidFill>
                  <a:sysClr val="windowText" lastClr="000000"/>
                </a:solidFill>
                <a:latin typeface="Times New Roman" panose="02020603050405020304" pitchFamily="18" charset="0"/>
                <a:cs typeface="Times New Roman" panose="02020603050405020304" pitchFamily="18" charset="0"/>
              </a:rPr>
              <a:t>2a</a:t>
            </a:r>
          </a:p>
          <a:p>
            <a:pPr algn="ctr"/>
            <a:r>
              <a:rPr lang="en-US" sz="4500" smtClean="0">
                <a:ln w="57150">
                  <a:noFill/>
                </a:ln>
                <a:solidFill>
                  <a:sysClr val="windowText" lastClr="000000"/>
                </a:solidFill>
                <a:latin typeface="Times New Roman" panose="02020603050405020304" pitchFamily="18" charset="0"/>
                <a:cs typeface="Times New Roman" panose="02020603050405020304" pitchFamily="18" charset="0"/>
              </a:rPr>
              <a:t>tr14</a:t>
            </a:r>
            <a:endParaRPr lang="en-US" sz="4500" dirty="0">
              <a:ln w="57150">
                <a:noFill/>
              </a:ln>
              <a:solidFill>
                <a:sysClr val="windowText" lastClr="000000"/>
              </a:solidFill>
              <a:latin typeface="Times New Roman" panose="02020603050405020304" pitchFamily="18" charset="0"/>
              <a:cs typeface="Times New Roman" panose="02020603050405020304" pitchFamily="18" charset="0"/>
            </a:endParaRPr>
          </a:p>
        </p:txBody>
      </p:sp>
      <p:sp>
        <p:nvSpPr>
          <p:cNvPr id="18" name="กล่องข้อความ 17">
            <a:extLst>
              <a:ext uri="{FF2B5EF4-FFF2-40B4-BE49-F238E27FC236}">
                <a16:creationId xmlns:a16="http://schemas.microsoft.com/office/drawing/2014/main" id="{1E8D08E6-0AA2-4BF6-8C00-CFD86C0AA7EC}"/>
              </a:ext>
            </a:extLst>
          </p:cNvPr>
          <p:cNvSpPr txBox="1"/>
          <p:nvPr/>
        </p:nvSpPr>
        <p:spPr>
          <a:xfrm>
            <a:off x="5352500" y="3951599"/>
            <a:ext cx="1683827" cy="1477328"/>
          </a:xfrm>
          <a:prstGeom prst="rect">
            <a:avLst/>
          </a:prstGeom>
          <a:noFill/>
        </p:spPr>
        <p:txBody>
          <a:bodyPr wrap="square" rtlCol="0">
            <a:spAutoFit/>
          </a:bodyPr>
          <a:lstStyle/>
          <a:p>
            <a:pPr algn="ctr"/>
            <a:r>
              <a:rPr lang="en-US" sz="4500">
                <a:ln w="57150">
                  <a:noFill/>
                </a:ln>
                <a:solidFill>
                  <a:sysClr val="windowText" lastClr="000000"/>
                </a:solidFill>
                <a:latin typeface="Times New Roman" panose="02020603050405020304" pitchFamily="18" charset="0"/>
                <a:cs typeface="Times New Roman" panose="02020603050405020304" pitchFamily="18" charset="0"/>
              </a:rPr>
              <a:t>BT </a:t>
            </a:r>
            <a:r>
              <a:rPr lang="en-US" sz="4500" smtClean="0">
                <a:ln w="57150">
                  <a:noFill/>
                </a:ln>
                <a:solidFill>
                  <a:sysClr val="windowText" lastClr="000000"/>
                </a:solidFill>
                <a:latin typeface="Times New Roman" panose="02020603050405020304" pitchFamily="18" charset="0"/>
                <a:cs typeface="Times New Roman" panose="02020603050405020304" pitchFamily="18" charset="0"/>
              </a:rPr>
              <a:t>2b</a:t>
            </a:r>
          </a:p>
          <a:p>
            <a:pPr algn="ctr"/>
            <a:r>
              <a:rPr lang="en-US" sz="4500" smtClean="0">
                <a:ln w="57150">
                  <a:noFill/>
                </a:ln>
                <a:solidFill>
                  <a:sysClr val="windowText" lastClr="000000"/>
                </a:solidFill>
                <a:latin typeface="Times New Roman" panose="02020603050405020304" pitchFamily="18" charset="0"/>
                <a:cs typeface="Times New Roman" panose="02020603050405020304" pitchFamily="18" charset="0"/>
              </a:rPr>
              <a:t>tr14</a:t>
            </a:r>
            <a:endParaRPr lang="en-US" sz="4500" dirty="0">
              <a:ln w="57150">
                <a:noFill/>
              </a:ln>
              <a:solidFill>
                <a:sysClr val="windowText" lastClr="000000"/>
              </a:solidFill>
              <a:latin typeface="Times New Roman" panose="02020603050405020304" pitchFamily="18" charset="0"/>
              <a:cs typeface="Times New Roman" panose="02020603050405020304" pitchFamily="18" charset="0"/>
            </a:endParaRPr>
          </a:p>
        </p:txBody>
      </p:sp>
      <p:sp>
        <p:nvSpPr>
          <p:cNvPr id="19" name="กล่องข้อความ 18">
            <a:extLst>
              <a:ext uri="{FF2B5EF4-FFF2-40B4-BE49-F238E27FC236}">
                <a16:creationId xmlns:a16="http://schemas.microsoft.com/office/drawing/2014/main" id="{70C396D0-4A76-42D1-A812-9105207ECFE5}"/>
              </a:ext>
            </a:extLst>
          </p:cNvPr>
          <p:cNvSpPr txBox="1"/>
          <p:nvPr/>
        </p:nvSpPr>
        <p:spPr>
          <a:xfrm>
            <a:off x="8944037" y="3914675"/>
            <a:ext cx="1683827" cy="1477328"/>
          </a:xfrm>
          <a:prstGeom prst="rect">
            <a:avLst/>
          </a:prstGeom>
          <a:noFill/>
        </p:spPr>
        <p:txBody>
          <a:bodyPr wrap="square" rtlCol="0">
            <a:spAutoFit/>
          </a:bodyPr>
          <a:lstStyle/>
          <a:p>
            <a:pPr algn="ctr"/>
            <a:r>
              <a:rPr lang="en-US" sz="4500">
                <a:ln w="57150">
                  <a:noFill/>
                </a:ln>
                <a:solidFill>
                  <a:sysClr val="windowText" lastClr="000000"/>
                </a:solidFill>
                <a:latin typeface="Times New Roman" panose="02020603050405020304" pitchFamily="18" charset="0"/>
                <a:cs typeface="Times New Roman" panose="02020603050405020304" pitchFamily="18" charset="0"/>
              </a:rPr>
              <a:t>BT </a:t>
            </a:r>
            <a:r>
              <a:rPr lang="en-US" sz="4500" smtClean="0">
                <a:ln w="57150">
                  <a:noFill/>
                </a:ln>
                <a:solidFill>
                  <a:sysClr val="windowText" lastClr="000000"/>
                </a:solidFill>
                <a:latin typeface="Times New Roman" panose="02020603050405020304" pitchFamily="18" charset="0"/>
                <a:cs typeface="Times New Roman" panose="02020603050405020304" pitchFamily="18" charset="0"/>
              </a:rPr>
              <a:t>3</a:t>
            </a:r>
          </a:p>
          <a:p>
            <a:pPr algn="ctr"/>
            <a:r>
              <a:rPr lang="en-US" sz="4500" smtClean="0">
                <a:ln w="57150">
                  <a:noFill/>
                </a:ln>
                <a:solidFill>
                  <a:sysClr val="windowText" lastClr="000000"/>
                </a:solidFill>
                <a:latin typeface="Times New Roman" panose="02020603050405020304" pitchFamily="18" charset="0"/>
                <a:cs typeface="Times New Roman" panose="02020603050405020304" pitchFamily="18" charset="0"/>
              </a:rPr>
              <a:t>tr15</a:t>
            </a:r>
            <a:endParaRPr lang="en-US" sz="4500" dirty="0">
              <a:ln w="57150">
                <a:noFill/>
              </a:ln>
              <a:solidFill>
                <a:sysClr val="windowText" lastClr="000000"/>
              </a:solidFill>
              <a:latin typeface="Times New Roman" panose="02020603050405020304" pitchFamily="18" charset="0"/>
              <a:cs typeface="Times New Roman" panose="02020603050405020304" pitchFamily="18" charset="0"/>
            </a:endParaRPr>
          </a:p>
        </p:txBody>
      </p:sp>
      <p:grpSp>
        <p:nvGrpSpPr>
          <p:cNvPr id="15" name="กลุ่ม 14">
            <a:extLst>
              <a:ext uri="{FF2B5EF4-FFF2-40B4-BE49-F238E27FC236}">
                <a16:creationId xmlns:a16="http://schemas.microsoft.com/office/drawing/2014/main" id="{DF6E6F1D-551E-4FD0-A6DB-591A5F16AE5D}"/>
              </a:ext>
            </a:extLst>
          </p:cNvPr>
          <p:cNvGrpSpPr/>
          <p:nvPr/>
        </p:nvGrpSpPr>
        <p:grpSpPr>
          <a:xfrm rot="21322121">
            <a:off x="11177459" y="5843459"/>
            <a:ext cx="976705" cy="976705"/>
            <a:chOff x="9749599" y="4631922"/>
            <a:chExt cx="423547" cy="423547"/>
          </a:xfrm>
        </p:grpSpPr>
        <p:sp>
          <p:nvSpPr>
            <p:cNvPr id="21" name="วงรี 20">
              <a:extLst>
                <a:ext uri="{FF2B5EF4-FFF2-40B4-BE49-F238E27FC236}">
                  <a16:creationId xmlns:a16="http://schemas.microsoft.com/office/drawing/2014/main" id="{2DEDBDCE-97F5-49AE-9B69-9615BFBEB9EE}"/>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วงรี 21">
              <a:extLst>
                <a:ext uri="{FF2B5EF4-FFF2-40B4-BE49-F238E27FC236}">
                  <a16:creationId xmlns:a16="http://schemas.microsoft.com/office/drawing/2014/main" id="{1792BC38-84D5-4DB1-8A18-908ACE1E5573}"/>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ส่วนโค้ง 22">
              <a:extLst>
                <a:ext uri="{FF2B5EF4-FFF2-40B4-BE49-F238E27FC236}">
                  <a16:creationId xmlns:a16="http://schemas.microsoft.com/office/drawing/2014/main" id="{C19215E8-C6DF-43FA-9519-3DEFE208C36F}"/>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4" name="กลุ่ม 23">
            <a:extLst>
              <a:ext uri="{FF2B5EF4-FFF2-40B4-BE49-F238E27FC236}">
                <a16:creationId xmlns:a16="http://schemas.microsoft.com/office/drawing/2014/main" id="{B01C11AB-6594-4408-8097-AFCE26EBDCA1}"/>
              </a:ext>
            </a:extLst>
          </p:cNvPr>
          <p:cNvGrpSpPr/>
          <p:nvPr/>
        </p:nvGrpSpPr>
        <p:grpSpPr>
          <a:xfrm rot="1396583">
            <a:off x="11039954" y="758055"/>
            <a:ext cx="516614" cy="516614"/>
            <a:chOff x="9749599" y="4631922"/>
            <a:chExt cx="423547" cy="423547"/>
          </a:xfrm>
        </p:grpSpPr>
        <p:sp>
          <p:nvSpPr>
            <p:cNvPr id="25" name="วงรี 24">
              <a:extLst>
                <a:ext uri="{FF2B5EF4-FFF2-40B4-BE49-F238E27FC236}">
                  <a16:creationId xmlns:a16="http://schemas.microsoft.com/office/drawing/2014/main" id="{793F1803-604C-4A9C-859A-9649A7C5FBA9}"/>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วงรี 25">
              <a:extLst>
                <a:ext uri="{FF2B5EF4-FFF2-40B4-BE49-F238E27FC236}">
                  <a16:creationId xmlns:a16="http://schemas.microsoft.com/office/drawing/2014/main" id="{6F8A5E11-36C9-488E-9C34-83CE2A236623}"/>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ส่วนโค้ง 26">
              <a:extLst>
                <a:ext uri="{FF2B5EF4-FFF2-40B4-BE49-F238E27FC236}">
                  <a16:creationId xmlns:a16="http://schemas.microsoft.com/office/drawing/2014/main" id="{383EBD39-DF2C-4152-93CC-CA4BC5587CED}"/>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8" name="กลุ่ม 27">
            <a:extLst>
              <a:ext uri="{FF2B5EF4-FFF2-40B4-BE49-F238E27FC236}">
                <a16:creationId xmlns:a16="http://schemas.microsoft.com/office/drawing/2014/main" id="{D5605F1F-D099-445F-8DC1-FEDA98C9FB0F}"/>
              </a:ext>
            </a:extLst>
          </p:cNvPr>
          <p:cNvGrpSpPr/>
          <p:nvPr/>
        </p:nvGrpSpPr>
        <p:grpSpPr>
          <a:xfrm rot="1396583">
            <a:off x="3474566" y="713504"/>
            <a:ext cx="662283" cy="662283"/>
            <a:chOff x="9749599" y="4631922"/>
            <a:chExt cx="423547" cy="423547"/>
          </a:xfrm>
        </p:grpSpPr>
        <p:sp>
          <p:nvSpPr>
            <p:cNvPr id="29" name="วงรี 28">
              <a:extLst>
                <a:ext uri="{FF2B5EF4-FFF2-40B4-BE49-F238E27FC236}">
                  <a16:creationId xmlns:a16="http://schemas.microsoft.com/office/drawing/2014/main" id="{ED181613-4BDB-40AB-A4A9-62764FB5A9FE}"/>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วงรี 29">
              <a:extLst>
                <a:ext uri="{FF2B5EF4-FFF2-40B4-BE49-F238E27FC236}">
                  <a16:creationId xmlns:a16="http://schemas.microsoft.com/office/drawing/2014/main" id="{35329482-0C7E-4477-A03A-68AC5AFE5DA3}"/>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ส่วนโค้ง 30">
              <a:extLst>
                <a:ext uri="{FF2B5EF4-FFF2-40B4-BE49-F238E27FC236}">
                  <a16:creationId xmlns:a16="http://schemas.microsoft.com/office/drawing/2014/main" id="{BA4BF3AF-567D-41EE-B612-B251128374E6}"/>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2" name="กลุ่ม 31">
            <a:extLst>
              <a:ext uri="{FF2B5EF4-FFF2-40B4-BE49-F238E27FC236}">
                <a16:creationId xmlns:a16="http://schemas.microsoft.com/office/drawing/2014/main" id="{D4B1146D-A988-4841-853F-94D2CB9E580D}"/>
              </a:ext>
            </a:extLst>
          </p:cNvPr>
          <p:cNvGrpSpPr/>
          <p:nvPr/>
        </p:nvGrpSpPr>
        <p:grpSpPr>
          <a:xfrm rot="21322121">
            <a:off x="885531" y="5683995"/>
            <a:ext cx="289558" cy="289558"/>
            <a:chOff x="9749599" y="4631922"/>
            <a:chExt cx="423547" cy="423547"/>
          </a:xfrm>
        </p:grpSpPr>
        <p:sp>
          <p:nvSpPr>
            <p:cNvPr id="33" name="วงรี 32">
              <a:extLst>
                <a:ext uri="{FF2B5EF4-FFF2-40B4-BE49-F238E27FC236}">
                  <a16:creationId xmlns:a16="http://schemas.microsoft.com/office/drawing/2014/main" id="{BDDDAE67-B323-430F-9403-BEAEFBAB0888}"/>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วงรี 33">
              <a:extLst>
                <a:ext uri="{FF2B5EF4-FFF2-40B4-BE49-F238E27FC236}">
                  <a16:creationId xmlns:a16="http://schemas.microsoft.com/office/drawing/2014/main" id="{F5C5E579-A69F-4EE9-A2A3-F28301F774A1}"/>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ส่วนโค้ง 34">
              <a:extLst>
                <a:ext uri="{FF2B5EF4-FFF2-40B4-BE49-F238E27FC236}">
                  <a16:creationId xmlns:a16="http://schemas.microsoft.com/office/drawing/2014/main" id="{F8545683-2144-440E-92A3-DC0656BEAF58}"/>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6" name="กลุ่ม 35">
            <a:extLst>
              <a:ext uri="{FF2B5EF4-FFF2-40B4-BE49-F238E27FC236}">
                <a16:creationId xmlns:a16="http://schemas.microsoft.com/office/drawing/2014/main" id="{E6D89AB3-478A-4E74-A0A2-86B2EBF98BF1}"/>
              </a:ext>
            </a:extLst>
          </p:cNvPr>
          <p:cNvGrpSpPr/>
          <p:nvPr/>
        </p:nvGrpSpPr>
        <p:grpSpPr>
          <a:xfrm>
            <a:off x="9065293" y="1576120"/>
            <a:ext cx="1871620" cy="1871620"/>
            <a:chOff x="2009553" y="1329070"/>
            <a:chExt cx="2690038" cy="2690038"/>
          </a:xfrm>
        </p:grpSpPr>
        <p:sp>
          <p:nvSpPr>
            <p:cNvPr id="37" name="บล็อกส่วนโค้ง 36">
              <a:extLst>
                <a:ext uri="{FF2B5EF4-FFF2-40B4-BE49-F238E27FC236}">
                  <a16:creationId xmlns:a16="http://schemas.microsoft.com/office/drawing/2014/main" id="{B9F2DD1D-9003-42C5-AF9B-3BC4F2C60A00}"/>
                </a:ext>
              </a:extLst>
            </p:cNvPr>
            <p:cNvSpPr/>
            <p:nvPr/>
          </p:nvSpPr>
          <p:spPr>
            <a:xfrm>
              <a:off x="2009553" y="1329070"/>
              <a:ext cx="2690038" cy="2690038"/>
            </a:xfrm>
            <a:prstGeom prst="blockArc">
              <a:avLst>
                <a:gd name="adj1" fmla="val 10800000"/>
                <a:gd name="adj2" fmla="val 18707490"/>
                <a:gd name="adj3" fmla="val 11300"/>
              </a:avLst>
            </a:prstGeom>
            <a:solidFill>
              <a:srgbClr val="EB7A69"/>
            </a:solidFill>
            <a:ln w="381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บล็อกส่วนโค้ง 37">
              <a:extLst>
                <a:ext uri="{FF2B5EF4-FFF2-40B4-BE49-F238E27FC236}">
                  <a16:creationId xmlns:a16="http://schemas.microsoft.com/office/drawing/2014/main" id="{F37D63D5-BEAC-488F-9413-61537B827C3F}"/>
                </a:ext>
              </a:extLst>
            </p:cNvPr>
            <p:cNvSpPr/>
            <p:nvPr/>
          </p:nvSpPr>
          <p:spPr>
            <a:xfrm>
              <a:off x="2333403" y="1641490"/>
              <a:ext cx="2067147" cy="2067147"/>
            </a:xfrm>
            <a:prstGeom prst="blockArc">
              <a:avLst>
                <a:gd name="adj1" fmla="val 10800000"/>
                <a:gd name="adj2" fmla="val 18707490"/>
                <a:gd name="adj3" fmla="val 11300"/>
              </a:avLst>
            </a:prstGeom>
            <a:solidFill>
              <a:srgbClr val="FEDD7C"/>
            </a:solidFill>
            <a:ln w="28575"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บล็อกส่วนโค้ง 38">
              <a:extLst>
                <a:ext uri="{FF2B5EF4-FFF2-40B4-BE49-F238E27FC236}">
                  <a16:creationId xmlns:a16="http://schemas.microsoft.com/office/drawing/2014/main" id="{06583399-4F19-4A74-A2B4-3E7D1171BD50}"/>
                </a:ext>
              </a:extLst>
            </p:cNvPr>
            <p:cNvSpPr/>
            <p:nvPr/>
          </p:nvSpPr>
          <p:spPr>
            <a:xfrm>
              <a:off x="2585322" y="1885551"/>
              <a:ext cx="1566309" cy="1566309"/>
            </a:xfrm>
            <a:prstGeom prst="blockArc">
              <a:avLst>
                <a:gd name="adj1" fmla="val 10800000"/>
                <a:gd name="adj2" fmla="val 18707490"/>
                <a:gd name="adj3" fmla="val 11300"/>
              </a:avLst>
            </a:prstGeom>
            <a:solidFill>
              <a:srgbClr val="ACD0F0"/>
            </a:solidFill>
            <a:ln w="381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เมฆ 39">
              <a:extLst>
                <a:ext uri="{FF2B5EF4-FFF2-40B4-BE49-F238E27FC236}">
                  <a16:creationId xmlns:a16="http://schemas.microsoft.com/office/drawing/2014/main" id="{81316054-B7CB-4F4E-84BA-D83D25599CD5}"/>
                </a:ext>
              </a:extLst>
            </p:cNvPr>
            <p:cNvSpPr/>
            <p:nvPr/>
          </p:nvSpPr>
          <p:spPr>
            <a:xfrm>
              <a:off x="3509010" y="1575080"/>
              <a:ext cx="1040130" cy="1040130"/>
            </a:xfrm>
            <a:prstGeom prst="cloud">
              <a:avLst/>
            </a:prstGeom>
            <a:solidFill>
              <a:srgbClr val="FFFFF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057B7B3F-FCEF-4729-A1FF-D66B5063CD08}"/>
              </a:ext>
            </a:extLst>
          </p:cNvPr>
          <p:cNvGrpSpPr/>
          <p:nvPr/>
        </p:nvGrpSpPr>
        <p:grpSpPr>
          <a:xfrm>
            <a:off x="4508164" y="131215"/>
            <a:ext cx="4038436" cy="1561429"/>
            <a:chOff x="1269664" y="131215"/>
            <a:chExt cx="4038436" cy="1561429"/>
          </a:xfrm>
        </p:grpSpPr>
        <p:sp>
          <p:nvSpPr>
            <p:cNvPr id="41" name="กล่องข้อความ 6">
              <a:extLst>
                <a:ext uri="{FF2B5EF4-FFF2-40B4-BE49-F238E27FC236}">
                  <a16:creationId xmlns:a16="http://schemas.microsoft.com/office/drawing/2014/main" id="{F7F406FD-D239-456D-9C32-7F5BF9C2441D}"/>
                </a:ext>
              </a:extLst>
            </p:cNvPr>
            <p:cNvSpPr txBox="1"/>
            <p:nvPr/>
          </p:nvSpPr>
          <p:spPr>
            <a:xfrm>
              <a:off x="3512690" y="523093"/>
              <a:ext cx="742786" cy="1169551"/>
            </a:xfrm>
            <a:prstGeom prst="rect">
              <a:avLst/>
            </a:prstGeom>
            <a:noFill/>
          </p:spPr>
          <p:txBody>
            <a:bodyPr wrap="square" rtlCol="0">
              <a:spAutoFit/>
            </a:bodyPr>
            <a:lstStyle/>
            <a:p>
              <a:r>
                <a:rPr lang="en-US" sz="7000" dirty="0">
                  <a:ln w="57150">
                    <a:solidFill>
                      <a:sysClr val="windowText" lastClr="000000"/>
                    </a:solidFill>
                  </a:ln>
                  <a:solidFill>
                    <a:srgbClr val="FEDD7C"/>
                  </a:solidFill>
                  <a:latin typeface="Times New Roman" panose="02020603050405020304" pitchFamily="18" charset="0"/>
                  <a:cs typeface="Times New Roman" panose="02020603050405020304" pitchFamily="18" charset="0"/>
                </a:rPr>
                <a:t>.</a:t>
              </a:r>
            </a:p>
          </p:txBody>
        </p:sp>
        <p:sp>
          <p:nvSpPr>
            <p:cNvPr id="7" name="กล่องข้อความ 6">
              <a:extLst>
                <a:ext uri="{FF2B5EF4-FFF2-40B4-BE49-F238E27FC236}">
                  <a16:creationId xmlns:a16="http://schemas.microsoft.com/office/drawing/2014/main" id="{B3329A0B-B910-4035-8EA6-2EA7D7EF4D16}"/>
                </a:ext>
              </a:extLst>
            </p:cNvPr>
            <p:cNvSpPr txBox="1"/>
            <p:nvPr/>
          </p:nvSpPr>
          <p:spPr>
            <a:xfrm>
              <a:off x="1269664" y="131215"/>
              <a:ext cx="4038436" cy="1446550"/>
            </a:xfrm>
            <a:prstGeom prst="rect">
              <a:avLst/>
            </a:prstGeom>
            <a:noFill/>
          </p:spPr>
          <p:txBody>
            <a:bodyPr wrap="square" rtlCol="0">
              <a:spAutoFit/>
            </a:bodyPr>
            <a:lstStyle/>
            <a:p>
              <a:r>
                <a:rPr lang="en-US" sz="8800" dirty="0" err="1">
                  <a:ln w="57150">
                    <a:solidFill>
                      <a:sysClr val="windowText" lastClr="000000"/>
                    </a:solidFill>
                  </a:ln>
                  <a:solidFill>
                    <a:srgbClr val="FEDD7C"/>
                  </a:solidFill>
                  <a:latin typeface="Times New Roman" panose="02020603050405020304" pitchFamily="18" charset="0"/>
                  <a:cs typeface="Times New Roman" panose="02020603050405020304" pitchFamily="18" charset="0"/>
                </a:rPr>
                <a:t>Bài</a:t>
              </a:r>
              <a:r>
                <a:rPr lang="en-US" sz="8800" dirty="0">
                  <a:ln w="57150">
                    <a:solidFill>
                      <a:sysClr val="windowText" lastClr="000000"/>
                    </a:solidFill>
                  </a:ln>
                  <a:solidFill>
                    <a:srgbClr val="FEDD7C"/>
                  </a:solidFill>
                  <a:latin typeface="Times New Roman" panose="02020603050405020304" pitchFamily="18" charset="0"/>
                  <a:cs typeface="Times New Roman" panose="02020603050405020304" pitchFamily="18" charset="0"/>
                </a:rPr>
                <a:t> </a:t>
              </a:r>
              <a:r>
                <a:rPr lang="en-US" sz="8800" dirty="0" err="1">
                  <a:ln w="57150">
                    <a:solidFill>
                      <a:sysClr val="windowText" lastClr="000000"/>
                    </a:solidFill>
                  </a:ln>
                  <a:solidFill>
                    <a:srgbClr val="FEDD7C"/>
                  </a:solidFill>
                  <a:latin typeface="Times New Roman" panose="02020603050405020304" pitchFamily="18" charset="0"/>
                  <a:cs typeface="Times New Roman" panose="02020603050405020304" pitchFamily="18" charset="0"/>
                </a:rPr>
                <a:t>tâp</a:t>
              </a:r>
              <a:r>
                <a:rPr lang="en-US" sz="8800" dirty="0">
                  <a:ln w="57150">
                    <a:solidFill>
                      <a:sysClr val="windowText" lastClr="000000"/>
                    </a:solidFill>
                  </a:ln>
                  <a:solidFill>
                    <a:srgbClr val="FEDD7C"/>
                  </a:solidFill>
                  <a:latin typeface="Times New Roman" panose="02020603050405020304" pitchFamily="18" charset="0"/>
                  <a:cs typeface="Times New Roman" panose="02020603050405020304" pitchFamily="18" charset="0"/>
                </a:rPr>
                <a:t> </a:t>
              </a:r>
            </a:p>
          </p:txBody>
        </p:sp>
      </p:grpSp>
      <p:sp>
        <p:nvSpPr>
          <p:cNvPr id="45" name="สี่เหลี่ยมผืนผ้า: มุมมน 7">
            <a:extLst>
              <a:ext uri="{FF2B5EF4-FFF2-40B4-BE49-F238E27FC236}">
                <a16:creationId xmlns:a16="http://schemas.microsoft.com/office/drawing/2014/main" id="{73EE7362-5BAB-47AE-9A51-EAE8D5FFC403}"/>
              </a:ext>
            </a:extLst>
          </p:cNvPr>
          <p:cNvSpPr/>
          <p:nvPr/>
        </p:nvSpPr>
        <p:spPr>
          <a:xfrm>
            <a:off x="3482370" y="1712224"/>
            <a:ext cx="1885803" cy="1885803"/>
          </a:xfrm>
          <a:prstGeom prst="roundRect">
            <a:avLst/>
          </a:prstGeom>
          <a:solidFill>
            <a:srgbClr val="FEDD7C"/>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สี่เหลี่ยมผืนผ้า: มุมมน 8">
            <a:extLst>
              <a:ext uri="{FF2B5EF4-FFF2-40B4-BE49-F238E27FC236}">
                <a16:creationId xmlns:a16="http://schemas.microsoft.com/office/drawing/2014/main" id="{0CF75985-5DC8-4EFF-B1D2-9B42F2036A6B}"/>
              </a:ext>
            </a:extLst>
          </p:cNvPr>
          <p:cNvSpPr/>
          <p:nvPr/>
        </p:nvSpPr>
        <p:spPr>
          <a:xfrm>
            <a:off x="7036327" y="1712224"/>
            <a:ext cx="1885803" cy="1885803"/>
          </a:xfrm>
          <a:prstGeom prst="roundRect">
            <a:avLst/>
          </a:prstGeom>
          <a:solidFill>
            <a:srgbClr val="FEDD7C"/>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กล่องข้อความ 16">
            <a:extLst>
              <a:ext uri="{FF2B5EF4-FFF2-40B4-BE49-F238E27FC236}">
                <a16:creationId xmlns:a16="http://schemas.microsoft.com/office/drawing/2014/main" id="{98F2E906-2F75-4165-8961-5483F8B90F9C}"/>
              </a:ext>
            </a:extLst>
          </p:cNvPr>
          <p:cNvSpPr txBox="1"/>
          <p:nvPr/>
        </p:nvSpPr>
        <p:spPr>
          <a:xfrm>
            <a:off x="3586769" y="2103241"/>
            <a:ext cx="1683827" cy="1477328"/>
          </a:xfrm>
          <a:prstGeom prst="rect">
            <a:avLst/>
          </a:prstGeom>
          <a:noFill/>
        </p:spPr>
        <p:txBody>
          <a:bodyPr wrap="square" rtlCol="0">
            <a:spAutoFit/>
          </a:bodyPr>
          <a:lstStyle/>
          <a:p>
            <a:pPr algn="ctr"/>
            <a:r>
              <a:rPr lang="en-US" sz="4500">
                <a:ln w="57150">
                  <a:noFill/>
                </a:ln>
                <a:solidFill>
                  <a:sysClr val="windowText" lastClr="000000"/>
                </a:solidFill>
                <a:latin typeface="Times New Roman" panose="02020603050405020304" pitchFamily="18" charset="0"/>
                <a:cs typeface="Times New Roman" panose="02020603050405020304" pitchFamily="18" charset="0"/>
              </a:rPr>
              <a:t>BT </a:t>
            </a:r>
            <a:r>
              <a:rPr lang="en-US" sz="4500" smtClean="0">
                <a:ln w="57150">
                  <a:noFill/>
                </a:ln>
                <a:solidFill>
                  <a:sysClr val="windowText" lastClr="000000"/>
                </a:solidFill>
                <a:latin typeface="Times New Roman" panose="02020603050405020304" pitchFamily="18" charset="0"/>
                <a:cs typeface="Times New Roman" panose="02020603050405020304" pitchFamily="18" charset="0"/>
              </a:rPr>
              <a:t>2</a:t>
            </a:r>
          </a:p>
          <a:p>
            <a:pPr algn="ctr"/>
            <a:r>
              <a:rPr lang="en-US" sz="4500" smtClean="0">
                <a:ln w="57150">
                  <a:noFill/>
                </a:ln>
                <a:solidFill>
                  <a:sysClr val="windowText" lastClr="000000"/>
                </a:solidFill>
                <a:latin typeface="Times New Roman" panose="02020603050405020304" pitchFamily="18" charset="0"/>
                <a:cs typeface="Times New Roman" panose="02020603050405020304" pitchFamily="18" charset="0"/>
              </a:rPr>
              <a:t>tr6</a:t>
            </a:r>
            <a:endParaRPr lang="en-US" sz="4500" dirty="0">
              <a:ln w="57150">
                <a:noFill/>
              </a:ln>
              <a:solidFill>
                <a:sysClr val="windowText" lastClr="000000"/>
              </a:solidFill>
              <a:latin typeface="Times New Roman" panose="02020603050405020304" pitchFamily="18" charset="0"/>
              <a:cs typeface="Times New Roman" panose="02020603050405020304" pitchFamily="18" charset="0"/>
            </a:endParaRPr>
          </a:p>
        </p:txBody>
      </p:sp>
      <p:sp>
        <p:nvSpPr>
          <p:cNvPr id="48" name="กล่องข้อความ 17">
            <a:extLst>
              <a:ext uri="{FF2B5EF4-FFF2-40B4-BE49-F238E27FC236}">
                <a16:creationId xmlns:a16="http://schemas.microsoft.com/office/drawing/2014/main" id="{1E8D08E6-0AA2-4BF6-8C00-CFD86C0AA7EC}"/>
              </a:ext>
            </a:extLst>
          </p:cNvPr>
          <p:cNvSpPr txBox="1"/>
          <p:nvPr/>
        </p:nvSpPr>
        <p:spPr>
          <a:xfrm>
            <a:off x="7133905" y="2048016"/>
            <a:ext cx="1683827" cy="1477328"/>
          </a:xfrm>
          <a:prstGeom prst="rect">
            <a:avLst/>
          </a:prstGeom>
          <a:noFill/>
        </p:spPr>
        <p:txBody>
          <a:bodyPr wrap="square" rtlCol="0">
            <a:spAutoFit/>
          </a:bodyPr>
          <a:lstStyle/>
          <a:p>
            <a:pPr algn="ctr"/>
            <a:r>
              <a:rPr lang="en-US" sz="4500">
                <a:ln w="57150">
                  <a:noFill/>
                </a:ln>
                <a:solidFill>
                  <a:sysClr val="windowText" lastClr="000000"/>
                </a:solidFill>
                <a:latin typeface="Times New Roman" panose="02020603050405020304" pitchFamily="18" charset="0"/>
                <a:cs typeface="Times New Roman" panose="02020603050405020304" pitchFamily="18" charset="0"/>
              </a:rPr>
              <a:t>BT </a:t>
            </a:r>
            <a:r>
              <a:rPr lang="en-US" sz="4500" smtClean="0">
                <a:ln w="57150">
                  <a:noFill/>
                </a:ln>
                <a:solidFill>
                  <a:sysClr val="windowText" lastClr="000000"/>
                </a:solidFill>
                <a:latin typeface="Times New Roman" panose="02020603050405020304" pitchFamily="18" charset="0"/>
                <a:cs typeface="Times New Roman" panose="02020603050405020304" pitchFamily="18" charset="0"/>
              </a:rPr>
              <a:t>3</a:t>
            </a:r>
          </a:p>
          <a:p>
            <a:pPr algn="ctr"/>
            <a:r>
              <a:rPr lang="en-US" sz="4500" smtClean="0">
                <a:ln w="57150">
                  <a:noFill/>
                </a:ln>
                <a:solidFill>
                  <a:sysClr val="windowText" lastClr="000000"/>
                </a:solidFill>
                <a:latin typeface="Times New Roman" panose="02020603050405020304" pitchFamily="18" charset="0"/>
                <a:cs typeface="Times New Roman" panose="02020603050405020304" pitchFamily="18" charset="0"/>
              </a:rPr>
              <a:t>tr6</a:t>
            </a:r>
            <a:endParaRPr lang="en-US" sz="4500" dirty="0">
              <a:ln w="57150">
                <a:noFill/>
              </a:ln>
              <a:solidFill>
                <a:sysClr val="windowText" lastClr="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896358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childTnLst>
                                </p:cTn>
                              </p:par>
                            </p:childTnLst>
                          </p:cTn>
                        </p:par>
                        <p:par>
                          <p:cTn id="23" fill="hold">
                            <p:stCondLst>
                              <p:cond delay="3500"/>
                            </p:stCondLst>
                            <p:childTnLst>
                              <p:par>
                                <p:cTn id="24" presetID="10" presetClass="entr" presetSubtype="0" fill="hold" grpId="0"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childTnLst>
                                </p:cTn>
                              </p:par>
                            </p:childTnLst>
                          </p:cTn>
                        </p:par>
                        <p:par>
                          <p:cTn id="27" fill="hold">
                            <p:stCondLst>
                              <p:cond delay="4500"/>
                            </p:stCondLst>
                            <p:childTnLst>
                              <p:par>
                                <p:cTn id="28" presetID="10"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ext Box 4"/>
          <p:cNvSpPr txBox="1">
            <a:spLocks noChangeArrowheads="1"/>
          </p:cNvSpPr>
          <p:nvPr/>
        </p:nvSpPr>
        <p:spPr bwMode="auto">
          <a:xfrm>
            <a:off x="43043" y="2760408"/>
            <a:ext cx="12114213"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800" b="1">
                <a:solidFill>
                  <a:srgbClr val="008000"/>
                </a:solidFill>
                <a:latin typeface="Times New Roman" panose="02020603050405020304" pitchFamily="18" charset="0"/>
              </a:rPr>
              <a:t>Con  người là (</a:t>
            </a:r>
            <a:r>
              <a:rPr lang="en-US" altLang="en-US" sz="2800" b="1" i="1">
                <a:solidFill>
                  <a:srgbClr val="FF00FF"/>
                </a:solidFill>
                <a:latin typeface="Times New Roman" panose="02020603050405020304" pitchFamily="18" charset="0"/>
              </a:rPr>
              <a:t>sinh / xinh</a:t>
            </a:r>
            <a:r>
              <a:rPr lang="en-US" altLang="en-US" sz="2800" b="1">
                <a:solidFill>
                  <a:srgbClr val="008000"/>
                </a:solidFill>
                <a:latin typeface="Times New Roman" panose="02020603050405020304" pitchFamily="18" charset="0"/>
              </a:rPr>
              <a:t>) vật kì diệu nhất trên trái đất. Họ </a:t>
            </a:r>
            <a:r>
              <a:rPr lang="en-US" altLang="en-US" sz="2800" b="1">
                <a:solidFill>
                  <a:srgbClr val="FF00FF"/>
                </a:solidFill>
                <a:latin typeface="Times New Roman" panose="02020603050405020304" pitchFamily="18" charset="0"/>
              </a:rPr>
              <a:t>(</a:t>
            </a:r>
            <a:r>
              <a:rPr lang="en-US" altLang="en-US" sz="2800" b="1" i="1">
                <a:solidFill>
                  <a:srgbClr val="FF00FF"/>
                </a:solidFill>
                <a:latin typeface="Times New Roman" panose="02020603050405020304" pitchFamily="18" charset="0"/>
              </a:rPr>
              <a:t>biếc / biết</a:t>
            </a:r>
            <a:r>
              <a:rPr lang="en-US" altLang="en-US" sz="2800" b="1">
                <a:solidFill>
                  <a:srgbClr val="008000"/>
                </a:solidFill>
                <a:latin typeface="Times New Roman" panose="02020603050405020304" pitchFamily="18" charset="0"/>
              </a:rPr>
              <a:t>) trồng trọt, chăn nuôi, xây dựng nhà cửa, khám phá những bí mật nằm sâu trong lòng đất, chinh phục đại dương, chinh phục khoảng không vũ trụ bao la. Họ còn (</a:t>
            </a:r>
            <a:r>
              <a:rPr lang="en-US" altLang="en-US" sz="2800" b="1" i="1">
                <a:solidFill>
                  <a:srgbClr val="FF00FF"/>
                </a:solidFill>
                <a:latin typeface="Times New Roman" panose="02020603050405020304" pitchFamily="18" charset="0"/>
              </a:rPr>
              <a:t>biếc / biết</a:t>
            </a:r>
            <a:r>
              <a:rPr lang="en-US" altLang="en-US" sz="2800" b="1">
                <a:solidFill>
                  <a:srgbClr val="008000"/>
                </a:solidFill>
                <a:latin typeface="Times New Roman" panose="02020603050405020304" pitchFamily="18" charset="0"/>
              </a:rPr>
              <a:t>) làm thơ, vẽ tranh, (</a:t>
            </a:r>
            <a:r>
              <a:rPr lang="en-US" altLang="en-US" sz="2800" b="1" i="1">
                <a:solidFill>
                  <a:srgbClr val="FF00FF"/>
                </a:solidFill>
                <a:latin typeface="Times New Roman" panose="02020603050405020304" pitchFamily="18" charset="0"/>
              </a:rPr>
              <a:t>sáng / xáng</a:t>
            </a:r>
            <a:r>
              <a:rPr lang="en-US" altLang="en-US" sz="2800" b="1">
                <a:solidFill>
                  <a:srgbClr val="008000"/>
                </a:solidFill>
                <a:latin typeface="Times New Roman" panose="02020603050405020304" pitchFamily="18" charset="0"/>
              </a:rPr>
              <a:t>) tác âm nhạc, tạo ra những công trình kiến trúc </a:t>
            </a:r>
            <a:r>
              <a:rPr lang="en-US" altLang="en-US" sz="2800" b="1">
                <a:solidFill>
                  <a:srgbClr val="FF00FF"/>
                </a:solidFill>
                <a:latin typeface="Times New Roman" panose="02020603050405020304" pitchFamily="18" charset="0"/>
              </a:rPr>
              <a:t>(</a:t>
            </a:r>
            <a:r>
              <a:rPr lang="en-US" altLang="en-US" sz="2800" b="1" i="1">
                <a:solidFill>
                  <a:srgbClr val="FF00FF"/>
                </a:solidFill>
                <a:latin typeface="Times New Roman" panose="02020603050405020304" pitchFamily="18" charset="0"/>
              </a:rPr>
              <a:t>tuyệc / tuyệt</a:t>
            </a:r>
            <a:r>
              <a:rPr lang="en-US" altLang="en-US" sz="2800" b="1">
                <a:solidFill>
                  <a:srgbClr val="008000"/>
                </a:solidFill>
                <a:latin typeface="Times New Roman" panose="02020603050405020304" pitchFamily="18" charset="0"/>
              </a:rPr>
              <a:t>) mĩ,…Họ đã làm cho trái đất trở nên tươi đẹp và tràn đầy sức sống.Con người (</a:t>
            </a:r>
            <a:r>
              <a:rPr lang="en-US" altLang="en-US" sz="2800" b="1" i="1">
                <a:solidFill>
                  <a:srgbClr val="FF00FF"/>
                </a:solidFill>
                <a:latin typeface="Times New Roman" panose="02020603050405020304" pitchFamily="18" charset="0"/>
              </a:rPr>
              <a:t>sứng / xứng</a:t>
            </a:r>
            <a:r>
              <a:rPr lang="en-US" altLang="en-US" sz="2800" b="1">
                <a:solidFill>
                  <a:srgbClr val="008000"/>
                </a:solidFill>
                <a:latin typeface="Times New Roman" panose="02020603050405020304" pitchFamily="18" charset="0"/>
              </a:rPr>
              <a:t>) đáng được gọi là “hoa của đất”</a:t>
            </a:r>
          </a:p>
        </p:txBody>
      </p:sp>
      <p:sp>
        <p:nvSpPr>
          <p:cNvPr id="54277" name="Line 5"/>
          <p:cNvSpPr>
            <a:spLocks noChangeShapeType="1"/>
          </p:cNvSpPr>
          <p:nvPr/>
        </p:nvSpPr>
        <p:spPr bwMode="auto">
          <a:xfrm>
            <a:off x="2439194" y="3200400"/>
            <a:ext cx="762000"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8" name="Line 6"/>
          <p:cNvSpPr>
            <a:spLocks noChangeShapeType="1"/>
          </p:cNvSpPr>
          <p:nvPr/>
        </p:nvSpPr>
        <p:spPr bwMode="auto">
          <a:xfrm>
            <a:off x="10135394" y="3200400"/>
            <a:ext cx="608012"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79" name="Line 7"/>
          <p:cNvSpPr>
            <a:spLocks noChangeShapeType="1"/>
          </p:cNvSpPr>
          <p:nvPr/>
        </p:nvSpPr>
        <p:spPr bwMode="auto">
          <a:xfrm>
            <a:off x="1689484" y="4495800"/>
            <a:ext cx="609600"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0" name="Line 8"/>
          <p:cNvSpPr>
            <a:spLocks noChangeShapeType="1"/>
          </p:cNvSpPr>
          <p:nvPr/>
        </p:nvSpPr>
        <p:spPr bwMode="auto">
          <a:xfrm>
            <a:off x="5334795" y="4495800"/>
            <a:ext cx="809625"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1" name="Line 9"/>
          <p:cNvSpPr>
            <a:spLocks noChangeShapeType="1"/>
          </p:cNvSpPr>
          <p:nvPr/>
        </p:nvSpPr>
        <p:spPr bwMode="auto">
          <a:xfrm>
            <a:off x="4336821" y="4894006"/>
            <a:ext cx="809625"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4282" name="Line 10"/>
          <p:cNvSpPr>
            <a:spLocks noChangeShapeType="1"/>
          </p:cNvSpPr>
          <p:nvPr/>
        </p:nvSpPr>
        <p:spPr bwMode="auto">
          <a:xfrm>
            <a:off x="6635111" y="5353665"/>
            <a:ext cx="1012825"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21" name="Text Box 14"/>
          <p:cNvSpPr txBox="1">
            <a:spLocks noChangeArrowheads="1"/>
          </p:cNvSpPr>
          <p:nvPr/>
        </p:nvSpPr>
        <p:spPr bwMode="auto">
          <a:xfrm>
            <a:off x="64295" y="787400"/>
            <a:ext cx="12161837"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800" b="1" u="sng">
                <a:solidFill>
                  <a:srgbClr val="0000FF"/>
                </a:solidFill>
                <a:latin typeface="Times New Roman" panose="02020603050405020304" pitchFamily="18" charset="0"/>
                <a:cs typeface="Times New Roman" panose="02020603050405020304" pitchFamily="18" charset="0"/>
              </a:rPr>
              <a:t>* Bài 1</a:t>
            </a:r>
            <a:r>
              <a:rPr lang="en-US" altLang="en-US" sz="2800" b="1">
                <a:solidFill>
                  <a:srgbClr val="0000FF"/>
                </a:solidFill>
                <a:latin typeface="Times New Roman" panose="02020603050405020304" pitchFamily="18" charset="0"/>
                <a:cs typeface="Times New Roman" panose="02020603050405020304" pitchFamily="18" charset="0"/>
              </a:rPr>
              <a:t>:</a:t>
            </a:r>
            <a:r>
              <a:rPr lang="en-US" altLang="en-US" sz="2800">
                <a:solidFill>
                  <a:srgbClr val="0000FF"/>
                </a:solidFill>
                <a:latin typeface="Times New Roman" panose="02020603050405020304" pitchFamily="18" charset="0"/>
                <a:cs typeface="Times New Roman" panose="02020603050405020304" pitchFamily="18" charset="0"/>
              </a:rPr>
              <a:t> </a:t>
            </a:r>
            <a:r>
              <a:rPr lang="en-US" altLang="en-US" sz="2800" b="1">
                <a:solidFill>
                  <a:srgbClr val="0000FF"/>
                </a:solidFill>
                <a:latin typeface="Times New Roman" panose="02020603050405020304" pitchFamily="18" charset="0"/>
                <a:cs typeface="Times New Roman" panose="02020603050405020304" pitchFamily="18" charset="0"/>
              </a:rPr>
              <a:t>Chọn chữ viết đúng chính tả trong ngoặc đơn để hoàn chỉnh các câu văn dưới đây:</a:t>
            </a:r>
            <a:endParaRPr lang="en-US" altLang="en-US" sz="280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087458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4277"/>
                                        </p:tgtEl>
                                        <p:attrNameLst>
                                          <p:attrName>style.visibility</p:attrName>
                                        </p:attrNameLst>
                                      </p:cBhvr>
                                      <p:to>
                                        <p:strVal val="visible"/>
                                      </p:to>
                                    </p:set>
                                    <p:animEffect transition="in" filter="wipe(down)">
                                      <p:cBhvr>
                                        <p:cTn id="7" dur="500"/>
                                        <p:tgtEl>
                                          <p:spTgt spid="542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54278"/>
                                        </p:tgtEl>
                                        <p:attrNameLst>
                                          <p:attrName>style.visibility</p:attrName>
                                        </p:attrNameLst>
                                      </p:cBhvr>
                                      <p:to>
                                        <p:strVal val="visible"/>
                                      </p:to>
                                    </p:set>
                                    <p:animEffect transition="in" filter="wipe(down)">
                                      <p:cBhvr>
                                        <p:cTn id="12" dur="500"/>
                                        <p:tgtEl>
                                          <p:spTgt spid="5427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54279"/>
                                        </p:tgtEl>
                                        <p:attrNameLst>
                                          <p:attrName>style.visibility</p:attrName>
                                        </p:attrNameLst>
                                      </p:cBhvr>
                                      <p:to>
                                        <p:strVal val="visible"/>
                                      </p:to>
                                    </p:set>
                                    <p:animEffect transition="in" filter="wipe(down)">
                                      <p:cBhvr>
                                        <p:cTn id="17" dur="500"/>
                                        <p:tgtEl>
                                          <p:spTgt spid="5427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54280"/>
                                        </p:tgtEl>
                                        <p:attrNameLst>
                                          <p:attrName>style.visibility</p:attrName>
                                        </p:attrNameLst>
                                      </p:cBhvr>
                                      <p:to>
                                        <p:strVal val="visible"/>
                                      </p:to>
                                    </p:set>
                                    <p:animEffect transition="in" filter="wipe(down)">
                                      <p:cBhvr>
                                        <p:cTn id="22" dur="500"/>
                                        <p:tgtEl>
                                          <p:spTgt spid="5428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54281"/>
                                        </p:tgtEl>
                                        <p:attrNameLst>
                                          <p:attrName>style.visibility</p:attrName>
                                        </p:attrNameLst>
                                      </p:cBhvr>
                                      <p:to>
                                        <p:strVal val="visible"/>
                                      </p:to>
                                    </p:set>
                                    <p:animEffect transition="in" filter="wipe(down)">
                                      <p:cBhvr>
                                        <p:cTn id="27" dur="500"/>
                                        <p:tgtEl>
                                          <p:spTgt spid="5428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54282"/>
                                        </p:tgtEl>
                                        <p:attrNameLst>
                                          <p:attrName>style.visibility</p:attrName>
                                        </p:attrNameLst>
                                      </p:cBhvr>
                                      <p:to>
                                        <p:strVal val="visible"/>
                                      </p:to>
                                    </p:set>
                                    <p:animEffect transition="in" filter="wipe(down)">
                                      <p:cBhvr>
                                        <p:cTn id="32" dur="500"/>
                                        <p:tgtEl>
                                          <p:spTgt spid="54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ext Box 3"/>
          <p:cNvSpPr txBox="1">
            <a:spLocks noChangeArrowheads="1"/>
          </p:cNvSpPr>
          <p:nvPr/>
        </p:nvSpPr>
        <p:spPr bwMode="auto">
          <a:xfrm>
            <a:off x="151607" y="1981201"/>
            <a:ext cx="12025313"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b="1">
                <a:solidFill>
                  <a:srgbClr val="0000FF"/>
                </a:solidFill>
                <a:latin typeface="Times New Roman" panose="02020603050405020304" pitchFamily="18" charset="0"/>
              </a:rPr>
              <a:t>  Con  người là </a:t>
            </a:r>
            <a:r>
              <a:rPr lang="en-US" altLang="en-US" sz="3200" b="1">
                <a:solidFill>
                  <a:srgbClr val="FF00FF"/>
                </a:solidFill>
                <a:latin typeface="Times New Roman" panose="02020603050405020304" pitchFamily="18" charset="0"/>
              </a:rPr>
              <a:t>sinh</a:t>
            </a:r>
            <a:r>
              <a:rPr lang="en-US" altLang="en-US" sz="3200" b="1">
                <a:solidFill>
                  <a:srgbClr val="008000"/>
                </a:solidFill>
                <a:latin typeface="Times New Roman" panose="02020603050405020304" pitchFamily="18" charset="0"/>
              </a:rPr>
              <a:t> </a:t>
            </a:r>
            <a:r>
              <a:rPr lang="en-US" altLang="en-US" sz="3200" b="1">
                <a:solidFill>
                  <a:srgbClr val="0000FF"/>
                </a:solidFill>
                <a:latin typeface="Times New Roman" panose="02020603050405020304" pitchFamily="18" charset="0"/>
              </a:rPr>
              <a:t>vật kì diệu nhất trên trái đất. Họ </a:t>
            </a:r>
            <a:r>
              <a:rPr lang="en-US" altLang="en-US" sz="3200" b="1">
                <a:solidFill>
                  <a:srgbClr val="FF00FF"/>
                </a:solidFill>
                <a:latin typeface="Times New Roman" panose="02020603050405020304" pitchFamily="18" charset="0"/>
              </a:rPr>
              <a:t>biết</a:t>
            </a:r>
            <a:r>
              <a:rPr lang="en-US" altLang="en-US" sz="3200" b="1">
                <a:solidFill>
                  <a:srgbClr val="0000FF"/>
                </a:solidFill>
                <a:latin typeface="Times New Roman" panose="02020603050405020304" pitchFamily="18" charset="0"/>
              </a:rPr>
              <a:t> trồng trọt, chăn nuôi, xây dựng nhà cửa, khám phá những bí mật nằm sâu trong lòng đất, chinh phục đại dương, chinh phục khoảng không vũ trụ bao la. Họ còn </a:t>
            </a:r>
            <a:r>
              <a:rPr lang="en-US" altLang="en-US" sz="3200" b="1">
                <a:solidFill>
                  <a:srgbClr val="FF00FF"/>
                </a:solidFill>
                <a:latin typeface="Times New Roman" panose="02020603050405020304" pitchFamily="18" charset="0"/>
              </a:rPr>
              <a:t>biết</a:t>
            </a:r>
            <a:r>
              <a:rPr lang="en-US" altLang="en-US" sz="3200" b="1">
                <a:solidFill>
                  <a:srgbClr val="0000FF"/>
                </a:solidFill>
                <a:latin typeface="Times New Roman" panose="02020603050405020304" pitchFamily="18" charset="0"/>
              </a:rPr>
              <a:t> làm thơ, vẽ tranh, </a:t>
            </a:r>
            <a:r>
              <a:rPr lang="en-US" altLang="en-US" sz="3200" b="1">
                <a:solidFill>
                  <a:srgbClr val="FF00FF"/>
                </a:solidFill>
                <a:latin typeface="Times New Roman" panose="02020603050405020304" pitchFamily="18" charset="0"/>
              </a:rPr>
              <a:t>sáng</a:t>
            </a:r>
            <a:r>
              <a:rPr lang="en-US" altLang="en-US" sz="3200" b="1">
                <a:solidFill>
                  <a:srgbClr val="0000FF"/>
                </a:solidFill>
                <a:latin typeface="Times New Roman" panose="02020603050405020304" pitchFamily="18" charset="0"/>
              </a:rPr>
              <a:t> tác âm nhạc, tạo ra những công trình kiến trúc </a:t>
            </a:r>
            <a:r>
              <a:rPr lang="en-US" altLang="en-US" sz="3200" b="1">
                <a:solidFill>
                  <a:srgbClr val="FF00FF"/>
                </a:solidFill>
                <a:latin typeface="Times New Roman" panose="02020603050405020304" pitchFamily="18" charset="0"/>
              </a:rPr>
              <a:t>tuyệt</a:t>
            </a:r>
            <a:r>
              <a:rPr lang="en-US" altLang="en-US" sz="3200" b="1">
                <a:solidFill>
                  <a:srgbClr val="0000FF"/>
                </a:solidFill>
                <a:latin typeface="Times New Roman" panose="02020603050405020304" pitchFamily="18" charset="0"/>
              </a:rPr>
              <a:t> mĩ,…Họ đã làm cho trái đất trở nên tươi đẹp và tràn đầy sức sống.Con người </a:t>
            </a:r>
            <a:r>
              <a:rPr lang="en-US" altLang="en-US" sz="3200" b="1">
                <a:solidFill>
                  <a:srgbClr val="FF00FF"/>
                </a:solidFill>
                <a:latin typeface="Times New Roman" panose="02020603050405020304" pitchFamily="18" charset="0"/>
              </a:rPr>
              <a:t>xứng</a:t>
            </a:r>
            <a:r>
              <a:rPr lang="en-US" altLang="en-US" sz="3200" b="1">
                <a:solidFill>
                  <a:srgbClr val="0000FF"/>
                </a:solidFill>
                <a:latin typeface="Times New Roman" panose="02020603050405020304" pitchFamily="18" charset="0"/>
              </a:rPr>
              <a:t> đáng được gọi là “hoa của đất”.</a:t>
            </a:r>
          </a:p>
        </p:txBody>
      </p:sp>
      <p:sp>
        <p:nvSpPr>
          <p:cNvPr id="14339" name="Text Box 11"/>
          <p:cNvSpPr txBox="1">
            <a:spLocks noChangeArrowheads="1"/>
          </p:cNvSpPr>
          <p:nvPr/>
        </p:nvSpPr>
        <p:spPr bwMode="auto">
          <a:xfrm>
            <a:off x="15081" y="609600"/>
            <a:ext cx="121618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800" b="1" u="sng">
                <a:solidFill>
                  <a:srgbClr val="0000FF"/>
                </a:solidFill>
                <a:latin typeface="Times New Roman" panose="02020603050405020304" pitchFamily="18" charset="0"/>
                <a:cs typeface="Times New Roman" panose="02020603050405020304" pitchFamily="18" charset="0"/>
              </a:rPr>
              <a:t>Bài 1</a:t>
            </a:r>
            <a:r>
              <a:rPr lang="en-US" altLang="en-US" sz="2800" b="1">
                <a:solidFill>
                  <a:srgbClr val="0000FF"/>
                </a:solidFill>
                <a:latin typeface="Times New Roman" panose="02020603050405020304" pitchFamily="18" charset="0"/>
                <a:cs typeface="Times New Roman" panose="02020603050405020304" pitchFamily="18" charset="0"/>
              </a:rPr>
              <a:t>: Chọn chữ viết đúng chính tả trong ngoặc đơn để hoàn chỉnh các câu văn dưới đây:</a:t>
            </a:r>
            <a:endParaRPr lang="en-US" alt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6727095"/>
      </p:ext>
    </p:extLst>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ext Box 4"/>
          <p:cNvSpPr txBox="1">
            <a:spLocks noChangeArrowheads="1"/>
          </p:cNvSpPr>
          <p:nvPr/>
        </p:nvSpPr>
        <p:spPr bwMode="auto">
          <a:xfrm>
            <a:off x="1737519" y="1828801"/>
            <a:ext cx="31416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a:p>
        </p:txBody>
      </p:sp>
      <p:sp>
        <p:nvSpPr>
          <p:cNvPr id="15363" name="Text Box 8"/>
          <p:cNvSpPr txBox="1">
            <a:spLocks noChangeArrowheads="1"/>
          </p:cNvSpPr>
          <p:nvPr/>
        </p:nvSpPr>
        <p:spPr bwMode="auto">
          <a:xfrm>
            <a:off x="9643270" y="1590675"/>
            <a:ext cx="12160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b="1">
                <a:solidFill>
                  <a:srgbClr val="FF33CC"/>
                </a:solidFill>
              </a:rPr>
              <a:t>  </a:t>
            </a:r>
          </a:p>
        </p:txBody>
      </p:sp>
      <p:sp>
        <p:nvSpPr>
          <p:cNvPr id="15364" name="Text Box 9"/>
          <p:cNvSpPr txBox="1">
            <a:spLocks noChangeArrowheads="1"/>
          </p:cNvSpPr>
          <p:nvPr/>
        </p:nvSpPr>
        <p:spPr bwMode="auto">
          <a:xfrm>
            <a:off x="9643270" y="3090864"/>
            <a:ext cx="10128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b="1">
                <a:solidFill>
                  <a:srgbClr val="FF33CC"/>
                </a:solidFill>
              </a:rPr>
              <a:t>  </a:t>
            </a:r>
          </a:p>
        </p:txBody>
      </p:sp>
      <p:sp>
        <p:nvSpPr>
          <p:cNvPr id="15365" name="Text Box 10"/>
          <p:cNvSpPr txBox="1">
            <a:spLocks noChangeArrowheads="1"/>
          </p:cNvSpPr>
          <p:nvPr/>
        </p:nvSpPr>
        <p:spPr bwMode="auto">
          <a:xfrm>
            <a:off x="6603207" y="3605214"/>
            <a:ext cx="8096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b="1">
                <a:solidFill>
                  <a:srgbClr val="FF33CC"/>
                </a:solidFill>
              </a:rPr>
              <a:t> </a:t>
            </a:r>
          </a:p>
        </p:txBody>
      </p:sp>
      <p:sp>
        <p:nvSpPr>
          <p:cNvPr id="15366" name="Text Box 11"/>
          <p:cNvSpPr txBox="1">
            <a:spLocks noChangeArrowheads="1"/>
          </p:cNvSpPr>
          <p:nvPr/>
        </p:nvSpPr>
        <p:spPr bwMode="auto">
          <a:xfrm>
            <a:off x="17360900" y="2743200"/>
            <a:ext cx="81121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b="1">
                <a:solidFill>
                  <a:srgbClr val="FF33CC"/>
                </a:solidFill>
              </a:rPr>
              <a:t>2</a:t>
            </a:r>
          </a:p>
        </p:txBody>
      </p:sp>
      <p:sp>
        <p:nvSpPr>
          <p:cNvPr id="18442" name="Text Box 19"/>
          <p:cNvSpPr txBox="1">
            <a:spLocks noChangeArrowheads="1"/>
          </p:cNvSpPr>
          <p:nvPr/>
        </p:nvSpPr>
        <p:spPr bwMode="auto">
          <a:xfrm>
            <a:off x="15081" y="1981200"/>
            <a:ext cx="121618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a. </a:t>
            </a:r>
          </a:p>
        </p:txBody>
      </p:sp>
      <p:sp>
        <p:nvSpPr>
          <p:cNvPr id="18447" name="Text Box 15"/>
          <p:cNvSpPr txBox="1">
            <a:spLocks noChangeArrowheads="1"/>
          </p:cNvSpPr>
          <p:nvPr/>
        </p:nvSpPr>
        <p:spPr bwMode="auto">
          <a:xfrm>
            <a:off x="15081" y="0"/>
            <a:ext cx="1216183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200" b="1" u="sng">
                <a:solidFill>
                  <a:srgbClr val="0000FF"/>
                </a:solidFill>
                <a:latin typeface="Times New Roman" panose="02020603050405020304" pitchFamily="18" charset="0"/>
                <a:cs typeface="Times New Roman" panose="02020603050405020304" pitchFamily="18" charset="0"/>
              </a:rPr>
              <a:t>* Bài 2</a:t>
            </a:r>
            <a:r>
              <a:rPr lang="en-US" altLang="en-US" sz="3200" b="1">
                <a:solidFill>
                  <a:srgbClr val="0000FF"/>
                </a:solidFill>
                <a:latin typeface="Times New Roman" panose="02020603050405020304" pitchFamily="18" charset="0"/>
                <a:cs typeface="Times New Roman" panose="02020603050405020304" pitchFamily="18" charset="0"/>
              </a:rPr>
              <a:t>: Xếp các từ ngữ sau đây thành hai cột  ( từ ngữ đúng chính tả, từ ngữ viết sai chính tả)</a:t>
            </a:r>
          </a:p>
        </p:txBody>
      </p:sp>
      <p:sp>
        <p:nvSpPr>
          <p:cNvPr id="18451" name="Text Box 19"/>
          <p:cNvSpPr txBox="1">
            <a:spLocks noChangeArrowheads="1"/>
          </p:cNvSpPr>
          <p:nvPr/>
        </p:nvSpPr>
        <p:spPr bwMode="auto">
          <a:xfrm>
            <a:off x="521495" y="2009775"/>
            <a:ext cx="1925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sắp sếp,</a:t>
            </a:r>
          </a:p>
        </p:txBody>
      </p:sp>
      <p:sp>
        <p:nvSpPr>
          <p:cNvPr id="18452" name="Text Box 20"/>
          <p:cNvSpPr txBox="1">
            <a:spLocks noChangeArrowheads="1"/>
          </p:cNvSpPr>
          <p:nvPr/>
        </p:nvSpPr>
        <p:spPr bwMode="auto">
          <a:xfrm>
            <a:off x="2042320" y="2009775"/>
            <a:ext cx="1925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sáng sủa,</a:t>
            </a:r>
          </a:p>
        </p:txBody>
      </p:sp>
      <p:sp>
        <p:nvSpPr>
          <p:cNvPr id="18453" name="Text Box 21"/>
          <p:cNvSpPr txBox="1">
            <a:spLocks noChangeArrowheads="1"/>
          </p:cNvSpPr>
          <p:nvPr/>
        </p:nvSpPr>
        <p:spPr bwMode="auto">
          <a:xfrm>
            <a:off x="3764756" y="2009775"/>
            <a:ext cx="192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sản sinh,</a:t>
            </a:r>
          </a:p>
        </p:txBody>
      </p:sp>
      <p:sp>
        <p:nvSpPr>
          <p:cNvPr id="18454" name="Text Box 22"/>
          <p:cNvSpPr txBox="1">
            <a:spLocks noChangeArrowheads="1"/>
          </p:cNvSpPr>
          <p:nvPr/>
        </p:nvSpPr>
        <p:spPr bwMode="auto">
          <a:xfrm>
            <a:off x="5387181" y="2009775"/>
            <a:ext cx="192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tinh sảo,</a:t>
            </a:r>
          </a:p>
        </p:txBody>
      </p:sp>
      <p:sp>
        <p:nvSpPr>
          <p:cNvPr id="18455" name="Text Box 23"/>
          <p:cNvSpPr txBox="1">
            <a:spLocks noChangeArrowheads="1"/>
          </p:cNvSpPr>
          <p:nvPr/>
        </p:nvSpPr>
        <p:spPr bwMode="auto">
          <a:xfrm>
            <a:off x="6906420" y="2009775"/>
            <a:ext cx="20272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bổ xung,</a:t>
            </a:r>
          </a:p>
        </p:txBody>
      </p:sp>
      <p:sp>
        <p:nvSpPr>
          <p:cNvPr id="18456" name="Text Box 24"/>
          <p:cNvSpPr txBox="1">
            <a:spLocks noChangeArrowheads="1"/>
          </p:cNvSpPr>
          <p:nvPr/>
        </p:nvSpPr>
        <p:spPr bwMode="auto">
          <a:xfrm>
            <a:off x="8528844" y="2009775"/>
            <a:ext cx="2228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sinh động.</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457" name="Text Box 25"/>
          <p:cNvSpPr txBox="1">
            <a:spLocks noChangeArrowheads="1"/>
          </p:cNvSpPr>
          <p:nvPr/>
        </p:nvSpPr>
        <p:spPr bwMode="auto">
          <a:xfrm>
            <a:off x="15081" y="2590800"/>
            <a:ext cx="121618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b. </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458" name="Text Box 26"/>
          <p:cNvSpPr txBox="1">
            <a:spLocks noChangeArrowheads="1"/>
          </p:cNvSpPr>
          <p:nvPr/>
        </p:nvSpPr>
        <p:spPr bwMode="auto">
          <a:xfrm>
            <a:off x="9946481" y="2590800"/>
            <a:ext cx="20272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mải miếc.</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459" name="Text Box 27"/>
          <p:cNvSpPr txBox="1">
            <a:spLocks noChangeArrowheads="1"/>
          </p:cNvSpPr>
          <p:nvPr/>
        </p:nvSpPr>
        <p:spPr bwMode="auto">
          <a:xfrm>
            <a:off x="8020845" y="2590800"/>
            <a:ext cx="2230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chiết cành, </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460" name="Text Box 28"/>
          <p:cNvSpPr txBox="1">
            <a:spLocks noChangeArrowheads="1"/>
          </p:cNvSpPr>
          <p:nvPr/>
        </p:nvSpPr>
        <p:spPr bwMode="auto">
          <a:xfrm>
            <a:off x="6096794" y="2590800"/>
            <a:ext cx="2228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nhiệc tình, </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461" name="Text Box 29"/>
          <p:cNvSpPr txBox="1">
            <a:spLocks noChangeArrowheads="1"/>
          </p:cNvSpPr>
          <p:nvPr/>
        </p:nvSpPr>
        <p:spPr bwMode="auto">
          <a:xfrm>
            <a:off x="4171156" y="2590800"/>
            <a:ext cx="2228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công việc, </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462" name="Text Box 30"/>
          <p:cNvSpPr txBox="1">
            <a:spLocks noChangeArrowheads="1"/>
          </p:cNvSpPr>
          <p:nvPr/>
        </p:nvSpPr>
        <p:spPr bwMode="auto">
          <a:xfrm>
            <a:off x="2548731" y="2590800"/>
            <a:ext cx="192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thời tiết, </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463" name="Text Box 31"/>
          <p:cNvSpPr txBox="1">
            <a:spLocks noChangeArrowheads="1"/>
          </p:cNvSpPr>
          <p:nvPr/>
        </p:nvSpPr>
        <p:spPr bwMode="auto">
          <a:xfrm>
            <a:off x="521495" y="2590800"/>
            <a:ext cx="2230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thân thiếc, </a:t>
            </a:r>
            <a:endParaRPr lang="en-US" altLang="en-US" sz="2400">
              <a:solidFill>
                <a:srgbClr val="008000"/>
              </a:solidFill>
              <a:latin typeface="Times New Roman" panose="02020603050405020304" pitchFamily="18" charset="0"/>
              <a:cs typeface="Times New Roman" panose="02020603050405020304" pitchFamily="18" charset="0"/>
            </a:endParaRPr>
          </a:p>
        </p:txBody>
      </p:sp>
      <p:graphicFrame>
        <p:nvGraphicFramePr>
          <p:cNvPr id="14386" name="Group 50"/>
          <p:cNvGraphicFramePr>
            <a:graphicFrameLocks noGrp="1"/>
          </p:cNvGraphicFramePr>
          <p:nvPr/>
        </p:nvGraphicFramePr>
        <p:xfrm>
          <a:off x="15081" y="3276600"/>
          <a:ext cx="12161838" cy="3200400"/>
        </p:xfrm>
        <a:graphic>
          <a:graphicData uri="http://schemas.openxmlformats.org/drawingml/2006/table">
            <a:tbl>
              <a:tblPr/>
              <a:tblGrid>
                <a:gridCol w="6081713">
                  <a:extLst>
                    <a:ext uri="{9D8B030D-6E8A-4147-A177-3AD203B41FA5}">
                      <a16:colId xmlns:a16="http://schemas.microsoft.com/office/drawing/2014/main" val="20000"/>
                    </a:ext>
                  </a:extLst>
                </a:gridCol>
                <a:gridCol w="6080125">
                  <a:extLst>
                    <a:ext uri="{9D8B030D-6E8A-4147-A177-3AD203B41FA5}">
                      <a16:colId xmlns:a16="http://schemas.microsoft.com/office/drawing/2014/main" val="20001"/>
                    </a:ext>
                  </a:extLst>
                </a:gridCol>
              </a:tblGrid>
              <a:tr h="74453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55862">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8493" name="Text Box 61"/>
          <p:cNvSpPr txBox="1">
            <a:spLocks noChangeArrowheads="1"/>
          </p:cNvSpPr>
          <p:nvPr/>
        </p:nvSpPr>
        <p:spPr bwMode="auto">
          <a:xfrm>
            <a:off x="15082" y="3352801"/>
            <a:ext cx="59801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800" b="1">
                <a:solidFill>
                  <a:srgbClr val="FF00FF"/>
                </a:solidFill>
                <a:latin typeface="Times New Roman" panose="02020603050405020304" pitchFamily="18" charset="0"/>
                <a:cs typeface="Times New Roman" panose="02020603050405020304" pitchFamily="18" charset="0"/>
              </a:rPr>
              <a:t>Từ viết đúng chính tả</a:t>
            </a:r>
          </a:p>
        </p:txBody>
      </p:sp>
      <p:sp>
        <p:nvSpPr>
          <p:cNvPr id="18494" name="Text Box 62"/>
          <p:cNvSpPr txBox="1">
            <a:spLocks noChangeArrowheads="1"/>
          </p:cNvSpPr>
          <p:nvPr/>
        </p:nvSpPr>
        <p:spPr bwMode="auto">
          <a:xfrm>
            <a:off x="6196807" y="3352801"/>
            <a:ext cx="59801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800" b="1">
                <a:solidFill>
                  <a:srgbClr val="FF00FF"/>
                </a:solidFill>
                <a:latin typeface="Times New Roman" panose="02020603050405020304" pitchFamily="18" charset="0"/>
                <a:cs typeface="Times New Roman" panose="02020603050405020304" pitchFamily="18" charset="0"/>
              </a:rPr>
              <a:t>Từ viết sai chính tả</a:t>
            </a:r>
          </a:p>
        </p:txBody>
      </p:sp>
      <p:sp>
        <p:nvSpPr>
          <p:cNvPr id="18495" name="Text Box 63"/>
          <p:cNvSpPr txBox="1">
            <a:spLocks noChangeArrowheads="1"/>
          </p:cNvSpPr>
          <p:nvPr/>
        </p:nvSpPr>
        <p:spPr bwMode="auto">
          <a:xfrm>
            <a:off x="6196806" y="4191000"/>
            <a:ext cx="192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sắp sếp,</a:t>
            </a:r>
          </a:p>
        </p:txBody>
      </p:sp>
      <p:sp>
        <p:nvSpPr>
          <p:cNvPr id="18496" name="Text Box 64"/>
          <p:cNvSpPr txBox="1">
            <a:spLocks noChangeArrowheads="1"/>
          </p:cNvSpPr>
          <p:nvPr/>
        </p:nvSpPr>
        <p:spPr bwMode="auto">
          <a:xfrm>
            <a:off x="15081" y="4114800"/>
            <a:ext cx="192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sáng sủa,</a:t>
            </a:r>
          </a:p>
        </p:txBody>
      </p:sp>
      <p:sp>
        <p:nvSpPr>
          <p:cNvPr id="18497" name="Text Box 65"/>
          <p:cNvSpPr txBox="1">
            <a:spLocks noChangeArrowheads="1"/>
          </p:cNvSpPr>
          <p:nvPr/>
        </p:nvSpPr>
        <p:spPr bwMode="auto">
          <a:xfrm>
            <a:off x="1737520" y="4114800"/>
            <a:ext cx="19256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sản sinh,</a:t>
            </a:r>
          </a:p>
        </p:txBody>
      </p:sp>
      <p:sp>
        <p:nvSpPr>
          <p:cNvPr id="18498" name="Text Box 66"/>
          <p:cNvSpPr txBox="1">
            <a:spLocks noChangeArrowheads="1"/>
          </p:cNvSpPr>
          <p:nvPr/>
        </p:nvSpPr>
        <p:spPr bwMode="auto">
          <a:xfrm>
            <a:off x="7920831" y="4191000"/>
            <a:ext cx="192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tinh sảo,</a:t>
            </a:r>
          </a:p>
        </p:txBody>
      </p:sp>
      <p:sp>
        <p:nvSpPr>
          <p:cNvPr id="18499" name="Text Box 67"/>
          <p:cNvSpPr txBox="1">
            <a:spLocks noChangeArrowheads="1"/>
          </p:cNvSpPr>
          <p:nvPr/>
        </p:nvSpPr>
        <p:spPr bwMode="auto">
          <a:xfrm>
            <a:off x="9440070" y="4191000"/>
            <a:ext cx="20272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bổ xung,</a:t>
            </a:r>
          </a:p>
        </p:txBody>
      </p:sp>
      <p:sp>
        <p:nvSpPr>
          <p:cNvPr id="18500" name="Text Box 68"/>
          <p:cNvSpPr txBox="1">
            <a:spLocks noChangeArrowheads="1"/>
          </p:cNvSpPr>
          <p:nvPr/>
        </p:nvSpPr>
        <p:spPr bwMode="auto">
          <a:xfrm>
            <a:off x="3359944" y="4114800"/>
            <a:ext cx="2228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sinh động,</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501" name="Text Box 69"/>
          <p:cNvSpPr txBox="1">
            <a:spLocks noChangeArrowheads="1"/>
          </p:cNvSpPr>
          <p:nvPr/>
        </p:nvSpPr>
        <p:spPr bwMode="auto">
          <a:xfrm>
            <a:off x="8224045" y="4724400"/>
            <a:ext cx="20272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mải miếc.</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502" name="Text Box 70"/>
          <p:cNvSpPr txBox="1">
            <a:spLocks noChangeArrowheads="1"/>
          </p:cNvSpPr>
          <p:nvPr/>
        </p:nvSpPr>
        <p:spPr bwMode="auto">
          <a:xfrm>
            <a:off x="15081" y="5181600"/>
            <a:ext cx="2230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chiết cành. </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504" name="Text Box 72"/>
          <p:cNvSpPr txBox="1">
            <a:spLocks noChangeArrowheads="1"/>
          </p:cNvSpPr>
          <p:nvPr/>
        </p:nvSpPr>
        <p:spPr bwMode="auto">
          <a:xfrm>
            <a:off x="1635920" y="4648200"/>
            <a:ext cx="22304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công việc, </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505" name="Text Box 73"/>
          <p:cNvSpPr txBox="1">
            <a:spLocks noChangeArrowheads="1"/>
          </p:cNvSpPr>
          <p:nvPr/>
        </p:nvSpPr>
        <p:spPr bwMode="auto">
          <a:xfrm>
            <a:off x="15081" y="4648200"/>
            <a:ext cx="19256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thời tiết, </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18506" name="Text Box 74"/>
          <p:cNvSpPr txBox="1">
            <a:spLocks noChangeArrowheads="1"/>
          </p:cNvSpPr>
          <p:nvPr/>
        </p:nvSpPr>
        <p:spPr bwMode="auto">
          <a:xfrm>
            <a:off x="6196806" y="4724400"/>
            <a:ext cx="2230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thân thiếc, </a:t>
            </a:r>
            <a:endParaRPr lang="en-US" altLang="en-US" sz="2400">
              <a:solidFill>
                <a:srgbClr val="008000"/>
              </a:solidFill>
              <a:latin typeface="Times New Roman" panose="02020603050405020304" pitchFamily="18" charset="0"/>
              <a:cs typeface="Times New Roman" panose="02020603050405020304" pitchFamily="18" charset="0"/>
            </a:endParaRPr>
          </a:p>
        </p:txBody>
      </p:sp>
      <p:sp>
        <p:nvSpPr>
          <p:cNvPr id="39" name="Text Box 71"/>
          <p:cNvSpPr txBox="1">
            <a:spLocks noChangeArrowheads="1"/>
          </p:cNvSpPr>
          <p:nvPr/>
        </p:nvSpPr>
        <p:spPr bwMode="auto">
          <a:xfrm>
            <a:off x="6603206" y="5334000"/>
            <a:ext cx="2228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400" b="1">
                <a:solidFill>
                  <a:srgbClr val="008000"/>
                </a:solidFill>
                <a:latin typeface="Times New Roman" panose="02020603050405020304" pitchFamily="18" charset="0"/>
                <a:cs typeface="Times New Roman" panose="02020603050405020304" pitchFamily="18" charset="0"/>
              </a:rPr>
              <a:t>nhiệc tình, </a:t>
            </a:r>
            <a:endParaRPr lang="en-US" altLang="en-US" sz="2400">
              <a:solidFill>
                <a:srgbClr val="008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0037395"/>
      </p:ext>
    </p:extLst>
  </p:cSld>
  <p:clrMapOvr>
    <a:masterClrMapping/>
  </p:clrMapOvr>
  <p:transition spd="slow">
    <p:diamon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8447"/>
                                        </p:tgtEl>
                                        <p:attrNameLst>
                                          <p:attrName>style.visibility</p:attrName>
                                        </p:attrNameLst>
                                      </p:cBhvr>
                                      <p:to>
                                        <p:strVal val="visible"/>
                                      </p:to>
                                    </p:set>
                                    <p:anim calcmode="discrete" valueType="clr">
                                      <p:cBhvr override="childStyle">
                                        <p:cTn id="7" dur="80"/>
                                        <p:tgtEl>
                                          <p:spTgt spid="1844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8447"/>
                                        </p:tgtEl>
                                        <p:attrNameLst>
                                          <p:attrName>fillcolor</p:attrName>
                                        </p:attrNameLst>
                                      </p:cBhvr>
                                      <p:tavLst>
                                        <p:tav tm="0">
                                          <p:val>
                                            <p:clrVal>
                                              <a:schemeClr val="accent2"/>
                                            </p:clrVal>
                                          </p:val>
                                        </p:tav>
                                        <p:tav tm="50000">
                                          <p:val>
                                            <p:clrVal>
                                              <a:schemeClr val="hlink"/>
                                            </p:clrVal>
                                          </p:val>
                                        </p:tav>
                                      </p:tavLst>
                                    </p:anim>
                                    <p:set>
                                      <p:cBhvr>
                                        <p:cTn id="9" dur="80"/>
                                        <p:tgtEl>
                                          <p:spTgt spid="18447"/>
                                        </p:tgtEl>
                                        <p:attrNameLst>
                                          <p:attrName>fill.type</p:attrName>
                                        </p:attrNameLst>
                                      </p:cBhvr>
                                      <p:to>
                                        <p:strVal val="solid"/>
                                      </p:to>
                                    </p:set>
                                  </p:childTnLst>
                                </p:cTn>
                              </p:par>
                            </p:childTnLst>
                          </p:cTn>
                        </p:par>
                        <p:par>
                          <p:cTn id="10" fill="hold" nodeType="afterGroup">
                            <p:stCondLst>
                              <p:cond delay="29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8442"/>
                                        </p:tgtEl>
                                        <p:attrNameLst>
                                          <p:attrName>style.visibility</p:attrName>
                                        </p:attrNameLst>
                                      </p:cBhvr>
                                      <p:to>
                                        <p:strVal val="visible"/>
                                      </p:to>
                                    </p:set>
                                    <p:anim calcmode="discrete" valueType="clr">
                                      <p:cBhvr override="childStyle">
                                        <p:cTn id="13" dur="80"/>
                                        <p:tgtEl>
                                          <p:spTgt spid="18442"/>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8442"/>
                                        </p:tgtEl>
                                        <p:attrNameLst>
                                          <p:attrName>fillcolor</p:attrName>
                                        </p:attrNameLst>
                                      </p:cBhvr>
                                      <p:tavLst>
                                        <p:tav tm="0">
                                          <p:val>
                                            <p:clrVal>
                                              <a:schemeClr val="accent2"/>
                                            </p:clrVal>
                                          </p:val>
                                        </p:tav>
                                        <p:tav tm="50000">
                                          <p:val>
                                            <p:clrVal>
                                              <a:schemeClr val="hlink"/>
                                            </p:clrVal>
                                          </p:val>
                                        </p:tav>
                                      </p:tavLst>
                                    </p:anim>
                                    <p:set>
                                      <p:cBhvr>
                                        <p:cTn id="15" dur="80"/>
                                        <p:tgtEl>
                                          <p:spTgt spid="18442"/>
                                        </p:tgtEl>
                                        <p:attrNameLst>
                                          <p:attrName>fill.type</p:attrName>
                                        </p:attrNameLst>
                                      </p:cBhvr>
                                      <p:to>
                                        <p:strVal val="solid"/>
                                      </p:to>
                                    </p:set>
                                  </p:childTnLst>
                                </p:cTn>
                              </p:par>
                            </p:childTnLst>
                          </p:cTn>
                        </p:par>
                        <p:par>
                          <p:cTn id="16" fill="hold" nodeType="afterGroup">
                            <p:stCondLst>
                              <p:cond delay="304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8451"/>
                                        </p:tgtEl>
                                        <p:attrNameLst>
                                          <p:attrName>style.visibility</p:attrName>
                                        </p:attrNameLst>
                                      </p:cBhvr>
                                      <p:to>
                                        <p:strVal val="visible"/>
                                      </p:to>
                                    </p:set>
                                    <p:anim calcmode="discrete" valueType="clr">
                                      <p:cBhvr override="childStyle">
                                        <p:cTn id="19" dur="80"/>
                                        <p:tgtEl>
                                          <p:spTgt spid="18451"/>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8451"/>
                                        </p:tgtEl>
                                        <p:attrNameLst>
                                          <p:attrName>fillcolor</p:attrName>
                                        </p:attrNameLst>
                                      </p:cBhvr>
                                      <p:tavLst>
                                        <p:tav tm="0">
                                          <p:val>
                                            <p:clrVal>
                                              <a:schemeClr val="accent2"/>
                                            </p:clrVal>
                                          </p:val>
                                        </p:tav>
                                        <p:tav tm="50000">
                                          <p:val>
                                            <p:clrVal>
                                              <a:schemeClr val="hlink"/>
                                            </p:clrVal>
                                          </p:val>
                                        </p:tav>
                                      </p:tavLst>
                                    </p:anim>
                                    <p:set>
                                      <p:cBhvr>
                                        <p:cTn id="21" dur="80"/>
                                        <p:tgtEl>
                                          <p:spTgt spid="18451"/>
                                        </p:tgtEl>
                                        <p:attrNameLst>
                                          <p:attrName>fill.type</p:attrName>
                                        </p:attrNameLst>
                                      </p:cBhvr>
                                      <p:to>
                                        <p:strVal val="solid"/>
                                      </p:to>
                                    </p:set>
                                  </p:childTnLst>
                                </p:cTn>
                              </p:par>
                            </p:childTnLst>
                          </p:cTn>
                        </p:par>
                        <p:par>
                          <p:cTn id="22" fill="hold" nodeType="afterGroup">
                            <p:stCondLst>
                              <p:cond delay="336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18452"/>
                                        </p:tgtEl>
                                        <p:attrNameLst>
                                          <p:attrName>style.visibility</p:attrName>
                                        </p:attrNameLst>
                                      </p:cBhvr>
                                      <p:to>
                                        <p:strVal val="visible"/>
                                      </p:to>
                                    </p:set>
                                    <p:anim calcmode="discrete" valueType="clr">
                                      <p:cBhvr override="childStyle">
                                        <p:cTn id="25" dur="80"/>
                                        <p:tgtEl>
                                          <p:spTgt spid="18452"/>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8452"/>
                                        </p:tgtEl>
                                        <p:attrNameLst>
                                          <p:attrName>fillcolor</p:attrName>
                                        </p:attrNameLst>
                                      </p:cBhvr>
                                      <p:tavLst>
                                        <p:tav tm="0">
                                          <p:val>
                                            <p:clrVal>
                                              <a:schemeClr val="accent2"/>
                                            </p:clrVal>
                                          </p:val>
                                        </p:tav>
                                        <p:tav tm="50000">
                                          <p:val>
                                            <p:clrVal>
                                              <a:schemeClr val="hlink"/>
                                            </p:clrVal>
                                          </p:val>
                                        </p:tav>
                                      </p:tavLst>
                                    </p:anim>
                                    <p:set>
                                      <p:cBhvr>
                                        <p:cTn id="27" dur="80"/>
                                        <p:tgtEl>
                                          <p:spTgt spid="18452"/>
                                        </p:tgtEl>
                                        <p:attrNameLst>
                                          <p:attrName>fill.type</p:attrName>
                                        </p:attrNameLst>
                                      </p:cBhvr>
                                      <p:to>
                                        <p:strVal val="solid"/>
                                      </p:to>
                                    </p:set>
                                  </p:childTnLst>
                                </p:cTn>
                              </p:par>
                            </p:childTnLst>
                          </p:cTn>
                        </p:par>
                        <p:par>
                          <p:cTn id="28" fill="hold" nodeType="afterGroup">
                            <p:stCondLst>
                              <p:cond delay="372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18453"/>
                                        </p:tgtEl>
                                        <p:attrNameLst>
                                          <p:attrName>style.visibility</p:attrName>
                                        </p:attrNameLst>
                                      </p:cBhvr>
                                      <p:to>
                                        <p:strVal val="visible"/>
                                      </p:to>
                                    </p:set>
                                    <p:anim calcmode="discrete" valueType="clr">
                                      <p:cBhvr override="childStyle">
                                        <p:cTn id="31" dur="80"/>
                                        <p:tgtEl>
                                          <p:spTgt spid="18453"/>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8453"/>
                                        </p:tgtEl>
                                        <p:attrNameLst>
                                          <p:attrName>fillcolor</p:attrName>
                                        </p:attrNameLst>
                                      </p:cBhvr>
                                      <p:tavLst>
                                        <p:tav tm="0">
                                          <p:val>
                                            <p:clrVal>
                                              <a:schemeClr val="accent2"/>
                                            </p:clrVal>
                                          </p:val>
                                        </p:tav>
                                        <p:tav tm="50000">
                                          <p:val>
                                            <p:clrVal>
                                              <a:schemeClr val="hlink"/>
                                            </p:clrVal>
                                          </p:val>
                                        </p:tav>
                                      </p:tavLst>
                                    </p:anim>
                                    <p:set>
                                      <p:cBhvr>
                                        <p:cTn id="33" dur="80"/>
                                        <p:tgtEl>
                                          <p:spTgt spid="18453"/>
                                        </p:tgtEl>
                                        <p:attrNameLst>
                                          <p:attrName>fill.type</p:attrName>
                                        </p:attrNameLst>
                                      </p:cBhvr>
                                      <p:to>
                                        <p:strVal val="solid"/>
                                      </p:to>
                                    </p:set>
                                  </p:childTnLst>
                                </p:cTn>
                              </p:par>
                            </p:childTnLst>
                          </p:cTn>
                        </p:par>
                        <p:par>
                          <p:cTn id="34" fill="hold" nodeType="afterGroup">
                            <p:stCondLst>
                              <p:cond delay="4080"/>
                            </p:stCondLst>
                            <p:childTnLst>
                              <p:par>
                                <p:cTn id="35" presetID="27" presetClass="entr" presetSubtype="0" fill="hold" grpId="0" nodeType="afterEffect">
                                  <p:stCondLst>
                                    <p:cond delay="0"/>
                                  </p:stCondLst>
                                  <p:iterate type="lt">
                                    <p:tmPct val="50000"/>
                                  </p:iterate>
                                  <p:childTnLst>
                                    <p:set>
                                      <p:cBhvr>
                                        <p:cTn id="36" dur="1" fill="hold">
                                          <p:stCondLst>
                                            <p:cond delay="0"/>
                                          </p:stCondLst>
                                        </p:cTn>
                                        <p:tgtEl>
                                          <p:spTgt spid="18454"/>
                                        </p:tgtEl>
                                        <p:attrNameLst>
                                          <p:attrName>style.visibility</p:attrName>
                                        </p:attrNameLst>
                                      </p:cBhvr>
                                      <p:to>
                                        <p:strVal val="visible"/>
                                      </p:to>
                                    </p:set>
                                    <p:anim calcmode="discrete" valueType="clr">
                                      <p:cBhvr override="childStyle">
                                        <p:cTn id="37" dur="80"/>
                                        <p:tgtEl>
                                          <p:spTgt spid="18454"/>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18454"/>
                                        </p:tgtEl>
                                        <p:attrNameLst>
                                          <p:attrName>fillcolor</p:attrName>
                                        </p:attrNameLst>
                                      </p:cBhvr>
                                      <p:tavLst>
                                        <p:tav tm="0">
                                          <p:val>
                                            <p:clrVal>
                                              <a:schemeClr val="accent2"/>
                                            </p:clrVal>
                                          </p:val>
                                        </p:tav>
                                        <p:tav tm="50000">
                                          <p:val>
                                            <p:clrVal>
                                              <a:schemeClr val="hlink"/>
                                            </p:clrVal>
                                          </p:val>
                                        </p:tav>
                                      </p:tavLst>
                                    </p:anim>
                                    <p:set>
                                      <p:cBhvr>
                                        <p:cTn id="39" dur="80"/>
                                        <p:tgtEl>
                                          <p:spTgt spid="18454"/>
                                        </p:tgtEl>
                                        <p:attrNameLst>
                                          <p:attrName>fill.type</p:attrName>
                                        </p:attrNameLst>
                                      </p:cBhvr>
                                      <p:to>
                                        <p:strVal val="solid"/>
                                      </p:to>
                                    </p:set>
                                  </p:childTnLst>
                                </p:cTn>
                              </p:par>
                            </p:childTnLst>
                          </p:cTn>
                        </p:par>
                        <p:par>
                          <p:cTn id="40" fill="hold" nodeType="afterGroup">
                            <p:stCondLst>
                              <p:cond delay="4440"/>
                            </p:stCondLst>
                            <p:childTnLst>
                              <p:par>
                                <p:cTn id="41" presetID="27" presetClass="entr" presetSubtype="0" fill="hold" grpId="0" nodeType="afterEffect">
                                  <p:stCondLst>
                                    <p:cond delay="0"/>
                                  </p:stCondLst>
                                  <p:iterate type="lt">
                                    <p:tmPct val="50000"/>
                                  </p:iterate>
                                  <p:childTnLst>
                                    <p:set>
                                      <p:cBhvr>
                                        <p:cTn id="42" dur="1" fill="hold">
                                          <p:stCondLst>
                                            <p:cond delay="0"/>
                                          </p:stCondLst>
                                        </p:cTn>
                                        <p:tgtEl>
                                          <p:spTgt spid="18455"/>
                                        </p:tgtEl>
                                        <p:attrNameLst>
                                          <p:attrName>style.visibility</p:attrName>
                                        </p:attrNameLst>
                                      </p:cBhvr>
                                      <p:to>
                                        <p:strVal val="visible"/>
                                      </p:to>
                                    </p:set>
                                    <p:anim calcmode="discrete" valueType="clr">
                                      <p:cBhvr override="childStyle">
                                        <p:cTn id="43" dur="80"/>
                                        <p:tgtEl>
                                          <p:spTgt spid="18455"/>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18455"/>
                                        </p:tgtEl>
                                        <p:attrNameLst>
                                          <p:attrName>fillcolor</p:attrName>
                                        </p:attrNameLst>
                                      </p:cBhvr>
                                      <p:tavLst>
                                        <p:tav tm="0">
                                          <p:val>
                                            <p:clrVal>
                                              <a:schemeClr val="accent2"/>
                                            </p:clrVal>
                                          </p:val>
                                        </p:tav>
                                        <p:tav tm="50000">
                                          <p:val>
                                            <p:clrVal>
                                              <a:schemeClr val="hlink"/>
                                            </p:clrVal>
                                          </p:val>
                                        </p:tav>
                                      </p:tavLst>
                                    </p:anim>
                                    <p:set>
                                      <p:cBhvr>
                                        <p:cTn id="45" dur="80"/>
                                        <p:tgtEl>
                                          <p:spTgt spid="18455"/>
                                        </p:tgtEl>
                                        <p:attrNameLst>
                                          <p:attrName>fill.type</p:attrName>
                                        </p:attrNameLst>
                                      </p:cBhvr>
                                      <p:to>
                                        <p:strVal val="solid"/>
                                      </p:to>
                                    </p:set>
                                  </p:childTnLst>
                                </p:cTn>
                              </p:par>
                            </p:childTnLst>
                          </p:cTn>
                        </p:par>
                        <p:par>
                          <p:cTn id="46" fill="hold" nodeType="afterGroup">
                            <p:stCondLst>
                              <p:cond delay="4760"/>
                            </p:stCondLst>
                            <p:childTnLst>
                              <p:par>
                                <p:cTn id="47" presetID="27" presetClass="entr" presetSubtype="0" fill="hold" grpId="0" nodeType="afterEffect">
                                  <p:stCondLst>
                                    <p:cond delay="0"/>
                                  </p:stCondLst>
                                  <p:iterate type="lt">
                                    <p:tmPct val="50000"/>
                                  </p:iterate>
                                  <p:childTnLst>
                                    <p:set>
                                      <p:cBhvr>
                                        <p:cTn id="48" dur="1" fill="hold">
                                          <p:stCondLst>
                                            <p:cond delay="0"/>
                                          </p:stCondLst>
                                        </p:cTn>
                                        <p:tgtEl>
                                          <p:spTgt spid="18456"/>
                                        </p:tgtEl>
                                        <p:attrNameLst>
                                          <p:attrName>style.visibility</p:attrName>
                                        </p:attrNameLst>
                                      </p:cBhvr>
                                      <p:to>
                                        <p:strVal val="visible"/>
                                      </p:to>
                                    </p:set>
                                    <p:anim calcmode="discrete" valueType="clr">
                                      <p:cBhvr override="childStyle">
                                        <p:cTn id="49" dur="80"/>
                                        <p:tgtEl>
                                          <p:spTgt spid="18456"/>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18456"/>
                                        </p:tgtEl>
                                        <p:attrNameLst>
                                          <p:attrName>fillcolor</p:attrName>
                                        </p:attrNameLst>
                                      </p:cBhvr>
                                      <p:tavLst>
                                        <p:tav tm="0">
                                          <p:val>
                                            <p:clrVal>
                                              <a:schemeClr val="accent2"/>
                                            </p:clrVal>
                                          </p:val>
                                        </p:tav>
                                        <p:tav tm="50000">
                                          <p:val>
                                            <p:clrVal>
                                              <a:schemeClr val="hlink"/>
                                            </p:clrVal>
                                          </p:val>
                                        </p:tav>
                                      </p:tavLst>
                                    </p:anim>
                                    <p:set>
                                      <p:cBhvr>
                                        <p:cTn id="51" dur="80"/>
                                        <p:tgtEl>
                                          <p:spTgt spid="18456"/>
                                        </p:tgtEl>
                                        <p:attrNameLst>
                                          <p:attrName>fill.type</p:attrName>
                                        </p:attrNameLst>
                                      </p:cBhvr>
                                      <p:to>
                                        <p:strVal val="solid"/>
                                      </p:to>
                                    </p:set>
                                  </p:childTnLst>
                                </p:cTn>
                              </p:par>
                            </p:childTnLst>
                          </p:cTn>
                        </p:par>
                        <p:par>
                          <p:cTn id="52" fill="hold" nodeType="afterGroup">
                            <p:stCondLst>
                              <p:cond delay="5160"/>
                            </p:stCondLst>
                            <p:childTnLst>
                              <p:par>
                                <p:cTn id="53" presetID="27" presetClass="entr" presetSubtype="0" fill="hold" grpId="0" nodeType="afterEffect">
                                  <p:stCondLst>
                                    <p:cond delay="0"/>
                                  </p:stCondLst>
                                  <p:iterate type="lt">
                                    <p:tmPct val="50000"/>
                                  </p:iterate>
                                  <p:childTnLst>
                                    <p:set>
                                      <p:cBhvr>
                                        <p:cTn id="54" dur="1" fill="hold">
                                          <p:stCondLst>
                                            <p:cond delay="0"/>
                                          </p:stCondLst>
                                        </p:cTn>
                                        <p:tgtEl>
                                          <p:spTgt spid="18457"/>
                                        </p:tgtEl>
                                        <p:attrNameLst>
                                          <p:attrName>style.visibility</p:attrName>
                                        </p:attrNameLst>
                                      </p:cBhvr>
                                      <p:to>
                                        <p:strVal val="visible"/>
                                      </p:to>
                                    </p:set>
                                    <p:anim calcmode="discrete" valueType="clr">
                                      <p:cBhvr override="childStyle">
                                        <p:cTn id="55" dur="80"/>
                                        <p:tgtEl>
                                          <p:spTgt spid="18457"/>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18457"/>
                                        </p:tgtEl>
                                        <p:attrNameLst>
                                          <p:attrName>fillcolor</p:attrName>
                                        </p:attrNameLst>
                                      </p:cBhvr>
                                      <p:tavLst>
                                        <p:tav tm="0">
                                          <p:val>
                                            <p:clrVal>
                                              <a:schemeClr val="accent2"/>
                                            </p:clrVal>
                                          </p:val>
                                        </p:tav>
                                        <p:tav tm="50000">
                                          <p:val>
                                            <p:clrVal>
                                              <a:schemeClr val="hlink"/>
                                            </p:clrVal>
                                          </p:val>
                                        </p:tav>
                                      </p:tavLst>
                                    </p:anim>
                                    <p:set>
                                      <p:cBhvr>
                                        <p:cTn id="57" dur="80"/>
                                        <p:tgtEl>
                                          <p:spTgt spid="18457"/>
                                        </p:tgtEl>
                                        <p:attrNameLst>
                                          <p:attrName>fill.type</p:attrName>
                                        </p:attrNameLst>
                                      </p:cBhvr>
                                      <p:to>
                                        <p:strVal val="solid"/>
                                      </p:to>
                                    </p:set>
                                  </p:childTnLst>
                                </p:cTn>
                              </p:par>
                            </p:childTnLst>
                          </p:cTn>
                        </p:par>
                        <p:par>
                          <p:cTn id="58" fill="hold" nodeType="afterGroup">
                            <p:stCondLst>
                              <p:cond delay="5280"/>
                            </p:stCondLst>
                            <p:childTnLst>
                              <p:par>
                                <p:cTn id="59" presetID="27" presetClass="entr" presetSubtype="0" fill="hold" grpId="0" nodeType="afterEffect">
                                  <p:stCondLst>
                                    <p:cond delay="0"/>
                                  </p:stCondLst>
                                  <p:iterate type="lt">
                                    <p:tmPct val="50000"/>
                                  </p:iterate>
                                  <p:childTnLst>
                                    <p:set>
                                      <p:cBhvr>
                                        <p:cTn id="60" dur="1" fill="hold">
                                          <p:stCondLst>
                                            <p:cond delay="0"/>
                                          </p:stCondLst>
                                        </p:cTn>
                                        <p:tgtEl>
                                          <p:spTgt spid="18463"/>
                                        </p:tgtEl>
                                        <p:attrNameLst>
                                          <p:attrName>style.visibility</p:attrName>
                                        </p:attrNameLst>
                                      </p:cBhvr>
                                      <p:to>
                                        <p:strVal val="visible"/>
                                      </p:to>
                                    </p:set>
                                    <p:anim calcmode="discrete" valueType="clr">
                                      <p:cBhvr override="childStyle">
                                        <p:cTn id="61" dur="80"/>
                                        <p:tgtEl>
                                          <p:spTgt spid="18463"/>
                                        </p:tgtEl>
                                        <p:attrNameLst>
                                          <p:attrName>style.color</p:attrName>
                                        </p:attrNameLst>
                                      </p:cBhvr>
                                      <p:tavLst>
                                        <p:tav tm="0">
                                          <p:val>
                                            <p:clrVal>
                                              <a:schemeClr val="accent2"/>
                                            </p:clrVal>
                                          </p:val>
                                        </p:tav>
                                        <p:tav tm="50000">
                                          <p:val>
                                            <p:clrVal>
                                              <a:schemeClr val="hlink"/>
                                            </p:clrVal>
                                          </p:val>
                                        </p:tav>
                                      </p:tavLst>
                                    </p:anim>
                                    <p:anim calcmode="discrete" valueType="clr">
                                      <p:cBhvr>
                                        <p:cTn id="62" dur="80"/>
                                        <p:tgtEl>
                                          <p:spTgt spid="18463"/>
                                        </p:tgtEl>
                                        <p:attrNameLst>
                                          <p:attrName>fillcolor</p:attrName>
                                        </p:attrNameLst>
                                      </p:cBhvr>
                                      <p:tavLst>
                                        <p:tav tm="0">
                                          <p:val>
                                            <p:clrVal>
                                              <a:schemeClr val="accent2"/>
                                            </p:clrVal>
                                          </p:val>
                                        </p:tav>
                                        <p:tav tm="50000">
                                          <p:val>
                                            <p:clrVal>
                                              <a:schemeClr val="hlink"/>
                                            </p:clrVal>
                                          </p:val>
                                        </p:tav>
                                      </p:tavLst>
                                    </p:anim>
                                    <p:set>
                                      <p:cBhvr>
                                        <p:cTn id="63" dur="80"/>
                                        <p:tgtEl>
                                          <p:spTgt spid="18463"/>
                                        </p:tgtEl>
                                        <p:attrNameLst>
                                          <p:attrName>fill.type</p:attrName>
                                        </p:attrNameLst>
                                      </p:cBhvr>
                                      <p:to>
                                        <p:strVal val="solid"/>
                                      </p:to>
                                    </p:set>
                                  </p:childTnLst>
                                </p:cTn>
                              </p:par>
                            </p:childTnLst>
                          </p:cTn>
                        </p:par>
                        <p:par>
                          <p:cTn id="64" fill="hold" nodeType="afterGroup">
                            <p:stCondLst>
                              <p:cond delay="5720"/>
                            </p:stCondLst>
                            <p:childTnLst>
                              <p:par>
                                <p:cTn id="65" presetID="27" presetClass="entr" presetSubtype="0" fill="hold" grpId="0" nodeType="afterEffect">
                                  <p:stCondLst>
                                    <p:cond delay="0"/>
                                  </p:stCondLst>
                                  <p:iterate type="lt">
                                    <p:tmPct val="50000"/>
                                  </p:iterate>
                                  <p:childTnLst>
                                    <p:set>
                                      <p:cBhvr>
                                        <p:cTn id="66" dur="1" fill="hold">
                                          <p:stCondLst>
                                            <p:cond delay="0"/>
                                          </p:stCondLst>
                                        </p:cTn>
                                        <p:tgtEl>
                                          <p:spTgt spid="18462"/>
                                        </p:tgtEl>
                                        <p:attrNameLst>
                                          <p:attrName>style.visibility</p:attrName>
                                        </p:attrNameLst>
                                      </p:cBhvr>
                                      <p:to>
                                        <p:strVal val="visible"/>
                                      </p:to>
                                    </p:set>
                                    <p:anim calcmode="discrete" valueType="clr">
                                      <p:cBhvr override="childStyle">
                                        <p:cTn id="67" dur="80"/>
                                        <p:tgtEl>
                                          <p:spTgt spid="18462"/>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18462"/>
                                        </p:tgtEl>
                                        <p:attrNameLst>
                                          <p:attrName>fillcolor</p:attrName>
                                        </p:attrNameLst>
                                      </p:cBhvr>
                                      <p:tavLst>
                                        <p:tav tm="0">
                                          <p:val>
                                            <p:clrVal>
                                              <a:schemeClr val="accent2"/>
                                            </p:clrVal>
                                          </p:val>
                                        </p:tav>
                                        <p:tav tm="50000">
                                          <p:val>
                                            <p:clrVal>
                                              <a:schemeClr val="hlink"/>
                                            </p:clrVal>
                                          </p:val>
                                        </p:tav>
                                      </p:tavLst>
                                    </p:anim>
                                    <p:set>
                                      <p:cBhvr>
                                        <p:cTn id="69" dur="80"/>
                                        <p:tgtEl>
                                          <p:spTgt spid="18462"/>
                                        </p:tgtEl>
                                        <p:attrNameLst>
                                          <p:attrName>fill.type</p:attrName>
                                        </p:attrNameLst>
                                      </p:cBhvr>
                                      <p:to>
                                        <p:strVal val="solid"/>
                                      </p:to>
                                    </p:set>
                                  </p:childTnLst>
                                </p:cTn>
                              </p:par>
                            </p:childTnLst>
                          </p:cTn>
                        </p:par>
                        <p:par>
                          <p:cTn id="70" fill="hold" nodeType="afterGroup">
                            <p:stCondLst>
                              <p:cond delay="6120"/>
                            </p:stCondLst>
                            <p:childTnLst>
                              <p:par>
                                <p:cTn id="71" presetID="27" presetClass="entr" presetSubtype="0" fill="hold" grpId="0" nodeType="afterEffect">
                                  <p:stCondLst>
                                    <p:cond delay="0"/>
                                  </p:stCondLst>
                                  <p:iterate type="lt">
                                    <p:tmPct val="50000"/>
                                  </p:iterate>
                                  <p:childTnLst>
                                    <p:set>
                                      <p:cBhvr>
                                        <p:cTn id="72" dur="1" fill="hold">
                                          <p:stCondLst>
                                            <p:cond delay="0"/>
                                          </p:stCondLst>
                                        </p:cTn>
                                        <p:tgtEl>
                                          <p:spTgt spid="18461"/>
                                        </p:tgtEl>
                                        <p:attrNameLst>
                                          <p:attrName>style.visibility</p:attrName>
                                        </p:attrNameLst>
                                      </p:cBhvr>
                                      <p:to>
                                        <p:strVal val="visible"/>
                                      </p:to>
                                    </p:set>
                                    <p:anim calcmode="discrete" valueType="clr">
                                      <p:cBhvr override="childStyle">
                                        <p:cTn id="73" dur="80"/>
                                        <p:tgtEl>
                                          <p:spTgt spid="18461"/>
                                        </p:tgtEl>
                                        <p:attrNameLst>
                                          <p:attrName>style.color</p:attrName>
                                        </p:attrNameLst>
                                      </p:cBhvr>
                                      <p:tavLst>
                                        <p:tav tm="0">
                                          <p:val>
                                            <p:clrVal>
                                              <a:schemeClr val="accent2"/>
                                            </p:clrVal>
                                          </p:val>
                                        </p:tav>
                                        <p:tav tm="50000">
                                          <p:val>
                                            <p:clrVal>
                                              <a:schemeClr val="hlink"/>
                                            </p:clrVal>
                                          </p:val>
                                        </p:tav>
                                      </p:tavLst>
                                    </p:anim>
                                    <p:anim calcmode="discrete" valueType="clr">
                                      <p:cBhvr>
                                        <p:cTn id="74" dur="80"/>
                                        <p:tgtEl>
                                          <p:spTgt spid="18461"/>
                                        </p:tgtEl>
                                        <p:attrNameLst>
                                          <p:attrName>fillcolor</p:attrName>
                                        </p:attrNameLst>
                                      </p:cBhvr>
                                      <p:tavLst>
                                        <p:tav tm="0">
                                          <p:val>
                                            <p:clrVal>
                                              <a:schemeClr val="accent2"/>
                                            </p:clrVal>
                                          </p:val>
                                        </p:tav>
                                        <p:tav tm="50000">
                                          <p:val>
                                            <p:clrVal>
                                              <a:schemeClr val="hlink"/>
                                            </p:clrVal>
                                          </p:val>
                                        </p:tav>
                                      </p:tavLst>
                                    </p:anim>
                                    <p:set>
                                      <p:cBhvr>
                                        <p:cTn id="75" dur="80"/>
                                        <p:tgtEl>
                                          <p:spTgt spid="18461"/>
                                        </p:tgtEl>
                                        <p:attrNameLst>
                                          <p:attrName>fill.type</p:attrName>
                                        </p:attrNameLst>
                                      </p:cBhvr>
                                      <p:to>
                                        <p:strVal val="solid"/>
                                      </p:to>
                                    </p:set>
                                  </p:childTnLst>
                                </p:cTn>
                              </p:par>
                            </p:childTnLst>
                          </p:cTn>
                        </p:par>
                        <p:par>
                          <p:cTn id="76" fill="hold" nodeType="afterGroup">
                            <p:stCondLst>
                              <p:cond delay="6520"/>
                            </p:stCondLst>
                            <p:childTnLst>
                              <p:par>
                                <p:cTn id="77" presetID="27" presetClass="entr" presetSubtype="0" fill="hold" grpId="0" nodeType="afterEffect">
                                  <p:stCondLst>
                                    <p:cond delay="0"/>
                                  </p:stCondLst>
                                  <p:iterate type="lt">
                                    <p:tmPct val="50000"/>
                                  </p:iterate>
                                  <p:childTnLst>
                                    <p:set>
                                      <p:cBhvr>
                                        <p:cTn id="78" dur="1" fill="hold">
                                          <p:stCondLst>
                                            <p:cond delay="0"/>
                                          </p:stCondLst>
                                        </p:cTn>
                                        <p:tgtEl>
                                          <p:spTgt spid="18460"/>
                                        </p:tgtEl>
                                        <p:attrNameLst>
                                          <p:attrName>style.visibility</p:attrName>
                                        </p:attrNameLst>
                                      </p:cBhvr>
                                      <p:to>
                                        <p:strVal val="visible"/>
                                      </p:to>
                                    </p:set>
                                    <p:anim calcmode="discrete" valueType="clr">
                                      <p:cBhvr override="childStyle">
                                        <p:cTn id="79" dur="80"/>
                                        <p:tgtEl>
                                          <p:spTgt spid="18460"/>
                                        </p:tgtEl>
                                        <p:attrNameLst>
                                          <p:attrName>style.color</p:attrName>
                                        </p:attrNameLst>
                                      </p:cBhvr>
                                      <p:tavLst>
                                        <p:tav tm="0">
                                          <p:val>
                                            <p:clrVal>
                                              <a:schemeClr val="accent2"/>
                                            </p:clrVal>
                                          </p:val>
                                        </p:tav>
                                        <p:tav tm="50000">
                                          <p:val>
                                            <p:clrVal>
                                              <a:schemeClr val="hlink"/>
                                            </p:clrVal>
                                          </p:val>
                                        </p:tav>
                                      </p:tavLst>
                                    </p:anim>
                                    <p:anim calcmode="discrete" valueType="clr">
                                      <p:cBhvr>
                                        <p:cTn id="80" dur="80"/>
                                        <p:tgtEl>
                                          <p:spTgt spid="18460"/>
                                        </p:tgtEl>
                                        <p:attrNameLst>
                                          <p:attrName>fillcolor</p:attrName>
                                        </p:attrNameLst>
                                      </p:cBhvr>
                                      <p:tavLst>
                                        <p:tav tm="0">
                                          <p:val>
                                            <p:clrVal>
                                              <a:schemeClr val="accent2"/>
                                            </p:clrVal>
                                          </p:val>
                                        </p:tav>
                                        <p:tav tm="50000">
                                          <p:val>
                                            <p:clrVal>
                                              <a:schemeClr val="hlink"/>
                                            </p:clrVal>
                                          </p:val>
                                        </p:tav>
                                      </p:tavLst>
                                    </p:anim>
                                    <p:set>
                                      <p:cBhvr>
                                        <p:cTn id="81" dur="80"/>
                                        <p:tgtEl>
                                          <p:spTgt spid="18460"/>
                                        </p:tgtEl>
                                        <p:attrNameLst>
                                          <p:attrName>fill.type</p:attrName>
                                        </p:attrNameLst>
                                      </p:cBhvr>
                                      <p:to>
                                        <p:strVal val="solid"/>
                                      </p:to>
                                    </p:set>
                                  </p:childTnLst>
                                </p:cTn>
                              </p:par>
                            </p:childTnLst>
                          </p:cTn>
                        </p:par>
                        <p:par>
                          <p:cTn id="82" fill="hold" nodeType="afterGroup">
                            <p:stCondLst>
                              <p:cond delay="6960"/>
                            </p:stCondLst>
                            <p:childTnLst>
                              <p:par>
                                <p:cTn id="83" presetID="27" presetClass="entr" presetSubtype="0" fill="hold" grpId="0" nodeType="afterEffect">
                                  <p:stCondLst>
                                    <p:cond delay="0"/>
                                  </p:stCondLst>
                                  <p:iterate type="lt">
                                    <p:tmPct val="50000"/>
                                  </p:iterate>
                                  <p:childTnLst>
                                    <p:set>
                                      <p:cBhvr>
                                        <p:cTn id="84" dur="1" fill="hold">
                                          <p:stCondLst>
                                            <p:cond delay="0"/>
                                          </p:stCondLst>
                                        </p:cTn>
                                        <p:tgtEl>
                                          <p:spTgt spid="18459"/>
                                        </p:tgtEl>
                                        <p:attrNameLst>
                                          <p:attrName>style.visibility</p:attrName>
                                        </p:attrNameLst>
                                      </p:cBhvr>
                                      <p:to>
                                        <p:strVal val="visible"/>
                                      </p:to>
                                    </p:set>
                                    <p:anim calcmode="discrete" valueType="clr">
                                      <p:cBhvr override="childStyle">
                                        <p:cTn id="85" dur="80"/>
                                        <p:tgtEl>
                                          <p:spTgt spid="18459"/>
                                        </p:tgtEl>
                                        <p:attrNameLst>
                                          <p:attrName>style.color</p:attrName>
                                        </p:attrNameLst>
                                      </p:cBhvr>
                                      <p:tavLst>
                                        <p:tav tm="0">
                                          <p:val>
                                            <p:clrVal>
                                              <a:schemeClr val="accent2"/>
                                            </p:clrVal>
                                          </p:val>
                                        </p:tav>
                                        <p:tav tm="50000">
                                          <p:val>
                                            <p:clrVal>
                                              <a:schemeClr val="hlink"/>
                                            </p:clrVal>
                                          </p:val>
                                        </p:tav>
                                      </p:tavLst>
                                    </p:anim>
                                    <p:anim calcmode="discrete" valueType="clr">
                                      <p:cBhvr>
                                        <p:cTn id="86" dur="80"/>
                                        <p:tgtEl>
                                          <p:spTgt spid="18459"/>
                                        </p:tgtEl>
                                        <p:attrNameLst>
                                          <p:attrName>fillcolor</p:attrName>
                                        </p:attrNameLst>
                                      </p:cBhvr>
                                      <p:tavLst>
                                        <p:tav tm="0">
                                          <p:val>
                                            <p:clrVal>
                                              <a:schemeClr val="accent2"/>
                                            </p:clrVal>
                                          </p:val>
                                        </p:tav>
                                        <p:tav tm="50000">
                                          <p:val>
                                            <p:clrVal>
                                              <a:schemeClr val="hlink"/>
                                            </p:clrVal>
                                          </p:val>
                                        </p:tav>
                                      </p:tavLst>
                                    </p:anim>
                                    <p:set>
                                      <p:cBhvr>
                                        <p:cTn id="87" dur="80"/>
                                        <p:tgtEl>
                                          <p:spTgt spid="18459"/>
                                        </p:tgtEl>
                                        <p:attrNameLst>
                                          <p:attrName>fill.type</p:attrName>
                                        </p:attrNameLst>
                                      </p:cBhvr>
                                      <p:to>
                                        <p:strVal val="solid"/>
                                      </p:to>
                                    </p:set>
                                  </p:childTnLst>
                                </p:cTn>
                              </p:par>
                            </p:childTnLst>
                          </p:cTn>
                        </p:par>
                        <p:par>
                          <p:cTn id="88" fill="hold" nodeType="afterGroup">
                            <p:stCondLst>
                              <p:cond delay="7400"/>
                            </p:stCondLst>
                            <p:childTnLst>
                              <p:par>
                                <p:cTn id="89" presetID="27" presetClass="entr" presetSubtype="0" fill="hold" grpId="0" nodeType="afterEffect">
                                  <p:stCondLst>
                                    <p:cond delay="0"/>
                                  </p:stCondLst>
                                  <p:iterate type="lt">
                                    <p:tmPct val="50000"/>
                                  </p:iterate>
                                  <p:childTnLst>
                                    <p:set>
                                      <p:cBhvr>
                                        <p:cTn id="90" dur="1" fill="hold">
                                          <p:stCondLst>
                                            <p:cond delay="0"/>
                                          </p:stCondLst>
                                        </p:cTn>
                                        <p:tgtEl>
                                          <p:spTgt spid="18458"/>
                                        </p:tgtEl>
                                        <p:attrNameLst>
                                          <p:attrName>style.visibility</p:attrName>
                                        </p:attrNameLst>
                                      </p:cBhvr>
                                      <p:to>
                                        <p:strVal val="visible"/>
                                      </p:to>
                                    </p:set>
                                    <p:anim calcmode="discrete" valueType="clr">
                                      <p:cBhvr override="childStyle">
                                        <p:cTn id="91" dur="80"/>
                                        <p:tgtEl>
                                          <p:spTgt spid="18458"/>
                                        </p:tgtEl>
                                        <p:attrNameLst>
                                          <p:attrName>style.color</p:attrName>
                                        </p:attrNameLst>
                                      </p:cBhvr>
                                      <p:tavLst>
                                        <p:tav tm="0">
                                          <p:val>
                                            <p:clrVal>
                                              <a:schemeClr val="accent2"/>
                                            </p:clrVal>
                                          </p:val>
                                        </p:tav>
                                        <p:tav tm="50000">
                                          <p:val>
                                            <p:clrVal>
                                              <a:schemeClr val="hlink"/>
                                            </p:clrVal>
                                          </p:val>
                                        </p:tav>
                                      </p:tavLst>
                                    </p:anim>
                                    <p:anim calcmode="discrete" valueType="clr">
                                      <p:cBhvr>
                                        <p:cTn id="92" dur="80"/>
                                        <p:tgtEl>
                                          <p:spTgt spid="18458"/>
                                        </p:tgtEl>
                                        <p:attrNameLst>
                                          <p:attrName>fillcolor</p:attrName>
                                        </p:attrNameLst>
                                      </p:cBhvr>
                                      <p:tavLst>
                                        <p:tav tm="0">
                                          <p:val>
                                            <p:clrVal>
                                              <a:schemeClr val="accent2"/>
                                            </p:clrVal>
                                          </p:val>
                                        </p:tav>
                                        <p:tav tm="50000">
                                          <p:val>
                                            <p:clrVal>
                                              <a:schemeClr val="hlink"/>
                                            </p:clrVal>
                                          </p:val>
                                        </p:tav>
                                      </p:tavLst>
                                    </p:anim>
                                    <p:set>
                                      <p:cBhvr>
                                        <p:cTn id="93" dur="80"/>
                                        <p:tgtEl>
                                          <p:spTgt spid="18458"/>
                                        </p:tgtEl>
                                        <p:attrNameLst>
                                          <p:attrName>fill.type</p:attrName>
                                        </p:attrNameLst>
                                      </p:cBhvr>
                                      <p:to>
                                        <p:strVal val="solid"/>
                                      </p:to>
                                    </p:set>
                                  </p:childTnLst>
                                </p:cTn>
                              </p:par>
                            </p:childTnLst>
                          </p:cTn>
                        </p:par>
                      </p:childTnLst>
                    </p:cTn>
                  </p:par>
                  <p:par>
                    <p:cTn id="94" fill="hold" nodeType="clickPar">
                      <p:stCondLst>
                        <p:cond delay="indefinite"/>
                      </p:stCondLst>
                      <p:childTnLst>
                        <p:par>
                          <p:cTn id="95" fill="hold" nodeType="withGroup">
                            <p:stCondLst>
                              <p:cond delay="0"/>
                            </p:stCondLst>
                            <p:childTnLst>
                              <p:par>
                                <p:cTn id="96" presetID="2" presetClass="entr" presetSubtype="4" fill="hold" nodeType="clickEffect">
                                  <p:stCondLst>
                                    <p:cond delay="0"/>
                                  </p:stCondLst>
                                  <p:childTnLst>
                                    <p:set>
                                      <p:cBhvr>
                                        <p:cTn id="97" dur="1" fill="hold">
                                          <p:stCondLst>
                                            <p:cond delay="0"/>
                                          </p:stCondLst>
                                        </p:cTn>
                                        <p:tgtEl>
                                          <p:spTgt spid="14386"/>
                                        </p:tgtEl>
                                        <p:attrNameLst>
                                          <p:attrName>style.visibility</p:attrName>
                                        </p:attrNameLst>
                                      </p:cBhvr>
                                      <p:to>
                                        <p:strVal val="visible"/>
                                      </p:to>
                                    </p:set>
                                    <p:anim calcmode="lin" valueType="num">
                                      <p:cBhvr additive="base">
                                        <p:cTn id="98" dur="500" fill="hold"/>
                                        <p:tgtEl>
                                          <p:spTgt spid="14386"/>
                                        </p:tgtEl>
                                        <p:attrNameLst>
                                          <p:attrName>ppt_x</p:attrName>
                                        </p:attrNameLst>
                                      </p:cBhvr>
                                      <p:tavLst>
                                        <p:tav tm="0">
                                          <p:val>
                                            <p:strVal val="#ppt_x"/>
                                          </p:val>
                                        </p:tav>
                                        <p:tav tm="100000">
                                          <p:val>
                                            <p:strVal val="#ppt_x"/>
                                          </p:val>
                                        </p:tav>
                                      </p:tavLst>
                                    </p:anim>
                                    <p:anim calcmode="lin" valueType="num">
                                      <p:cBhvr additive="base">
                                        <p:cTn id="99" dur="500" fill="hold"/>
                                        <p:tgtEl>
                                          <p:spTgt spid="14386"/>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18493"/>
                                        </p:tgtEl>
                                        <p:attrNameLst>
                                          <p:attrName>style.visibility</p:attrName>
                                        </p:attrNameLst>
                                      </p:cBhvr>
                                      <p:to>
                                        <p:strVal val="visible"/>
                                      </p:to>
                                    </p:set>
                                    <p:anim calcmode="lin" valueType="num">
                                      <p:cBhvr additive="base">
                                        <p:cTn id="102" dur="500" fill="hold"/>
                                        <p:tgtEl>
                                          <p:spTgt spid="18493"/>
                                        </p:tgtEl>
                                        <p:attrNameLst>
                                          <p:attrName>ppt_x</p:attrName>
                                        </p:attrNameLst>
                                      </p:cBhvr>
                                      <p:tavLst>
                                        <p:tav tm="0">
                                          <p:val>
                                            <p:strVal val="#ppt_x"/>
                                          </p:val>
                                        </p:tav>
                                        <p:tav tm="100000">
                                          <p:val>
                                            <p:strVal val="#ppt_x"/>
                                          </p:val>
                                        </p:tav>
                                      </p:tavLst>
                                    </p:anim>
                                    <p:anim calcmode="lin" valueType="num">
                                      <p:cBhvr additive="base">
                                        <p:cTn id="103" dur="500" fill="hold"/>
                                        <p:tgtEl>
                                          <p:spTgt spid="18493"/>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18494"/>
                                        </p:tgtEl>
                                        <p:attrNameLst>
                                          <p:attrName>style.visibility</p:attrName>
                                        </p:attrNameLst>
                                      </p:cBhvr>
                                      <p:to>
                                        <p:strVal val="visible"/>
                                      </p:to>
                                    </p:set>
                                    <p:anim calcmode="lin" valueType="num">
                                      <p:cBhvr additive="base">
                                        <p:cTn id="106" dur="500" fill="hold"/>
                                        <p:tgtEl>
                                          <p:spTgt spid="18494"/>
                                        </p:tgtEl>
                                        <p:attrNameLst>
                                          <p:attrName>ppt_x</p:attrName>
                                        </p:attrNameLst>
                                      </p:cBhvr>
                                      <p:tavLst>
                                        <p:tav tm="0">
                                          <p:val>
                                            <p:strVal val="#ppt_x"/>
                                          </p:val>
                                        </p:tav>
                                        <p:tav tm="100000">
                                          <p:val>
                                            <p:strVal val="#ppt_x"/>
                                          </p:val>
                                        </p:tav>
                                      </p:tavLst>
                                    </p:anim>
                                    <p:anim calcmode="lin" valueType="num">
                                      <p:cBhvr additive="base">
                                        <p:cTn id="107" dur="500" fill="hold"/>
                                        <p:tgtEl>
                                          <p:spTgt spid="18494"/>
                                        </p:tgtEl>
                                        <p:attrNameLst>
                                          <p:attrName>ppt_y</p:attrName>
                                        </p:attrNameLst>
                                      </p:cBhvr>
                                      <p:tavLst>
                                        <p:tav tm="0">
                                          <p:val>
                                            <p:strVal val="1+#ppt_h/2"/>
                                          </p:val>
                                        </p:tav>
                                        <p:tav tm="100000">
                                          <p:val>
                                            <p:strVal val="#ppt_y"/>
                                          </p:val>
                                        </p:tav>
                                      </p:tavLst>
                                    </p:anim>
                                  </p:childTnLst>
                                </p:cTn>
                              </p:par>
                            </p:childTnLst>
                          </p:cTn>
                        </p:par>
                      </p:childTnLst>
                    </p:cTn>
                  </p:par>
                  <p:par>
                    <p:cTn id="108" fill="hold" nodeType="clickPar">
                      <p:stCondLst>
                        <p:cond delay="indefinite"/>
                      </p:stCondLst>
                      <p:childTnLst>
                        <p:par>
                          <p:cTn id="109" fill="hold" nodeType="withGroup">
                            <p:stCondLst>
                              <p:cond delay="0"/>
                            </p:stCondLst>
                            <p:childTnLst>
                              <p:par>
                                <p:cTn id="110" presetID="2" presetClass="exit" presetSubtype="4" fill="hold" grpId="1" nodeType="clickEffect">
                                  <p:stCondLst>
                                    <p:cond delay="0"/>
                                  </p:stCondLst>
                                  <p:iterate type="lt">
                                    <p:tmPct val="0"/>
                                  </p:iterate>
                                  <p:childTnLst>
                                    <p:anim calcmode="lin" valueType="num">
                                      <p:cBhvr additive="base">
                                        <p:cTn id="111" dur="500"/>
                                        <p:tgtEl>
                                          <p:spTgt spid="18451"/>
                                        </p:tgtEl>
                                        <p:attrNameLst>
                                          <p:attrName>ppt_x</p:attrName>
                                        </p:attrNameLst>
                                      </p:cBhvr>
                                      <p:tavLst>
                                        <p:tav tm="0">
                                          <p:val>
                                            <p:strVal val="ppt_x"/>
                                          </p:val>
                                        </p:tav>
                                        <p:tav tm="100000">
                                          <p:val>
                                            <p:strVal val="ppt_x"/>
                                          </p:val>
                                        </p:tav>
                                      </p:tavLst>
                                    </p:anim>
                                    <p:anim calcmode="lin" valueType="num">
                                      <p:cBhvr additive="base">
                                        <p:cTn id="112" dur="500"/>
                                        <p:tgtEl>
                                          <p:spTgt spid="18451"/>
                                        </p:tgtEl>
                                        <p:attrNameLst>
                                          <p:attrName>ppt_y</p:attrName>
                                        </p:attrNameLst>
                                      </p:cBhvr>
                                      <p:tavLst>
                                        <p:tav tm="0">
                                          <p:val>
                                            <p:strVal val="ppt_y"/>
                                          </p:val>
                                        </p:tav>
                                        <p:tav tm="100000">
                                          <p:val>
                                            <p:strVal val="1+ppt_h/2"/>
                                          </p:val>
                                        </p:tav>
                                      </p:tavLst>
                                    </p:anim>
                                    <p:set>
                                      <p:cBhvr>
                                        <p:cTn id="113" dur="1" fill="hold">
                                          <p:stCondLst>
                                            <p:cond delay="499"/>
                                          </p:stCondLst>
                                        </p:cTn>
                                        <p:tgtEl>
                                          <p:spTgt spid="18451"/>
                                        </p:tgtEl>
                                        <p:attrNameLst>
                                          <p:attrName>style.visibility</p:attrName>
                                        </p:attrNameLst>
                                      </p:cBhvr>
                                      <p:to>
                                        <p:strVal val="hidden"/>
                                      </p:to>
                                    </p:set>
                                  </p:childTnLst>
                                </p:cTn>
                              </p:par>
                            </p:childTnLst>
                          </p:cTn>
                        </p:par>
                        <p:par>
                          <p:cTn id="114" fill="hold" nodeType="afterGroup">
                            <p:stCondLst>
                              <p:cond delay="500"/>
                            </p:stCondLst>
                            <p:childTnLst>
                              <p:par>
                                <p:cTn id="115" presetID="2" presetClass="entr" presetSubtype="4" fill="hold" grpId="0" nodeType="afterEffect">
                                  <p:stCondLst>
                                    <p:cond delay="0"/>
                                  </p:stCondLst>
                                  <p:childTnLst>
                                    <p:set>
                                      <p:cBhvr>
                                        <p:cTn id="116" dur="1" fill="hold">
                                          <p:stCondLst>
                                            <p:cond delay="0"/>
                                          </p:stCondLst>
                                        </p:cTn>
                                        <p:tgtEl>
                                          <p:spTgt spid="18495"/>
                                        </p:tgtEl>
                                        <p:attrNameLst>
                                          <p:attrName>style.visibility</p:attrName>
                                        </p:attrNameLst>
                                      </p:cBhvr>
                                      <p:to>
                                        <p:strVal val="visible"/>
                                      </p:to>
                                    </p:set>
                                    <p:anim calcmode="lin" valueType="num">
                                      <p:cBhvr additive="base">
                                        <p:cTn id="117" dur="500" fill="hold"/>
                                        <p:tgtEl>
                                          <p:spTgt spid="18495"/>
                                        </p:tgtEl>
                                        <p:attrNameLst>
                                          <p:attrName>ppt_x</p:attrName>
                                        </p:attrNameLst>
                                      </p:cBhvr>
                                      <p:tavLst>
                                        <p:tav tm="0">
                                          <p:val>
                                            <p:strVal val="#ppt_x"/>
                                          </p:val>
                                        </p:tav>
                                        <p:tav tm="100000">
                                          <p:val>
                                            <p:strVal val="#ppt_x"/>
                                          </p:val>
                                        </p:tav>
                                      </p:tavLst>
                                    </p:anim>
                                    <p:anim calcmode="lin" valueType="num">
                                      <p:cBhvr additive="base">
                                        <p:cTn id="118" dur="500" fill="hold"/>
                                        <p:tgtEl>
                                          <p:spTgt spid="18495"/>
                                        </p:tgtEl>
                                        <p:attrNameLst>
                                          <p:attrName>ppt_y</p:attrName>
                                        </p:attrNameLst>
                                      </p:cBhvr>
                                      <p:tavLst>
                                        <p:tav tm="0">
                                          <p:val>
                                            <p:strVal val="1+#ppt_h/2"/>
                                          </p:val>
                                        </p:tav>
                                        <p:tav tm="100000">
                                          <p:val>
                                            <p:strVal val="#ppt_y"/>
                                          </p:val>
                                        </p:tav>
                                      </p:tavLst>
                                    </p:anim>
                                  </p:childTnLst>
                                </p:cTn>
                              </p:par>
                            </p:childTnLst>
                          </p:cTn>
                        </p:par>
                      </p:childTnLst>
                    </p:cTn>
                  </p:par>
                  <p:par>
                    <p:cTn id="119" fill="hold" nodeType="clickPar">
                      <p:stCondLst>
                        <p:cond delay="indefinite"/>
                      </p:stCondLst>
                      <p:childTnLst>
                        <p:par>
                          <p:cTn id="120" fill="hold" nodeType="withGroup">
                            <p:stCondLst>
                              <p:cond delay="0"/>
                            </p:stCondLst>
                            <p:childTnLst>
                              <p:par>
                                <p:cTn id="121" presetID="2" presetClass="exit" presetSubtype="4" fill="hold" grpId="1" nodeType="clickEffect">
                                  <p:stCondLst>
                                    <p:cond delay="0"/>
                                  </p:stCondLst>
                                  <p:iterate type="lt">
                                    <p:tmPct val="0"/>
                                  </p:iterate>
                                  <p:childTnLst>
                                    <p:anim calcmode="lin" valueType="num">
                                      <p:cBhvr additive="base">
                                        <p:cTn id="122" dur="500"/>
                                        <p:tgtEl>
                                          <p:spTgt spid="18452"/>
                                        </p:tgtEl>
                                        <p:attrNameLst>
                                          <p:attrName>ppt_x</p:attrName>
                                        </p:attrNameLst>
                                      </p:cBhvr>
                                      <p:tavLst>
                                        <p:tav tm="0">
                                          <p:val>
                                            <p:strVal val="ppt_x"/>
                                          </p:val>
                                        </p:tav>
                                        <p:tav tm="100000">
                                          <p:val>
                                            <p:strVal val="ppt_x"/>
                                          </p:val>
                                        </p:tav>
                                      </p:tavLst>
                                    </p:anim>
                                    <p:anim calcmode="lin" valueType="num">
                                      <p:cBhvr additive="base">
                                        <p:cTn id="123" dur="500"/>
                                        <p:tgtEl>
                                          <p:spTgt spid="18452"/>
                                        </p:tgtEl>
                                        <p:attrNameLst>
                                          <p:attrName>ppt_y</p:attrName>
                                        </p:attrNameLst>
                                      </p:cBhvr>
                                      <p:tavLst>
                                        <p:tav tm="0">
                                          <p:val>
                                            <p:strVal val="ppt_y"/>
                                          </p:val>
                                        </p:tav>
                                        <p:tav tm="100000">
                                          <p:val>
                                            <p:strVal val="1+ppt_h/2"/>
                                          </p:val>
                                        </p:tav>
                                      </p:tavLst>
                                    </p:anim>
                                    <p:set>
                                      <p:cBhvr>
                                        <p:cTn id="124" dur="1" fill="hold">
                                          <p:stCondLst>
                                            <p:cond delay="499"/>
                                          </p:stCondLst>
                                        </p:cTn>
                                        <p:tgtEl>
                                          <p:spTgt spid="18452"/>
                                        </p:tgtEl>
                                        <p:attrNameLst>
                                          <p:attrName>style.visibility</p:attrName>
                                        </p:attrNameLst>
                                      </p:cBhvr>
                                      <p:to>
                                        <p:strVal val="hidden"/>
                                      </p:to>
                                    </p:set>
                                  </p:childTnLst>
                                </p:cTn>
                              </p:par>
                            </p:childTnLst>
                          </p:cTn>
                        </p:par>
                        <p:par>
                          <p:cTn id="125" fill="hold" nodeType="afterGroup">
                            <p:stCondLst>
                              <p:cond delay="500"/>
                            </p:stCondLst>
                            <p:childTnLst>
                              <p:par>
                                <p:cTn id="126" presetID="2" presetClass="entr" presetSubtype="4" fill="hold" grpId="0" nodeType="afterEffect">
                                  <p:stCondLst>
                                    <p:cond delay="0"/>
                                  </p:stCondLst>
                                  <p:childTnLst>
                                    <p:set>
                                      <p:cBhvr>
                                        <p:cTn id="127" dur="1" fill="hold">
                                          <p:stCondLst>
                                            <p:cond delay="0"/>
                                          </p:stCondLst>
                                        </p:cTn>
                                        <p:tgtEl>
                                          <p:spTgt spid="18496"/>
                                        </p:tgtEl>
                                        <p:attrNameLst>
                                          <p:attrName>style.visibility</p:attrName>
                                        </p:attrNameLst>
                                      </p:cBhvr>
                                      <p:to>
                                        <p:strVal val="visible"/>
                                      </p:to>
                                    </p:set>
                                    <p:anim calcmode="lin" valueType="num">
                                      <p:cBhvr additive="base">
                                        <p:cTn id="128" dur="500" fill="hold"/>
                                        <p:tgtEl>
                                          <p:spTgt spid="18496"/>
                                        </p:tgtEl>
                                        <p:attrNameLst>
                                          <p:attrName>ppt_x</p:attrName>
                                        </p:attrNameLst>
                                      </p:cBhvr>
                                      <p:tavLst>
                                        <p:tav tm="0">
                                          <p:val>
                                            <p:strVal val="#ppt_x"/>
                                          </p:val>
                                        </p:tav>
                                        <p:tav tm="100000">
                                          <p:val>
                                            <p:strVal val="#ppt_x"/>
                                          </p:val>
                                        </p:tav>
                                      </p:tavLst>
                                    </p:anim>
                                    <p:anim calcmode="lin" valueType="num">
                                      <p:cBhvr additive="base">
                                        <p:cTn id="129" dur="500" fill="hold"/>
                                        <p:tgtEl>
                                          <p:spTgt spid="18496"/>
                                        </p:tgtEl>
                                        <p:attrNameLst>
                                          <p:attrName>ppt_y</p:attrName>
                                        </p:attrNameLst>
                                      </p:cBhvr>
                                      <p:tavLst>
                                        <p:tav tm="0">
                                          <p:val>
                                            <p:strVal val="1+#ppt_h/2"/>
                                          </p:val>
                                        </p:tav>
                                        <p:tav tm="100000">
                                          <p:val>
                                            <p:strVal val="#ppt_y"/>
                                          </p:val>
                                        </p:tav>
                                      </p:tavLst>
                                    </p:anim>
                                  </p:childTnLst>
                                </p:cTn>
                              </p:par>
                            </p:childTnLst>
                          </p:cTn>
                        </p:par>
                      </p:childTnLst>
                    </p:cTn>
                  </p:par>
                  <p:par>
                    <p:cTn id="130" fill="hold" nodeType="clickPar">
                      <p:stCondLst>
                        <p:cond delay="indefinite"/>
                      </p:stCondLst>
                      <p:childTnLst>
                        <p:par>
                          <p:cTn id="131" fill="hold" nodeType="withGroup">
                            <p:stCondLst>
                              <p:cond delay="0"/>
                            </p:stCondLst>
                            <p:childTnLst>
                              <p:par>
                                <p:cTn id="132" presetID="2" presetClass="exit" presetSubtype="4" fill="hold" grpId="1" nodeType="clickEffect">
                                  <p:stCondLst>
                                    <p:cond delay="0"/>
                                  </p:stCondLst>
                                  <p:iterate type="lt">
                                    <p:tmPct val="0"/>
                                  </p:iterate>
                                  <p:childTnLst>
                                    <p:anim calcmode="lin" valueType="num">
                                      <p:cBhvr additive="base">
                                        <p:cTn id="133" dur="500"/>
                                        <p:tgtEl>
                                          <p:spTgt spid="18453"/>
                                        </p:tgtEl>
                                        <p:attrNameLst>
                                          <p:attrName>ppt_x</p:attrName>
                                        </p:attrNameLst>
                                      </p:cBhvr>
                                      <p:tavLst>
                                        <p:tav tm="0">
                                          <p:val>
                                            <p:strVal val="ppt_x"/>
                                          </p:val>
                                        </p:tav>
                                        <p:tav tm="100000">
                                          <p:val>
                                            <p:strVal val="ppt_x"/>
                                          </p:val>
                                        </p:tav>
                                      </p:tavLst>
                                    </p:anim>
                                    <p:anim calcmode="lin" valueType="num">
                                      <p:cBhvr additive="base">
                                        <p:cTn id="134" dur="500"/>
                                        <p:tgtEl>
                                          <p:spTgt spid="18453"/>
                                        </p:tgtEl>
                                        <p:attrNameLst>
                                          <p:attrName>ppt_y</p:attrName>
                                        </p:attrNameLst>
                                      </p:cBhvr>
                                      <p:tavLst>
                                        <p:tav tm="0">
                                          <p:val>
                                            <p:strVal val="ppt_y"/>
                                          </p:val>
                                        </p:tav>
                                        <p:tav tm="100000">
                                          <p:val>
                                            <p:strVal val="1+ppt_h/2"/>
                                          </p:val>
                                        </p:tav>
                                      </p:tavLst>
                                    </p:anim>
                                    <p:set>
                                      <p:cBhvr>
                                        <p:cTn id="135" dur="1" fill="hold">
                                          <p:stCondLst>
                                            <p:cond delay="499"/>
                                          </p:stCondLst>
                                        </p:cTn>
                                        <p:tgtEl>
                                          <p:spTgt spid="18453"/>
                                        </p:tgtEl>
                                        <p:attrNameLst>
                                          <p:attrName>style.visibility</p:attrName>
                                        </p:attrNameLst>
                                      </p:cBhvr>
                                      <p:to>
                                        <p:strVal val="hidden"/>
                                      </p:to>
                                    </p:set>
                                  </p:childTnLst>
                                </p:cTn>
                              </p:par>
                            </p:childTnLst>
                          </p:cTn>
                        </p:par>
                        <p:par>
                          <p:cTn id="136" fill="hold" nodeType="afterGroup">
                            <p:stCondLst>
                              <p:cond delay="500"/>
                            </p:stCondLst>
                            <p:childTnLst>
                              <p:par>
                                <p:cTn id="137" presetID="2" presetClass="entr" presetSubtype="4" fill="hold" grpId="0" nodeType="afterEffect">
                                  <p:stCondLst>
                                    <p:cond delay="0"/>
                                  </p:stCondLst>
                                  <p:childTnLst>
                                    <p:set>
                                      <p:cBhvr>
                                        <p:cTn id="138" dur="1" fill="hold">
                                          <p:stCondLst>
                                            <p:cond delay="0"/>
                                          </p:stCondLst>
                                        </p:cTn>
                                        <p:tgtEl>
                                          <p:spTgt spid="18497"/>
                                        </p:tgtEl>
                                        <p:attrNameLst>
                                          <p:attrName>style.visibility</p:attrName>
                                        </p:attrNameLst>
                                      </p:cBhvr>
                                      <p:to>
                                        <p:strVal val="visible"/>
                                      </p:to>
                                    </p:set>
                                    <p:anim calcmode="lin" valueType="num">
                                      <p:cBhvr additive="base">
                                        <p:cTn id="139" dur="500" fill="hold"/>
                                        <p:tgtEl>
                                          <p:spTgt spid="18497"/>
                                        </p:tgtEl>
                                        <p:attrNameLst>
                                          <p:attrName>ppt_x</p:attrName>
                                        </p:attrNameLst>
                                      </p:cBhvr>
                                      <p:tavLst>
                                        <p:tav tm="0">
                                          <p:val>
                                            <p:strVal val="#ppt_x"/>
                                          </p:val>
                                        </p:tav>
                                        <p:tav tm="100000">
                                          <p:val>
                                            <p:strVal val="#ppt_x"/>
                                          </p:val>
                                        </p:tav>
                                      </p:tavLst>
                                    </p:anim>
                                    <p:anim calcmode="lin" valueType="num">
                                      <p:cBhvr additive="base">
                                        <p:cTn id="140" dur="500" fill="hold"/>
                                        <p:tgtEl>
                                          <p:spTgt spid="18497"/>
                                        </p:tgtEl>
                                        <p:attrNameLst>
                                          <p:attrName>ppt_y</p:attrName>
                                        </p:attrNameLst>
                                      </p:cBhvr>
                                      <p:tavLst>
                                        <p:tav tm="0">
                                          <p:val>
                                            <p:strVal val="1+#ppt_h/2"/>
                                          </p:val>
                                        </p:tav>
                                        <p:tav tm="100000">
                                          <p:val>
                                            <p:strVal val="#ppt_y"/>
                                          </p:val>
                                        </p:tav>
                                      </p:tavLst>
                                    </p:anim>
                                  </p:childTnLst>
                                </p:cTn>
                              </p:par>
                            </p:childTnLst>
                          </p:cTn>
                        </p:par>
                      </p:childTnLst>
                    </p:cTn>
                  </p:par>
                  <p:par>
                    <p:cTn id="141" fill="hold" nodeType="clickPar">
                      <p:stCondLst>
                        <p:cond delay="indefinite"/>
                      </p:stCondLst>
                      <p:childTnLst>
                        <p:par>
                          <p:cTn id="142" fill="hold" nodeType="withGroup">
                            <p:stCondLst>
                              <p:cond delay="0"/>
                            </p:stCondLst>
                            <p:childTnLst>
                              <p:par>
                                <p:cTn id="143" presetID="2" presetClass="exit" presetSubtype="4" fill="hold" grpId="1" nodeType="clickEffect">
                                  <p:stCondLst>
                                    <p:cond delay="0"/>
                                  </p:stCondLst>
                                  <p:iterate type="lt">
                                    <p:tmPct val="0"/>
                                  </p:iterate>
                                  <p:childTnLst>
                                    <p:anim calcmode="lin" valueType="num">
                                      <p:cBhvr additive="base">
                                        <p:cTn id="144" dur="500"/>
                                        <p:tgtEl>
                                          <p:spTgt spid="18454"/>
                                        </p:tgtEl>
                                        <p:attrNameLst>
                                          <p:attrName>ppt_x</p:attrName>
                                        </p:attrNameLst>
                                      </p:cBhvr>
                                      <p:tavLst>
                                        <p:tav tm="0">
                                          <p:val>
                                            <p:strVal val="ppt_x"/>
                                          </p:val>
                                        </p:tav>
                                        <p:tav tm="100000">
                                          <p:val>
                                            <p:strVal val="ppt_x"/>
                                          </p:val>
                                        </p:tav>
                                      </p:tavLst>
                                    </p:anim>
                                    <p:anim calcmode="lin" valueType="num">
                                      <p:cBhvr additive="base">
                                        <p:cTn id="145" dur="500"/>
                                        <p:tgtEl>
                                          <p:spTgt spid="18454"/>
                                        </p:tgtEl>
                                        <p:attrNameLst>
                                          <p:attrName>ppt_y</p:attrName>
                                        </p:attrNameLst>
                                      </p:cBhvr>
                                      <p:tavLst>
                                        <p:tav tm="0">
                                          <p:val>
                                            <p:strVal val="ppt_y"/>
                                          </p:val>
                                        </p:tav>
                                        <p:tav tm="100000">
                                          <p:val>
                                            <p:strVal val="1+ppt_h/2"/>
                                          </p:val>
                                        </p:tav>
                                      </p:tavLst>
                                    </p:anim>
                                    <p:set>
                                      <p:cBhvr>
                                        <p:cTn id="146" dur="1" fill="hold">
                                          <p:stCondLst>
                                            <p:cond delay="499"/>
                                          </p:stCondLst>
                                        </p:cTn>
                                        <p:tgtEl>
                                          <p:spTgt spid="18454"/>
                                        </p:tgtEl>
                                        <p:attrNameLst>
                                          <p:attrName>style.visibility</p:attrName>
                                        </p:attrNameLst>
                                      </p:cBhvr>
                                      <p:to>
                                        <p:strVal val="hidden"/>
                                      </p:to>
                                    </p:set>
                                  </p:childTnLst>
                                </p:cTn>
                              </p:par>
                            </p:childTnLst>
                          </p:cTn>
                        </p:par>
                        <p:par>
                          <p:cTn id="147" fill="hold" nodeType="afterGroup">
                            <p:stCondLst>
                              <p:cond delay="500"/>
                            </p:stCondLst>
                            <p:childTnLst>
                              <p:par>
                                <p:cTn id="148" presetID="2" presetClass="entr" presetSubtype="4" fill="hold" grpId="0" nodeType="afterEffect">
                                  <p:stCondLst>
                                    <p:cond delay="0"/>
                                  </p:stCondLst>
                                  <p:childTnLst>
                                    <p:set>
                                      <p:cBhvr>
                                        <p:cTn id="149" dur="1" fill="hold">
                                          <p:stCondLst>
                                            <p:cond delay="0"/>
                                          </p:stCondLst>
                                        </p:cTn>
                                        <p:tgtEl>
                                          <p:spTgt spid="18498"/>
                                        </p:tgtEl>
                                        <p:attrNameLst>
                                          <p:attrName>style.visibility</p:attrName>
                                        </p:attrNameLst>
                                      </p:cBhvr>
                                      <p:to>
                                        <p:strVal val="visible"/>
                                      </p:to>
                                    </p:set>
                                    <p:anim calcmode="lin" valueType="num">
                                      <p:cBhvr additive="base">
                                        <p:cTn id="150" dur="500" fill="hold"/>
                                        <p:tgtEl>
                                          <p:spTgt spid="18498"/>
                                        </p:tgtEl>
                                        <p:attrNameLst>
                                          <p:attrName>ppt_x</p:attrName>
                                        </p:attrNameLst>
                                      </p:cBhvr>
                                      <p:tavLst>
                                        <p:tav tm="0">
                                          <p:val>
                                            <p:strVal val="#ppt_x"/>
                                          </p:val>
                                        </p:tav>
                                        <p:tav tm="100000">
                                          <p:val>
                                            <p:strVal val="#ppt_x"/>
                                          </p:val>
                                        </p:tav>
                                      </p:tavLst>
                                    </p:anim>
                                    <p:anim calcmode="lin" valueType="num">
                                      <p:cBhvr additive="base">
                                        <p:cTn id="151" dur="500" fill="hold"/>
                                        <p:tgtEl>
                                          <p:spTgt spid="18498"/>
                                        </p:tgtEl>
                                        <p:attrNameLst>
                                          <p:attrName>ppt_y</p:attrName>
                                        </p:attrNameLst>
                                      </p:cBhvr>
                                      <p:tavLst>
                                        <p:tav tm="0">
                                          <p:val>
                                            <p:strVal val="1+#ppt_h/2"/>
                                          </p:val>
                                        </p:tav>
                                        <p:tav tm="100000">
                                          <p:val>
                                            <p:strVal val="#ppt_y"/>
                                          </p:val>
                                        </p:tav>
                                      </p:tavLst>
                                    </p:anim>
                                  </p:childTnLst>
                                </p:cTn>
                              </p:par>
                            </p:childTnLst>
                          </p:cTn>
                        </p:par>
                      </p:childTnLst>
                    </p:cTn>
                  </p:par>
                  <p:par>
                    <p:cTn id="152" fill="hold" nodeType="clickPar">
                      <p:stCondLst>
                        <p:cond delay="indefinite"/>
                      </p:stCondLst>
                      <p:childTnLst>
                        <p:par>
                          <p:cTn id="153" fill="hold" nodeType="withGroup">
                            <p:stCondLst>
                              <p:cond delay="0"/>
                            </p:stCondLst>
                            <p:childTnLst>
                              <p:par>
                                <p:cTn id="154" presetID="2" presetClass="exit" presetSubtype="4" fill="hold" grpId="1" nodeType="clickEffect">
                                  <p:stCondLst>
                                    <p:cond delay="0"/>
                                  </p:stCondLst>
                                  <p:iterate type="lt">
                                    <p:tmPct val="0"/>
                                  </p:iterate>
                                  <p:childTnLst>
                                    <p:anim calcmode="lin" valueType="num">
                                      <p:cBhvr additive="base">
                                        <p:cTn id="155" dur="500"/>
                                        <p:tgtEl>
                                          <p:spTgt spid="18455"/>
                                        </p:tgtEl>
                                        <p:attrNameLst>
                                          <p:attrName>ppt_x</p:attrName>
                                        </p:attrNameLst>
                                      </p:cBhvr>
                                      <p:tavLst>
                                        <p:tav tm="0">
                                          <p:val>
                                            <p:strVal val="ppt_x"/>
                                          </p:val>
                                        </p:tav>
                                        <p:tav tm="100000">
                                          <p:val>
                                            <p:strVal val="ppt_x"/>
                                          </p:val>
                                        </p:tav>
                                      </p:tavLst>
                                    </p:anim>
                                    <p:anim calcmode="lin" valueType="num">
                                      <p:cBhvr additive="base">
                                        <p:cTn id="156" dur="500"/>
                                        <p:tgtEl>
                                          <p:spTgt spid="18455"/>
                                        </p:tgtEl>
                                        <p:attrNameLst>
                                          <p:attrName>ppt_y</p:attrName>
                                        </p:attrNameLst>
                                      </p:cBhvr>
                                      <p:tavLst>
                                        <p:tav tm="0">
                                          <p:val>
                                            <p:strVal val="ppt_y"/>
                                          </p:val>
                                        </p:tav>
                                        <p:tav tm="100000">
                                          <p:val>
                                            <p:strVal val="1+ppt_h/2"/>
                                          </p:val>
                                        </p:tav>
                                      </p:tavLst>
                                    </p:anim>
                                    <p:set>
                                      <p:cBhvr>
                                        <p:cTn id="157" dur="1" fill="hold">
                                          <p:stCondLst>
                                            <p:cond delay="499"/>
                                          </p:stCondLst>
                                        </p:cTn>
                                        <p:tgtEl>
                                          <p:spTgt spid="18455"/>
                                        </p:tgtEl>
                                        <p:attrNameLst>
                                          <p:attrName>style.visibility</p:attrName>
                                        </p:attrNameLst>
                                      </p:cBhvr>
                                      <p:to>
                                        <p:strVal val="hidden"/>
                                      </p:to>
                                    </p:set>
                                  </p:childTnLst>
                                </p:cTn>
                              </p:par>
                            </p:childTnLst>
                          </p:cTn>
                        </p:par>
                        <p:par>
                          <p:cTn id="158" fill="hold" nodeType="afterGroup">
                            <p:stCondLst>
                              <p:cond delay="500"/>
                            </p:stCondLst>
                            <p:childTnLst>
                              <p:par>
                                <p:cTn id="159" presetID="2" presetClass="entr" presetSubtype="4" fill="hold" grpId="0" nodeType="afterEffect">
                                  <p:stCondLst>
                                    <p:cond delay="0"/>
                                  </p:stCondLst>
                                  <p:childTnLst>
                                    <p:set>
                                      <p:cBhvr>
                                        <p:cTn id="160" dur="1" fill="hold">
                                          <p:stCondLst>
                                            <p:cond delay="0"/>
                                          </p:stCondLst>
                                        </p:cTn>
                                        <p:tgtEl>
                                          <p:spTgt spid="18499"/>
                                        </p:tgtEl>
                                        <p:attrNameLst>
                                          <p:attrName>style.visibility</p:attrName>
                                        </p:attrNameLst>
                                      </p:cBhvr>
                                      <p:to>
                                        <p:strVal val="visible"/>
                                      </p:to>
                                    </p:set>
                                    <p:anim calcmode="lin" valueType="num">
                                      <p:cBhvr additive="base">
                                        <p:cTn id="161" dur="500" fill="hold"/>
                                        <p:tgtEl>
                                          <p:spTgt spid="18499"/>
                                        </p:tgtEl>
                                        <p:attrNameLst>
                                          <p:attrName>ppt_x</p:attrName>
                                        </p:attrNameLst>
                                      </p:cBhvr>
                                      <p:tavLst>
                                        <p:tav tm="0">
                                          <p:val>
                                            <p:strVal val="#ppt_x"/>
                                          </p:val>
                                        </p:tav>
                                        <p:tav tm="100000">
                                          <p:val>
                                            <p:strVal val="#ppt_x"/>
                                          </p:val>
                                        </p:tav>
                                      </p:tavLst>
                                    </p:anim>
                                    <p:anim calcmode="lin" valueType="num">
                                      <p:cBhvr additive="base">
                                        <p:cTn id="162" dur="500" fill="hold"/>
                                        <p:tgtEl>
                                          <p:spTgt spid="18499"/>
                                        </p:tgtEl>
                                        <p:attrNameLst>
                                          <p:attrName>ppt_y</p:attrName>
                                        </p:attrNameLst>
                                      </p:cBhvr>
                                      <p:tavLst>
                                        <p:tav tm="0">
                                          <p:val>
                                            <p:strVal val="1+#ppt_h/2"/>
                                          </p:val>
                                        </p:tav>
                                        <p:tav tm="100000">
                                          <p:val>
                                            <p:strVal val="#ppt_y"/>
                                          </p:val>
                                        </p:tav>
                                      </p:tavLst>
                                    </p:anim>
                                  </p:childTnLst>
                                </p:cTn>
                              </p:par>
                            </p:childTnLst>
                          </p:cTn>
                        </p:par>
                      </p:childTnLst>
                    </p:cTn>
                  </p:par>
                  <p:par>
                    <p:cTn id="163" fill="hold" nodeType="clickPar">
                      <p:stCondLst>
                        <p:cond delay="indefinite"/>
                      </p:stCondLst>
                      <p:childTnLst>
                        <p:par>
                          <p:cTn id="164" fill="hold" nodeType="withGroup">
                            <p:stCondLst>
                              <p:cond delay="0"/>
                            </p:stCondLst>
                            <p:childTnLst>
                              <p:par>
                                <p:cTn id="165" presetID="2" presetClass="exit" presetSubtype="4" fill="hold" grpId="1" nodeType="clickEffect">
                                  <p:stCondLst>
                                    <p:cond delay="0"/>
                                  </p:stCondLst>
                                  <p:iterate type="lt">
                                    <p:tmPct val="0"/>
                                  </p:iterate>
                                  <p:childTnLst>
                                    <p:anim calcmode="lin" valueType="num">
                                      <p:cBhvr additive="base">
                                        <p:cTn id="166" dur="500"/>
                                        <p:tgtEl>
                                          <p:spTgt spid="18456"/>
                                        </p:tgtEl>
                                        <p:attrNameLst>
                                          <p:attrName>ppt_x</p:attrName>
                                        </p:attrNameLst>
                                      </p:cBhvr>
                                      <p:tavLst>
                                        <p:tav tm="0">
                                          <p:val>
                                            <p:strVal val="ppt_x"/>
                                          </p:val>
                                        </p:tav>
                                        <p:tav tm="100000">
                                          <p:val>
                                            <p:strVal val="ppt_x"/>
                                          </p:val>
                                        </p:tav>
                                      </p:tavLst>
                                    </p:anim>
                                    <p:anim calcmode="lin" valueType="num">
                                      <p:cBhvr additive="base">
                                        <p:cTn id="167" dur="500"/>
                                        <p:tgtEl>
                                          <p:spTgt spid="18456"/>
                                        </p:tgtEl>
                                        <p:attrNameLst>
                                          <p:attrName>ppt_y</p:attrName>
                                        </p:attrNameLst>
                                      </p:cBhvr>
                                      <p:tavLst>
                                        <p:tav tm="0">
                                          <p:val>
                                            <p:strVal val="ppt_y"/>
                                          </p:val>
                                        </p:tav>
                                        <p:tav tm="100000">
                                          <p:val>
                                            <p:strVal val="1+ppt_h/2"/>
                                          </p:val>
                                        </p:tav>
                                      </p:tavLst>
                                    </p:anim>
                                    <p:set>
                                      <p:cBhvr>
                                        <p:cTn id="168" dur="1" fill="hold">
                                          <p:stCondLst>
                                            <p:cond delay="499"/>
                                          </p:stCondLst>
                                        </p:cTn>
                                        <p:tgtEl>
                                          <p:spTgt spid="18456"/>
                                        </p:tgtEl>
                                        <p:attrNameLst>
                                          <p:attrName>style.visibility</p:attrName>
                                        </p:attrNameLst>
                                      </p:cBhvr>
                                      <p:to>
                                        <p:strVal val="hidden"/>
                                      </p:to>
                                    </p:set>
                                  </p:childTnLst>
                                </p:cTn>
                              </p:par>
                            </p:childTnLst>
                          </p:cTn>
                        </p:par>
                        <p:par>
                          <p:cTn id="169" fill="hold" nodeType="afterGroup">
                            <p:stCondLst>
                              <p:cond delay="500"/>
                            </p:stCondLst>
                            <p:childTnLst>
                              <p:par>
                                <p:cTn id="170" presetID="2" presetClass="entr" presetSubtype="4" fill="hold" grpId="0" nodeType="afterEffect">
                                  <p:stCondLst>
                                    <p:cond delay="0"/>
                                  </p:stCondLst>
                                  <p:childTnLst>
                                    <p:set>
                                      <p:cBhvr>
                                        <p:cTn id="171" dur="1" fill="hold">
                                          <p:stCondLst>
                                            <p:cond delay="0"/>
                                          </p:stCondLst>
                                        </p:cTn>
                                        <p:tgtEl>
                                          <p:spTgt spid="18500"/>
                                        </p:tgtEl>
                                        <p:attrNameLst>
                                          <p:attrName>style.visibility</p:attrName>
                                        </p:attrNameLst>
                                      </p:cBhvr>
                                      <p:to>
                                        <p:strVal val="visible"/>
                                      </p:to>
                                    </p:set>
                                    <p:anim calcmode="lin" valueType="num">
                                      <p:cBhvr additive="base">
                                        <p:cTn id="172" dur="500" fill="hold"/>
                                        <p:tgtEl>
                                          <p:spTgt spid="18500"/>
                                        </p:tgtEl>
                                        <p:attrNameLst>
                                          <p:attrName>ppt_x</p:attrName>
                                        </p:attrNameLst>
                                      </p:cBhvr>
                                      <p:tavLst>
                                        <p:tav tm="0">
                                          <p:val>
                                            <p:strVal val="#ppt_x"/>
                                          </p:val>
                                        </p:tav>
                                        <p:tav tm="100000">
                                          <p:val>
                                            <p:strVal val="#ppt_x"/>
                                          </p:val>
                                        </p:tav>
                                      </p:tavLst>
                                    </p:anim>
                                    <p:anim calcmode="lin" valueType="num">
                                      <p:cBhvr additive="base">
                                        <p:cTn id="173" dur="500" fill="hold"/>
                                        <p:tgtEl>
                                          <p:spTgt spid="18500"/>
                                        </p:tgtEl>
                                        <p:attrNameLst>
                                          <p:attrName>ppt_y</p:attrName>
                                        </p:attrNameLst>
                                      </p:cBhvr>
                                      <p:tavLst>
                                        <p:tav tm="0">
                                          <p:val>
                                            <p:strVal val="1+#ppt_h/2"/>
                                          </p:val>
                                        </p:tav>
                                        <p:tav tm="100000">
                                          <p:val>
                                            <p:strVal val="#ppt_y"/>
                                          </p:val>
                                        </p:tav>
                                      </p:tavLst>
                                    </p:anim>
                                  </p:childTnLst>
                                </p:cTn>
                              </p:par>
                            </p:childTnLst>
                          </p:cTn>
                        </p:par>
                      </p:childTnLst>
                    </p:cTn>
                  </p:par>
                  <p:par>
                    <p:cTn id="174" fill="hold" nodeType="clickPar">
                      <p:stCondLst>
                        <p:cond delay="indefinite"/>
                      </p:stCondLst>
                      <p:childTnLst>
                        <p:par>
                          <p:cTn id="175" fill="hold" nodeType="withGroup">
                            <p:stCondLst>
                              <p:cond delay="0"/>
                            </p:stCondLst>
                            <p:childTnLst>
                              <p:par>
                                <p:cTn id="176" presetID="2" presetClass="exit" presetSubtype="4" fill="hold" grpId="1" nodeType="clickEffect">
                                  <p:stCondLst>
                                    <p:cond delay="0"/>
                                  </p:stCondLst>
                                  <p:iterate type="lt">
                                    <p:tmPct val="0"/>
                                  </p:iterate>
                                  <p:childTnLst>
                                    <p:anim calcmode="lin" valueType="num">
                                      <p:cBhvr additive="base">
                                        <p:cTn id="177" dur="500"/>
                                        <p:tgtEl>
                                          <p:spTgt spid="18463"/>
                                        </p:tgtEl>
                                        <p:attrNameLst>
                                          <p:attrName>ppt_x</p:attrName>
                                        </p:attrNameLst>
                                      </p:cBhvr>
                                      <p:tavLst>
                                        <p:tav tm="0">
                                          <p:val>
                                            <p:strVal val="ppt_x"/>
                                          </p:val>
                                        </p:tav>
                                        <p:tav tm="100000">
                                          <p:val>
                                            <p:strVal val="ppt_x"/>
                                          </p:val>
                                        </p:tav>
                                      </p:tavLst>
                                    </p:anim>
                                    <p:anim calcmode="lin" valueType="num">
                                      <p:cBhvr additive="base">
                                        <p:cTn id="178" dur="500"/>
                                        <p:tgtEl>
                                          <p:spTgt spid="18463"/>
                                        </p:tgtEl>
                                        <p:attrNameLst>
                                          <p:attrName>ppt_y</p:attrName>
                                        </p:attrNameLst>
                                      </p:cBhvr>
                                      <p:tavLst>
                                        <p:tav tm="0">
                                          <p:val>
                                            <p:strVal val="ppt_y"/>
                                          </p:val>
                                        </p:tav>
                                        <p:tav tm="100000">
                                          <p:val>
                                            <p:strVal val="1+ppt_h/2"/>
                                          </p:val>
                                        </p:tav>
                                      </p:tavLst>
                                    </p:anim>
                                    <p:set>
                                      <p:cBhvr>
                                        <p:cTn id="179" dur="1" fill="hold">
                                          <p:stCondLst>
                                            <p:cond delay="499"/>
                                          </p:stCondLst>
                                        </p:cTn>
                                        <p:tgtEl>
                                          <p:spTgt spid="18463"/>
                                        </p:tgtEl>
                                        <p:attrNameLst>
                                          <p:attrName>style.visibility</p:attrName>
                                        </p:attrNameLst>
                                      </p:cBhvr>
                                      <p:to>
                                        <p:strVal val="hidden"/>
                                      </p:to>
                                    </p:set>
                                  </p:childTnLst>
                                </p:cTn>
                              </p:par>
                            </p:childTnLst>
                          </p:cTn>
                        </p:par>
                        <p:par>
                          <p:cTn id="180" fill="hold" nodeType="afterGroup">
                            <p:stCondLst>
                              <p:cond delay="500"/>
                            </p:stCondLst>
                            <p:childTnLst>
                              <p:par>
                                <p:cTn id="181" presetID="2" presetClass="entr" presetSubtype="4" fill="hold" grpId="0" nodeType="afterEffect">
                                  <p:stCondLst>
                                    <p:cond delay="0"/>
                                  </p:stCondLst>
                                  <p:childTnLst>
                                    <p:set>
                                      <p:cBhvr>
                                        <p:cTn id="182" dur="1" fill="hold">
                                          <p:stCondLst>
                                            <p:cond delay="0"/>
                                          </p:stCondLst>
                                        </p:cTn>
                                        <p:tgtEl>
                                          <p:spTgt spid="18506"/>
                                        </p:tgtEl>
                                        <p:attrNameLst>
                                          <p:attrName>style.visibility</p:attrName>
                                        </p:attrNameLst>
                                      </p:cBhvr>
                                      <p:to>
                                        <p:strVal val="visible"/>
                                      </p:to>
                                    </p:set>
                                    <p:anim calcmode="lin" valueType="num">
                                      <p:cBhvr additive="base">
                                        <p:cTn id="183" dur="500" fill="hold"/>
                                        <p:tgtEl>
                                          <p:spTgt spid="18506"/>
                                        </p:tgtEl>
                                        <p:attrNameLst>
                                          <p:attrName>ppt_x</p:attrName>
                                        </p:attrNameLst>
                                      </p:cBhvr>
                                      <p:tavLst>
                                        <p:tav tm="0">
                                          <p:val>
                                            <p:strVal val="#ppt_x"/>
                                          </p:val>
                                        </p:tav>
                                        <p:tav tm="100000">
                                          <p:val>
                                            <p:strVal val="#ppt_x"/>
                                          </p:val>
                                        </p:tav>
                                      </p:tavLst>
                                    </p:anim>
                                    <p:anim calcmode="lin" valueType="num">
                                      <p:cBhvr additive="base">
                                        <p:cTn id="184" dur="500" fill="hold"/>
                                        <p:tgtEl>
                                          <p:spTgt spid="18506"/>
                                        </p:tgtEl>
                                        <p:attrNameLst>
                                          <p:attrName>ppt_y</p:attrName>
                                        </p:attrNameLst>
                                      </p:cBhvr>
                                      <p:tavLst>
                                        <p:tav tm="0">
                                          <p:val>
                                            <p:strVal val="1+#ppt_h/2"/>
                                          </p:val>
                                        </p:tav>
                                        <p:tav tm="100000">
                                          <p:val>
                                            <p:strVal val="#ppt_y"/>
                                          </p:val>
                                        </p:tav>
                                      </p:tavLst>
                                    </p:anim>
                                  </p:childTnLst>
                                </p:cTn>
                              </p:par>
                            </p:childTnLst>
                          </p:cTn>
                        </p:par>
                      </p:childTnLst>
                    </p:cTn>
                  </p:par>
                  <p:par>
                    <p:cTn id="185" fill="hold" nodeType="clickPar">
                      <p:stCondLst>
                        <p:cond delay="indefinite"/>
                      </p:stCondLst>
                      <p:childTnLst>
                        <p:par>
                          <p:cTn id="186" fill="hold" nodeType="withGroup">
                            <p:stCondLst>
                              <p:cond delay="0"/>
                            </p:stCondLst>
                            <p:childTnLst>
                              <p:par>
                                <p:cTn id="187" presetID="2" presetClass="exit" presetSubtype="4" fill="hold" grpId="1" nodeType="clickEffect">
                                  <p:stCondLst>
                                    <p:cond delay="0"/>
                                  </p:stCondLst>
                                  <p:iterate type="lt">
                                    <p:tmPct val="0"/>
                                  </p:iterate>
                                  <p:childTnLst>
                                    <p:anim calcmode="lin" valueType="num">
                                      <p:cBhvr additive="base">
                                        <p:cTn id="188" dur="500"/>
                                        <p:tgtEl>
                                          <p:spTgt spid="18462"/>
                                        </p:tgtEl>
                                        <p:attrNameLst>
                                          <p:attrName>ppt_x</p:attrName>
                                        </p:attrNameLst>
                                      </p:cBhvr>
                                      <p:tavLst>
                                        <p:tav tm="0">
                                          <p:val>
                                            <p:strVal val="ppt_x"/>
                                          </p:val>
                                        </p:tav>
                                        <p:tav tm="100000">
                                          <p:val>
                                            <p:strVal val="ppt_x"/>
                                          </p:val>
                                        </p:tav>
                                      </p:tavLst>
                                    </p:anim>
                                    <p:anim calcmode="lin" valueType="num">
                                      <p:cBhvr additive="base">
                                        <p:cTn id="189" dur="500"/>
                                        <p:tgtEl>
                                          <p:spTgt spid="18462"/>
                                        </p:tgtEl>
                                        <p:attrNameLst>
                                          <p:attrName>ppt_y</p:attrName>
                                        </p:attrNameLst>
                                      </p:cBhvr>
                                      <p:tavLst>
                                        <p:tav tm="0">
                                          <p:val>
                                            <p:strVal val="ppt_y"/>
                                          </p:val>
                                        </p:tav>
                                        <p:tav tm="100000">
                                          <p:val>
                                            <p:strVal val="1+ppt_h/2"/>
                                          </p:val>
                                        </p:tav>
                                      </p:tavLst>
                                    </p:anim>
                                    <p:set>
                                      <p:cBhvr>
                                        <p:cTn id="190" dur="1" fill="hold">
                                          <p:stCondLst>
                                            <p:cond delay="499"/>
                                          </p:stCondLst>
                                        </p:cTn>
                                        <p:tgtEl>
                                          <p:spTgt spid="18462"/>
                                        </p:tgtEl>
                                        <p:attrNameLst>
                                          <p:attrName>style.visibility</p:attrName>
                                        </p:attrNameLst>
                                      </p:cBhvr>
                                      <p:to>
                                        <p:strVal val="hidden"/>
                                      </p:to>
                                    </p:set>
                                  </p:childTnLst>
                                </p:cTn>
                              </p:par>
                            </p:childTnLst>
                          </p:cTn>
                        </p:par>
                        <p:par>
                          <p:cTn id="191" fill="hold" nodeType="afterGroup">
                            <p:stCondLst>
                              <p:cond delay="500"/>
                            </p:stCondLst>
                            <p:childTnLst>
                              <p:par>
                                <p:cTn id="192" presetID="2" presetClass="entr" presetSubtype="4" fill="hold" grpId="0" nodeType="afterEffect">
                                  <p:stCondLst>
                                    <p:cond delay="0"/>
                                  </p:stCondLst>
                                  <p:childTnLst>
                                    <p:set>
                                      <p:cBhvr>
                                        <p:cTn id="193" dur="1" fill="hold">
                                          <p:stCondLst>
                                            <p:cond delay="0"/>
                                          </p:stCondLst>
                                        </p:cTn>
                                        <p:tgtEl>
                                          <p:spTgt spid="18505"/>
                                        </p:tgtEl>
                                        <p:attrNameLst>
                                          <p:attrName>style.visibility</p:attrName>
                                        </p:attrNameLst>
                                      </p:cBhvr>
                                      <p:to>
                                        <p:strVal val="visible"/>
                                      </p:to>
                                    </p:set>
                                    <p:anim calcmode="lin" valueType="num">
                                      <p:cBhvr additive="base">
                                        <p:cTn id="194" dur="500" fill="hold"/>
                                        <p:tgtEl>
                                          <p:spTgt spid="18505"/>
                                        </p:tgtEl>
                                        <p:attrNameLst>
                                          <p:attrName>ppt_x</p:attrName>
                                        </p:attrNameLst>
                                      </p:cBhvr>
                                      <p:tavLst>
                                        <p:tav tm="0">
                                          <p:val>
                                            <p:strVal val="#ppt_x"/>
                                          </p:val>
                                        </p:tav>
                                        <p:tav tm="100000">
                                          <p:val>
                                            <p:strVal val="#ppt_x"/>
                                          </p:val>
                                        </p:tav>
                                      </p:tavLst>
                                    </p:anim>
                                    <p:anim calcmode="lin" valueType="num">
                                      <p:cBhvr additive="base">
                                        <p:cTn id="195" dur="500" fill="hold"/>
                                        <p:tgtEl>
                                          <p:spTgt spid="18505"/>
                                        </p:tgtEl>
                                        <p:attrNameLst>
                                          <p:attrName>ppt_y</p:attrName>
                                        </p:attrNameLst>
                                      </p:cBhvr>
                                      <p:tavLst>
                                        <p:tav tm="0">
                                          <p:val>
                                            <p:strVal val="1+#ppt_h/2"/>
                                          </p:val>
                                        </p:tav>
                                        <p:tav tm="100000">
                                          <p:val>
                                            <p:strVal val="#ppt_y"/>
                                          </p:val>
                                        </p:tav>
                                      </p:tavLst>
                                    </p:anim>
                                  </p:childTnLst>
                                </p:cTn>
                              </p:par>
                            </p:childTnLst>
                          </p:cTn>
                        </p:par>
                      </p:childTnLst>
                    </p:cTn>
                  </p:par>
                  <p:par>
                    <p:cTn id="196" fill="hold" nodeType="clickPar">
                      <p:stCondLst>
                        <p:cond delay="indefinite"/>
                      </p:stCondLst>
                      <p:childTnLst>
                        <p:par>
                          <p:cTn id="197" fill="hold" nodeType="withGroup">
                            <p:stCondLst>
                              <p:cond delay="0"/>
                            </p:stCondLst>
                            <p:childTnLst>
                              <p:par>
                                <p:cTn id="198" presetID="2" presetClass="exit" presetSubtype="4" fill="hold" grpId="1" nodeType="clickEffect">
                                  <p:stCondLst>
                                    <p:cond delay="0"/>
                                  </p:stCondLst>
                                  <p:iterate type="lt">
                                    <p:tmPct val="0"/>
                                  </p:iterate>
                                  <p:childTnLst>
                                    <p:anim calcmode="lin" valueType="num">
                                      <p:cBhvr additive="base">
                                        <p:cTn id="199" dur="500"/>
                                        <p:tgtEl>
                                          <p:spTgt spid="18461"/>
                                        </p:tgtEl>
                                        <p:attrNameLst>
                                          <p:attrName>ppt_x</p:attrName>
                                        </p:attrNameLst>
                                      </p:cBhvr>
                                      <p:tavLst>
                                        <p:tav tm="0">
                                          <p:val>
                                            <p:strVal val="ppt_x"/>
                                          </p:val>
                                        </p:tav>
                                        <p:tav tm="100000">
                                          <p:val>
                                            <p:strVal val="ppt_x"/>
                                          </p:val>
                                        </p:tav>
                                      </p:tavLst>
                                    </p:anim>
                                    <p:anim calcmode="lin" valueType="num">
                                      <p:cBhvr additive="base">
                                        <p:cTn id="200" dur="500"/>
                                        <p:tgtEl>
                                          <p:spTgt spid="18461"/>
                                        </p:tgtEl>
                                        <p:attrNameLst>
                                          <p:attrName>ppt_y</p:attrName>
                                        </p:attrNameLst>
                                      </p:cBhvr>
                                      <p:tavLst>
                                        <p:tav tm="0">
                                          <p:val>
                                            <p:strVal val="ppt_y"/>
                                          </p:val>
                                        </p:tav>
                                        <p:tav tm="100000">
                                          <p:val>
                                            <p:strVal val="1+ppt_h/2"/>
                                          </p:val>
                                        </p:tav>
                                      </p:tavLst>
                                    </p:anim>
                                    <p:set>
                                      <p:cBhvr>
                                        <p:cTn id="201" dur="1" fill="hold">
                                          <p:stCondLst>
                                            <p:cond delay="499"/>
                                          </p:stCondLst>
                                        </p:cTn>
                                        <p:tgtEl>
                                          <p:spTgt spid="18461"/>
                                        </p:tgtEl>
                                        <p:attrNameLst>
                                          <p:attrName>style.visibility</p:attrName>
                                        </p:attrNameLst>
                                      </p:cBhvr>
                                      <p:to>
                                        <p:strVal val="hidden"/>
                                      </p:to>
                                    </p:set>
                                  </p:childTnLst>
                                </p:cTn>
                              </p:par>
                            </p:childTnLst>
                          </p:cTn>
                        </p:par>
                        <p:par>
                          <p:cTn id="202" fill="hold" nodeType="afterGroup">
                            <p:stCondLst>
                              <p:cond delay="500"/>
                            </p:stCondLst>
                            <p:childTnLst>
                              <p:par>
                                <p:cTn id="203" presetID="2" presetClass="entr" presetSubtype="4" fill="hold" grpId="0" nodeType="afterEffect">
                                  <p:stCondLst>
                                    <p:cond delay="0"/>
                                  </p:stCondLst>
                                  <p:childTnLst>
                                    <p:set>
                                      <p:cBhvr>
                                        <p:cTn id="204" dur="1" fill="hold">
                                          <p:stCondLst>
                                            <p:cond delay="0"/>
                                          </p:stCondLst>
                                        </p:cTn>
                                        <p:tgtEl>
                                          <p:spTgt spid="18504"/>
                                        </p:tgtEl>
                                        <p:attrNameLst>
                                          <p:attrName>style.visibility</p:attrName>
                                        </p:attrNameLst>
                                      </p:cBhvr>
                                      <p:to>
                                        <p:strVal val="visible"/>
                                      </p:to>
                                    </p:set>
                                    <p:anim calcmode="lin" valueType="num">
                                      <p:cBhvr additive="base">
                                        <p:cTn id="205" dur="500" fill="hold"/>
                                        <p:tgtEl>
                                          <p:spTgt spid="18504"/>
                                        </p:tgtEl>
                                        <p:attrNameLst>
                                          <p:attrName>ppt_x</p:attrName>
                                        </p:attrNameLst>
                                      </p:cBhvr>
                                      <p:tavLst>
                                        <p:tav tm="0">
                                          <p:val>
                                            <p:strVal val="#ppt_x"/>
                                          </p:val>
                                        </p:tav>
                                        <p:tav tm="100000">
                                          <p:val>
                                            <p:strVal val="#ppt_x"/>
                                          </p:val>
                                        </p:tav>
                                      </p:tavLst>
                                    </p:anim>
                                    <p:anim calcmode="lin" valueType="num">
                                      <p:cBhvr additive="base">
                                        <p:cTn id="206" dur="500" fill="hold"/>
                                        <p:tgtEl>
                                          <p:spTgt spid="18504"/>
                                        </p:tgtEl>
                                        <p:attrNameLst>
                                          <p:attrName>ppt_y</p:attrName>
                                        </p:attrNameLst>
                                      </p:cBhvr>
                                      <p:tavLst>
                                        <p:tav tm="0">
                                          <p:val>
                                            <p:strVal val="1+#ppt_h/2"/>
                                          </p:val>
                                        </p:tav>
                                        <p:tav tm="100000">
                                          <p:val>
                                            <p:strVal val="#ppt_y"/>
                                          </p:val>
                                        </p:tav>
                                      </p:tavLst>
                                    </p:anim>
                                  </p:childTnLst>
                                </p:cTn>
                              </p:par>
                            </p:childTnLst>
                          </p:cTn>
                        </p:par>
                      </p:childTnLst>
                    </p:cTn>
                  </p:par>
                  <p:par>
                    <p:cTn id="207" fill="hold" nodeType="clickPar">
                      <p:stCondLst>
                        <p:cond delay="indefinite"/>
                      </p:stCondLst>
                      <p:childTnLst>
                        <p:par>
                          <p:cTn id="208" fill="hold" nodeType="withGroup">
                            <p:stCondLst>
                              <p:cond delay="0"/>
                            </p:stCondLst>
                            <p:childTnLst>
                              <p:par>
                                <p:cTn id="209" presetID="2" presetClass="exit" presetSubtype="4" fill="hold" grpId="1" nodeType="clickEffect">
                                  <p:stCondLst>
                                    <p:cond delay="0"/>
                                  </p:stCondLst>
                                  <p:iterate type="lt">
                                    <p:tmPct val="0"/>
                                  </p:iterate>
                                  <p:childTnLst>
                                    <p:anim calcmode="lin" valueType="num">
                                      <p:cBhvr additive="base">
                                        <p:cTn id="210" dur="500"/>
                                        <p:tgtEl>
                                          <p:spTgt spid="18460"/>
                                        </p:tgtEl>
                                        <p:attrNameLst>
                                          <p:attrName>ppt_x</p:attrName>
                                        </p:attrNameLst>
                                      </p:cBhvr>
                                      <p:tavLst>
                                        <p:tav tm="0">
                                          <p:val>
                                            <p:strVal val="ppt_x"/>
                                          </p:val>
                                        </p:tav>
                                        <p:tav tm="100000">
                                          <p:val>
                                            <p:strVal val="ppt_x"/>
                                          </p:val>
                                        </p:tav>
                                      </p:tavLst>
                                    </p:anim>
                                    <p:anim calcmode="lin" valueType="num">
                                      <p:cBhvr additive="base">
                                        <p:cTn id="211" dur="500"/>
                                        <p:tgtEl>
                                          <p:spTgt spid="18460"/>
                                        </p:tgtEl>
                                        <p:attrNameLst>
                                          <p:attrName>ppt_y</p:attrName>
                                        </p:attrNameLst>
                                      </p:cBhvr>
                                      <p:tavLst>
                                        <p:tav tm="0">
                                          <p:val>
                                            <p:strVal val="ppt_y"/>
                                          </p:val>
                                        </p:tav>
                                        <p:tav tm="100000">
                                          <p:val>
                                            <p:strVal val="1+ppt_h/2"/>
                                          </p:val>
                                        </p:tav>
                                      </p:tavLst>
                                    </p:anim>
                                    <p:set>
                                      <p:cBhvr>
                                        <p:cTn id="212" dur="1" fill="hold">
                                          <p:stCondLst>
                                            <p:cond delay="499"/>
                                          </p:stCondLst>
                                        </p:cTn>
                                        <p:tgtEl>
                                          <p:spTgt spid="18460"/>
                                        </p:tgtEl>
                                        <p:attrNameLst>
                                          <p:attrName>style.visibility</p:attrName>
                                        </p:attrNameLst>
                                      </p:cBhvr>
                                      <p:to>
                                        <p:strVal val="hidden"/>
                                      </p:to>
                                    </p:set>
                                  </p:childTnLst>
                                </p:cTn>
                              </p:par>
                            </p:childTnLst>
                          </p:cTn>
                        </p:par>
                      </p:childTnLst>
                    </p:cTn>
                  </p:par>
                  <p:par>
                    <p:cTn id="213" fill="hold" nodeType="clickPar">
                      <p:stCondLst>
                        <p:cond delay="indefinite"/>
                      </p:stCondLst>
                      <p:childTnLst>
                        <p:par>
                          <p:cTn id="214" fill="hold" nodeType="withGroup">
                            <p:stCondLst>
                              <p:cond delay="0"/>
                            </p:stCondLst>
                            <p:childTnLst>
                              <p:par>
                                <p:cTn id="215" presetID="2" presetClass="exit" presetSubtype="4" fill="hold" grpId="1" nodeType="clickEffect">
                                  <p:stCondLst>
                                    <p:cond delay="0"/>
                                  </p:stCondLst>
                                  <p:iterate type="lt">
                                    <p:tmPct val="0"/>
                                  </p:iterate>
                                  <p:childTnLst>
                                    <p:anim calcmode="lin" valueType="num">
                                      <p:cBhvr additive="base">
                                        <p:cTn id="216" dur="500"/>
                                        <p:tgtEl>
                                          <p:spTgt spid="18459"/>
                                        </p:tgtEl>
                                        <p:attrNameLst>
                                          <p:attrName>ppt_x</p:attrName>
                                        </p:attrNameLst>
                                      </p:cBhvr>
                                      <p:tavLst>
                                        <p:tav tm="0">
                                          <p:val>
                                            <p:strVal val="ppt_x"/>
                                          </p:val>
                                        </p:tav>
                                        <p:tav tm="100000">
                                          <p:val>
                                            <p:strVal val="ppt_x"/>
                                          </p:val>
                                        </p:tav>
                                      </p:tavLst>
                                    </p:anim>
                                    <p:anim calcmode="lin" valueType="num">
                                      <p:cBhvr additive="base">
                                        <p:cTn id="217" dur="500"/>
                                        <p:tgtEl>
                                          <p:spTgt spid="18459"/>
                                        </p:tgtEl>
                                        <p:attrNameLst>
                                          <p:attrName>ppt_y</p:attrName>
                                        </p:attrNameLst>
                                      </p:cBhvr>
                                      <p:tavLst>
                                        <p:tav tm="0">
                                          <p:val>
                                            <p:strVal val="ppt_y"/>
                                          </p:val>
                                        </p:tav>
                                        <p:tav tm="100000">
                                          <p:val>
                                            <p:strVal val="1+ppt_h/2"/>
                                          </p:val>
                                        </p:tav>
                                      </p:tavLst>
                                    </p:anim>
                                    <p:set>
                                      <p:cBhvr>
                                        <p:cTn id="218" dur="1" fill="hold">
                                          <p:stCondLst>
                                            <p:cond delay="499"/>
                                          </p:stCondLst>
                                        </p:cTn>
                                        <p:tgtEl>
                                          <p:spTgt spid="18459"/>
                                        </p:tgtEl>
                                        <p:attrNameLst>
                                          <p:attrName>style.visibility</p:attrName>
                                        </p:attrNameLst>
                                      </p:cBhvr>
                                      <p:to>
                                        <p:strVal val="hidden"/>
                                      </p:to>
                                    </p:set>
                                  </p:childTnLst>
                                </p:cTn>
                              </p:par>
                            </p:childTnLst>
                          </p:cTn>
                        </p:par>
                        <p:par>
                          <p:cTn id="219" fill="hold" nodeType="afterGroup">
                            <p:stCondLst>
                              <p:cond delay="500"/>
                            </p:stCondLst>
                            <p:childTnLst>
                              <p:par>
                                <p:cTn id="220" presetID="2" presetClass="entr" presetSubtype="4" fill="hold" grpId="0" nodeType="afterEffect">
                                  <p:stCondLst>
                                    <p:cond delay="0"/>
                                  </p:stCondLst>
                                  <p:childTnLst>
                                    <p:set>
                                      <p:cBhvr>
                                        <p:cTn id="221" dur="1" fill="hold">
                                          <p:stCondLst>
                                            <p:cond delay="0"/>
                                          </p:stCondLst>
                                        </p:cTn>
                                        <p:tgtEl>
                                          <p:spTgt spid="18502"/>
                                        </p:tgtEl>
                                        <p:attrNameLst>
                                          <p:attrName>style.visibility</p:attrName>
                                        </p:attrNameLst>
                                      </p:cBhvr>
                                      <p:to>
                                        <p:strVal val="visible"/>
                                      </p:to>
                                    </p:set>
                                    <p:anim calcmode="lin" valueType="num">
                                      <p:cBhvr additive="base">
                                        <p:cTn id="222" dur="500" fill="hold"/>
                                        <p:tgtEl>
                                          <p:spTgt spid="18502"/>
                                        </p:tgtEl>
                                        <p:attrNameLst>
                                          <p:attrName>ppt_x</p:attrName>
                                        </p:attrNameLst>
                                      </p:cBhvr>
                                      <p:tavLst>
                                        <p:tav tm="0">
                                          <p:val>
                                            <p:strVal val="#ppt_x"/>
                                          </p:val>
                                        </p:tav>
                                        <p:tav tm="100000">
                                          <p:val>
                                            <p:strVal val="#ppt_x"/>
                                          </p:val>
                                        </p:tav>
                                      </p:tavLst>
                                    </p:anim>
                                    <p:anim calcmode="lin" valueType="num">
                                      <p:cBhvr additive="base">
                                        <p:cTn id="223" dur="500" fill="hold"/>
                                        <p:tgtEl>
                                          <p:spTgt spid="18502"/>
                                        </p:tgtEl>
                                        <p:attrNameLst>
                                          <p:attrName>ppt_y</p:attrName>
                                        </p:attrNameLst>
                                      </p:cBhvr>
                                      <p:tavLst>
                                        <p:tav tm="0">
                                          <p:val>
                                            <p:strVal val="1+#ppt_h/2"/>
                                          </p:val>
                                        </p:tav>
                                        <p:tav tm="100000">
                                          <p:val>
                                            <p:strVal val="#ppt_y"/>
                                          </p:val>
                                        </p:tav>
                                      </p:tavLst>
                                    </p:anim>
                                  </p:childTnLst>
                                </p:cTn>
                              </p:par>
                            </p:childTnLst>
                          </p:cTn>
                        </p:par>
                      </p:childTnLst>
                    </p:cTn>
                  </p:par>
                  <p:par>
                    <p:cTn id="224" fill="hold" nodeType="clickPar">
                      <p:stCondLst>
                        <p:cond delay="indefinite"/>
                      </p:stCondLst>
                      <p:childTnLst>
                        <p:par>
                          <p:cTn id="225" fill="hold" nodeType="withGroup">
                            <p:stCondLst>
                              <p:cond delay="0"/>
                            </p:stCondLst>
                            <p:childTnLst>
                              <p:par>
                                <p:cTn id="226" presetID="2" presetClass="exit" presetSubtype="4" fill="hold" grpId="1" nodeType="clickEffect">
                                  <p:stCondLst>
                                    <p:cond delay="0"/>
                                  </p:stCondLst>
                                  <p:iterate type="lt">
                                    <p:tmPct val="0"/>
                                  </p:iterate>
                                  <p:childTnLst>
                                    <p:anim calcmode="lin" valueType="num">
                                      <p:cBhvr additive="base">
                                        <p:cTn id="227" dur="500"/>
                                        <p:tgtEl>
                                          <p:spTgt spid="18458"/>
                                        </p:tgtEl>
                                        <p:attrNameLst>
                                          <p:attrName>ppt_x</p:attrName>
                                        </p:attrNameLst>
                                      </p:cBhvr>
                                      <p:tavLst>
                                        <p:tav tm="0">
                                          <p:val>
                                            <p:strVal val="ppt_x"/>
                                          </p:val>
                                        </p:tav>
                                        <p:tav tm="100000">
                                          <p:val>
                                            <p:strVal val="ppt_x"/>
                                          </p:val>
                                        </p:tav>
                                      </p:tavLst>
                                    </p:anim>
                                    <p:anim calcmode="lin" valueType="num">
                                      <p:cBhvr additive="base">
                                        <p:cTn id="228" dur="500"/>
                                        <p:tgtEl>
                                          <p:spTgt spid="18458"/>
                                        </p:tgtEl>
                                        <p:attrNameLst>
                                          <p:attrName>ppt_y</p:attrName>
                                        </p:attrNameLst>
                                      </p:cBhvr>
                                      <p:tavLst>
                                        <p:tav tm="0">
                                          <p:val>
                                            <p:strVal val="ppt_y"/>
                                          </p:val>
                                        </p:tav>
                                        <p:tav tm="100000">
                                          <p:val>
                                            <p:strVal val="1+ppt_h/2"/>
                                          </p:val>
                                        </p:tav>
                                      </p:tavLst>
                                    </p:anim>
                                    <p:set>
                                      <p:cBhvr>
                                        <p:cTn id="229" dur="1" fill="hold">
                                          <p:stCondLst>
                                            <p:cond delay="499"/>
                                          </p:stCondLst>
                                        </p:cTn>
                                        <p:tgtEl>
                                          <p:spTgt spid="18458"/>
                                        </p:tgtEl>
                                        <p:attrNameLst>
                                          <p:attrName>style.visibility</p:attrName>
                                        </p:attrNameLst>
                                      </p:cBhvr>
                                      <p:to>
                                        <p:strVal val="hidden"/>
                                      </p:to>
                                    </p:set>
                                  </p:childTnLst>
                                </p:cTn>
                              </p:par>
                            </p:childTnLst>
                          </p:cTn>
                        </p:par>
                        <p:par>
                          <p:cTn id="230" fill="hold" nodeType="afterGroup">
                            <p:stCondLst>
                              <p:cond delay="500"/>
                            </p:stCondLst>
                            <p:childTnLst>
                              <p:par>
                                <p:cTn id="231" presetID="2" presetClass="entr" presetSubtype="4" fill="hold" grpId="0" nodeType="afterEffect">
                                  <p:stCondLst>
                                    <p:cond delay="0"/>
                                  </p:stCondLst>
                                  <p:childTnLst>
                                    <p:set>
                                      <p:cBhvr>
                                        <p:cTn id="232" dur="1" fill="hold">
                                          <p:stCondLst>
                                            <p:cond delay="0"/>
                                          </p:stCondLst>
                                        </p:cTn>
                                        <p:tgtEl>
                                          <p:spTgt spid="18501"/>
                                        </p:tgtEl>
                                        <p:attrNameLst>
                                          <p:attrName>style.visibility</p:attrName>
                                        </p:attrNameLst>
                                      </p:cBhvr>
                                      <p:to>
                                        <p:strVal val="visible"/>
                                      </p:to>
                                    </p:set>
                                    <p:anim calcmode="lin" valueType="num">
                                      <p:cBhvr additive="base">
                                        <p:cTn id="233" dur="500" fill="hold"/>
                                        <p:tgtEl>
                                          <p:spTgt spid="18501"/>
                                        </p:tgtEl>
                                        <p:attrNameLst>
                                          <p:attrName>ppt_x</p:attrName>
                                        </p:attrNameLst>
                                      </p:cBhvr>
                                      <p:tavLst>
                                        <p:tav tm="0">
                                          <p:val>
                                            <p:strVal val="#ppt_x"/>
                                          </p:val>
                                        </p:tav>
                                        <p:tav tm="100000">
                                          <p:val>
                                            <p:strVal val="#ppt_x"/>
                                          </p:val>
                                        </p:tav>
                                      </p:tavLst>
                                    </p:anim>
                                    <p:anim calcmode="lin" valueType="num">
                                      <p:cBhvr additive="base">
                                        <p:cTn id="234" dur="500" fill="hold"/>
                                        <p:tgtEl>
                                          <p:spTgt spid="18501"/>
                                        </p:tgtEl>
                                        <p:attrNameLst>
                                          <p:attrName>ppt_y</p:attrName>
                                        </p:attrNameLst>
                                      </p:cBhvr>
                                      <p:tavLst>
                                        <p:tav tm="0">
                                          <p:val>
                                            <p:strVal val="1+#ppt_h/2"/>
                                          </p:val>
                                        </p:tav>
                                        <p:tav tm="100000">
                                          <p:val>
                                            <p:strVal val="#ppt_y"/>
                                          </p:val>
                                        </p:tav>
                                      </p:tavLst>
                                    </p:anim>
                                  </p:childTnLst>
                                </p:cTn>
                              </p:par>
                            </p:childTnLst>
                          </p:cTn>
                        </p:par>
                        <p:par>
                          <p:cTn id="235" fill="hold" nodeType="afterGroup">
                            <p:stCondLst>
                              <p:cond delay="1000"/>
                            </p:stCondLst>
                            <p:childTnLst>
                              <p:par>
                                <p:cTn id="236" presetID="2" presetClass="entr" presetSubtype="4" fill="hold" grpId="0" nodeType="afterEffect">
                                  <p:stCondLst>
                                    <p:cond delay="0"/>
                                  </p:stCondLst>
                                  <p:childTnLst>
                                    <p:set>
                                      <p:cBhvr>
                                        <p:cTn id="237" dur="1" fill="hold">
                                          <p:stCondLst>
                                            <p:cond delay="0"/>
                                          </p:stCondLst>
                                        </p:cTn>
                                        <p:tgtEl>
                                          <p:spTgt spid="39"/>
                                        </p:tgtEl>
                                        <p:attrNameLst>
                                          <p:attrName>style.visibility</p:attrName>
                                        </p:attrNameLst>
                                      </p:cBhvr>
                                      <p:to>
                                        <p:strVal val="visible"/>
                                      </p:to>
                                    </p:set>
                                    <p:anim calcmode="lin" valueType="num">
                                      <p:cBhvr additive="base">
                                        <p:cTn id="238" dur="500" fill="hold"/>
                                        <p:tgtEl>
                                          <p:spTgt spid="39"/>
                                        </p:tgtEl>
                                        <p:attrNameLst>
                                          <p:attrName>ppt_x</p:attrName>
                                        </p:attrNameLst>
                                      </p:cBhvr>
                                      <p:tavLst>
                                        <p:tav tm="0">
                                          <p:val>
                                            <p:strVal val="#ppt_x"/>
                                          </p:val>
                                        </p:tav>
                                        <p:tav tm="100000">
                                          <p:val>
                                            <p:strVal val="#ppt_x"/>
                                          </p:val>
                                        </p:tav>
                                      </p:tavLst>
                                    </p:anim>
                                    <p:anim calcmode="lin" valueType="num">
                                      <p:cBhvr additive="base">
                                        <p:cTn id="23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2" grpId="0"/>
      <p:bldP spid="18447" grpId="0"/>
      <p:bldP spid="18451" grpId="0"/>
      <p:bldP spid="18451" grpId="1"/>
      <p:bldP spid="18452" grpId="0"/>
      <p:bldP spid="18452" grpId="1"/>
      <p:bldP spid="18453" grpId="0"/>
      <p:bldP spid="18453" grpId="1"/>
      <p:bldP spid="18454" grpId="0"/>
      <p:bldP spid="18454" grpId="1"/>
      <p:bldP spid="18455" grpId="0"/>
      <p:bldP spid="18455" grpId="1"/>
      <p:bldP spid="18456" grpId="0"/>
      <p:bldP spid="18456" grpId="1"/>
      <p:bldP spid="18457" grpId="0"/>
      <p:bldP spid="18458" grpId="0"/>
      <p:bldP spid="18458" grpId="1"/>
      <p:bldP spid="18459" grpId="0"/>
      <p:bldP spid="18459" grpId="1"/>
      <p:bldP spid="18460" grpId="0"/>
      <p:bldP spid="18460" grpId="1"/>
      <p:bldP spid="18461" grpId="0"/>
      <p:bldP spid="18461" grpId="1"/>
      <p:bldP spid="18462" grpId="0"/>
      <p:bldP spid="18462" grpId="1"/>
      <p:bldP spid="18463" grpId="0"/>
      <p:bldP spid="18463" grpId="1"/>
      <p:bldP spid="18493" grpId="0"/>
      <p:bldP spid="18494" grpId="0"/>
      <p:bldP spid="18495" grpId="0"/>
      <p:bldP spid="18496" grpId="0"/>
      <p:bldP spid="18497" grpId="0"/>
      <p:bldP spid="18498" grpId="0"/>
      <p:bldP spid="18499" grpId="0"/>
      <p:bldP spid="18500" grpId="0"/>
      <p:bldP spid="18501" grpId="0"/>
      <p:bldP spid="18502" grpId="0"/>
      <p:bldP spid="18504" grpId="0"/>
      <p:bldP spid="18505" grpId="0"/>
      <p:bldP spid="18506"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สี่เหลี่ยมผืนผ้า: มุมมน 2">
            <a:extLst>
              <a:ext uri="{FF2B5EF4-FFF2-40B4-BE49-F238E27FC236}">
                <a16:creationId xmlns:a16="http://schemas.microsoft.com/office/drawing/2014/main" id="{2CEA01E8-597A-4EC5-A06C-DC65AEA039C0}"/>
              </a:ext>
            </a:extLst>
          </p:cNvPr>
          <p:cNvSpPr/>
          <p:nvPr/>
        </p:nvSpPr>
        <p:spPr>
          <a:xfrm>
            <a:off x="415290" y="405130"/>
            <a:ext cx="11361420" cy="6047740"/>
          </a:xfrm>
          <a:prstGeom prst="roundRect">
            <a:avLst>
              <a:gd name="adj" fmla="val 2256"/>
            </a:avLst>
          </a:prstGeom>
          <a:solidFill>
            <a:srgbClr val="ACB6E5"/>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สี่เหลี่ยมผืนผ้า: มุมมน 2">
            <a:extLst>
              <a:ext uri="{FF2B5EF4-FFF2-40B4-BE49-F238E27FC236}">
                <a16:creationId xmlns:a16="http://schemas.microsoft.com/office/drawing/2014/main" id="{BF1C5154-3E1F-4DBE-B19D-6AB5B28C51D0}"/>
              </a:ext>
            </a:extLst>
          </p:cNvPr>
          <p:cNvSpPr/>
          <p:nvPr/>
        </p:nvSpPr>
        <p:spPr>
          <a:xfrm>
            <a:off x="603050" y="580569"/>
            <a:ext cx="10993866" cy="5718629"/>
          </a:xfrm>
          <a:prstGeom prst="roundRect">
            <a:avLst>
              <a:gd name="adj" fmla="val 2256"/>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กลุ่ม 28">
            <a:extLst>
              <a:ext uri="{FF2B5EF4-FFF2-40B4-BE49-F238E27FC236}">
                <a16:creationId xmlns:a16="http://schemas.microsoft.com/office/drawing/2014/main" id="{8754F340-2748-4D23-95AE-1CC1CEA60B72}"/>
              </a:ext>
            </a:extLst>
          </p:cNvPr>
          <p:cNvGrpSpPr/>
          <p:nvPr/>
        </p:nvGrpSpPr>
        <p:grpSpPr>
          <a:xfrm>
            <a:off x="531502" y="-687698"/>
            <a:ext cx="687698" cy="687698"/>
            <a:chOff x="9749599" y="4631922"/>
            <a:chExt cx="423547" cy="423547"/>
          </a:xfrm>
        </p:grpSpPr>
        <p:sp>
          <p:nvSpPr>
            <p:cNvPr id="30" name="วงรี 29">
              <a:extLst>
                <a:ext uri="{FF2B5EF4-FFF2-40B4-BE49-F238E27FC236}">
                  <a16:creationId xmlns:a16="http://schemas.microsoft.com/office/drawing/2014/main" id="{A222E67A-F2B4-4AE4-929C-92ADC5FE3E36}"/>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วงรี 30">
              <a:extLst>
                <a:ext uri="{FF2B5EF4-FFF2-40B4-BE49-F238E27FC236}">
                  <a16:creationId xmlns:a16="http://schemas.microsoft.com/office/drawing/2014/main" id="{87A617BE-53E3-4D64-871E-1279430B09AB}"/>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ส่วนโค้ง 31">
              <a:extLst>
                <a:ext uri="{FF2B5EF4-FFF2-40B4-BE49-F238E27FC236}">
                  <a16:creationId xmlns:a16="http://schemas.microsoft.com/office/drawing/2014/main" id="{F10EE3F8-85FC-4693-B0D9-9EC72D458AE6}"/>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3" name="กลุ่ม 32">
            <a:extLst>
              <a:ext uri="{FF2B5EF4-FFF2-40B4-BE49-F238E27FC236}">
                <a16:creationId xmlns:a16="http://schemas.microsoft.com/office/drawing/2014/main" id="{BB2D9D95-5892-4126-BD51-FFBA15AA7249}"/>
              </a:ext>
            </a:extLst>
          </p:cNvPr>
          <p:cNvGrpSpPr/>
          <p:nvPr/>
        </p:nvGrpSpPr>
        <p:grpSpPr>
          <a:xfrm rot="15860990">
            <a:off x="-975359" y="5586476"/>
            <a:ext cx="329560" cy="329560"/>
            <a:chOff x="9749599" y="4631922"/>
            <a:chExt cx="423547" cy="423547"/>
          </a:xfrm>
        </p:grpSpPr>
        <p:sp>
          <p:nvSpPr>
            <p:cNvPr id="34" name="วงรี 33">
              <a:extLst>
                <a:ext uri="{FF2B5EF4-FFF2-40B4-BE49-F238E27FC236}">
                  <a16:creationId xmlns:a16="http://schemas.microsoft.com/office/drawing/2014/main" id="{A483C469-1451-4B51-8C6F-A4793D79C4C0}"/>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วงรี 34">
              <a:extLst>
                <a:ext uri="{FF2B5EF4-FFF2-40B4-BE49-F238E27FC236}">
                  <a16:creationId xmlns:a16="http://schemas.microsoft.com/office/drawing/2014/main" id="{8CE9CAB7-6D45-4837-8262-5FF679A3BC76}"/>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ส่วนโค้ง 35">
              <a:extLst>
                <a:ext uri="{FF2B5EF4-FFF2-40B4-BE49-F238E27FC236}">
                  <a16:creationId xmlns:a16="http://schemas.microsoft.com/office/drawing/2014/main" id="{84A47909-7844-4A09-AE5C-9A5DA1AF3F07}"/>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7" name="กลุ่ม 36">
            <a:extLst>
              <a:ext uri="{FF2B5EF4-FFF2-40B4-BE49-F238E27FC236}">
                <a16:creationId xmlns:a16="http://schemas.microsoft.com/office/drawing/2014/main" id="{C1BCF801-8A34-4C07-8815-03224CFD6BFD}"/>
              </a:ext>
            </a:extLst>
          </p:cNvPr>
          <p:cNvGrpSpPr/>
          <p:nvPr/>
        </p:nvGrpSpPr>
        <p:grpSpPr>
          <a:xfrm rot="15860990">
            <a:off x="12697892" y="22431"/>
            <a:ext cx="479312" cy="479312"/>
            <a:chOff x="9749599" y="4631922"/>
            <a:chExt cx="423547" cy="423547"/>
          </a:xfrm>
        </p:grpSpPr>
        <p:sp>
          <p:nvSpPr>
            <p:cNvPr id="38" name="วงรี 37">
              <a:extLst>
                <a:ext uri="{FF2B5EF4-FFF2-40B4-BE49-F238E27FC236}">
                  <a16:creationId xmlns:a16="http://schemas.microsoft.com/office/drawing/2014/main" id="{1FFC8F6B-0AF1-4C44-8258-45D16D17578D}"/>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วงรี 38">
              <a:extLst>
                <a:ext uri="{FF2B5EF4-FFF2-40B4-BE49-F238E27FC236}">
                  <a16:creationId xmlns:a16="http://schemas.microsoft.com/office/drawing/2014/main" id="{FC1A6DCD-9681-4A05-AE9B-865DDC8894B3}"/>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ส่วนโค้ง 39">
              <a:extLst>
                <a:ext uri="{FF2B5EF4-FFF2-40B4-BE49-F238E27FC236}">
                  <a16:creationId xmlns:a16="http://schemas.microsoft.com/office/drawing/2014/main" id="{BA422B73-5E1F-49BA-AAFD-923FB499C8B0}"/>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1" name="กลุ่ม 40">
            <a:extLst>
              <a:ext uri="{FF2B5EF4-FFF2-40B4-BE49-F238E27FC236}">
                <a16:creationId xmlns:a16="http://schemas.microsoft.com/office/drawing/2014/main" id="{9E401547-CC73-472B-AACC-DDED74CBB754}"/>
              </a:ext>
            </a:extLst>
          </p:cNvPr>
          <p:cNvGrpSpPr/>
          <p:nvPr/>
        </p:nvGrpSpPr>
        <p:grpSpPr>
          <a:xfrm rot="15860990">
            <a:off x="5757393" y="-1026600"/>
            <a:ext cx="389374" cy="389374"/>
            <a:chOff x="9749599" y="4631922"/>
            <a:chExt cx="423547" cy="423547"/>
          </a:xfrm>
        </p:grpSpPr>
        <p:sp>
          <p:nvSpPr>
            <p:cNvPr id="42" name="วงรี 41">
              <a:extLst>
                <a:ext uri="{FF2B5EF4-FFF2-40B4-BE49-F238E27FC236}">
                  <a16:creationId xmlns:a16="http://schemas.microsoft.com/office/drawing/2014/main" id="{CC1BDA1A-8C02-4F54-B7EF-C89B34AA4E97}"/>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วงรี 42">
              <a:extLst>
                <a:ext uri="{FF2B5EF4-FFF2-40B4-BE49-F238E27FC236}">
                  <a16:creationId xmlns:a16="http://schemas.microsoft.com/office/drawing/2014/main" id="{FCCDEA2D-3B69-4C84-A80C-E4E0CB057785}"/>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ส่วนโค้ง 43">
              <a:extLst>
                <a:ext uri="{FF2B5EF4-FFF2-40B4-BE49-F238E27FC236}">
                  <a16:creationId xmlns:a16="http://schemas.microsoft.com/office/drawing/2014/main" id="{C4BDD61A-6BD8-4C65-A173-5F96EC7DC982}"/>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9" name="กล่องข้อความ 16">
            <a:extLst>
              <a:ext uri="{FF2B5EF4-FFF2-40B4-BE49-F238E27FC236}">
                <a16:creationId xmlns:a16="http://schemas.microsoft.com/office/drawing/2014/main" id="{50C05CFE-68A0-4A77-A039-9B462D147E17}"/>
              </a:ext>
            </a:extLst>
          </p:cNvPr>
          <p:cNvSpPr txBox="1"/>
          <p:nvPr/>
        </p:nvSpPr>
        <p:spPr>
          <a:xfrm>
            <a:off x="5429250" y="1060063"/>
            <a:ext cx="1392799" cy="923330"/>
          </a:xfrm>
          <a:prstGeom prst="rect">
            <a:avLst/>
          </a:prstGeom>
          <a:noFill/>
        </p:spPr>
        <p:txBody>
          <a:bodyPr wrap="square" rtlCol="0">
            <a:spAutoFit/>
          </a:bodyPr>
          <a:lstStyle/>
          <a:p>
            <a:pPr algn="ctr"/>
            <a:r>
              <a:rPr lang="en-US" sz="5400" dirty="0">
                <a:solidFill>
                  <a:srgbClr val="C00000"/>
                </a:solidFill>
                <a:latin typeface="Arial" panose="020B0604020202020204" pitchFamily="34" charset="0"/>
                <a:cs typeface="Arial" panose="020B0604020202020204" pitchFamily="34" charset="0"/>
              </a:rPr>
              <a:t>hay</a:t>
            </a:r>
          </a:p>
        </p:txBody>
      </p:sp>
      <p:sp>
        <p:nvSpPr>
          <p:cNvPr id="50" name="TextBox 49">
            <a:extLst>
              <a:ext uri="{FF2B5EF4-FFF2-40B4-BE49-F238E27FC236}">
                <a16:creationId xmlns:a16="http://schemas.microsoft.com/office/drawing/2014/main" id="{2560D9C3-D823-4ACE-A0C6-39BAB4A9F278}"/>
              </a:ext>
            </a:extLst>
          </p:cNvPr>
          <p:cNvSpPr txBox="1"/>
          <p:nvPr/>
        </p:nvSpPr>
        <p:spPr>
          <a:xfrm>
            <a:off x="3995738" y="2640137"/>
            <a:ext cx="5510212" cy="3477875"/>
          </a:xfrm>
          <a:prstGeom prst="rect">
            <a:avLst/>
          </a:prstGeom>
          <a:noFill/>
        </p:spPr>
        <p:txBody>
          <a:bodyPr wrap="square">
            <a:spAutoFit/>
          </a:bodyPr>
          <a:lstStyle/>
          <a:p>
            <a:pPr eaLnBrk="1" hangingPunct="1">
              <a:lnSpc>
                <a:spcPct val="100000"/>
              </a:lnSpc>
              <a:spcBef>
                <a:spcPct val="50000"/>
              </a:spcBef>
              <a:buClrTx/>
              <a:buSzTx/>
              <a:buFontTx/>
              <a:buNone/>
            </a:pPr>
            <a:r>
              <a:rPr lang="en-US" altLang="en-US" sz="4000" b="1" dirty="0">
                <a:latin typeface="Arial" panose="020B0604020202020204" pitchFamily="34" charset="0"/>
                <a:cs typeface="Arial" panose="020B0604020202020204" pitchFamily="34" charset="0"/>
              </a:rPr>
              <a:t>…</a:t>
            </a:r>
            <a:r>
              <a:rPr lang="en-US" altLang="en-US" sz="4000" b="1" dirty="0" err="1">
                <a:latin typeface="Arial" panose="020B0604020202020204" pitchFamily="34" charset="0"/>
                <a:cs typeface="Arial" panose="020B0604020202020204" pitchFamily="34" charset="0"/>
              </a:rPr>
              <a:t>uyền</a:t>
            </a:r>
            <a:r>
              <a:rPr lang="en-US" altLang="en-US" sz="4000" b="1" dirty="0">
                <a:latin typeface="Arial" panose="020B0604020202020204" pitchFamily="34" charset="0"/>
                <a:cs typeface="Arial" panose="020B0604020202020204" pitchFamily="34" charset="0"/>
              </a:rPr>
              <a:t> …</a:t>
            </a:r>
            <a:r>
              <a:rPr lang="en-US" altLang="en-US" sz="4000" b="1" dirty="0" err="1">
                <a:latin typeface="Arial" panose="020B0604020202020204" pitchFamily="34" charset="0"/>
                <a:cs typeface="Arial" panose="020B0604020202020204" pitchFamily="34" charset="0"/>
              </a:rPr>
              <a:t>ong</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vòm</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lá</a:t>
            </a:r>
            <a:endParaRPr lang="en-US" altLang="en-US" sz="4000" dirty="0">
              <a:latin typeface="Arial" panose="020B0604020202020204" pitchFamily="34" charset="0"/>
              <a:cs typeface="Arial" panose="020B0604020202020204" pitchFamily="34" charset="0"/>
            </a:endParaRPr>
          </a:p>
          <a:p>
            <a:pPr eaLnBrk="1" hangingPunct="1">
              <a:lnSpc>
                <a:spcPct val="100000"/>
              </a:lnSpc>
              <a:spcBef>
                <a:spcPct val="50000"/>
              </a:spcBef>
              <a:buClrTx/>
              <a:buSzTx/>
              <a:buFontTx/>
              <a:buNone/>
            </a:pPr>
            <a:r>
              <a:rPr lang="en-US" altLang="en-US" sz="4000" b="1" dirty="0">
                <a:latin typeface="Arial" panose="020B0604020202020204" pitchFamily="34" charset="0"/>
                <a:cs typeface="Arial" panose="020B0604020202020204" pitchFamily="34" charset="0"/>
              </a:rPr>
              <a:t>…</a:t>
            </a:r>
            <a:r>
              <a:rPr lang="en-US" altLang="en-US" sz="4000" b="1" dirty="0" err="1">
                <a:latin typeface="Arial" panose="020B0604020202020204" pitchFamily="34" charset="0"/>
                <a:cs typeface="Arial" panose="020B0604020202020204" pitchFamily="34" charset="0"/>
              </a:rPr>
              <a:t>im</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có</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gì</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vui</a:t>
            </a:r>
            <a:endParaRPr lang="en-US" altLang="en-US" sz="4000" dirty="0">
              <a:latin typeface="Arial" panose="020B0604020202020204" pitchFamily="34" charset="0"/>
              <a:cs typeface="Arial" panose="020B0604020202020204" pitchFamily="34" charset="0"/>
            </a:endParaRPr>
          </a:p>
          <a:p>
            <a:pPr eaLnBrk="1" hangingPunct="1">
              <a:lnSpc>
                <a:spcPct val="100000"/>
              </a:lnSpc>
              <a:spcBef>
                <a:spcPct val="50000"/>
              </a:spcBef>
              <a:buClrTx/>
              <a:buSzTx/>
              <a:buFontTx/>
              <a:buNone/>
            </a:pPr>
            <a:r>
              <a:rPr lang="en-US" altLang="en-US" sz="4000" dirty="0" err="1">
                <a:solidFill>
                  <a:srgbClr val="000000"/>
                </a:solidFill>
                <a:latin typeface="Arial" panose="020B0604020202020204" pitchFamily="34" charset="0"/>
                <a:cs typeface="Arial" panose="020B0604020202020204" pitchFamily="34" charset="0"/>
              </a:rPr>
              <a:t>Mà</a:t>
            </a:r>
            <a:r>
              <a:rPr lang="en-US" altLang="en-US" sz="4000" dirty="0">
                <a:solidFill>
                  <a:srgbClr val="000000"/>
                </a:solidFill>
                <a:latin typeface="Arial" panose="020B0604020202020204" pitchFamily="34" charset="0"/>
                <a:cs typeface="Arial" panose="020B0604020202020204" pitchFamily="34" charset="0"/>
              </a:rPr>
              <a:t> </a:t>
            </a:r>
            <a:r>
              <a:rPr lang="en-US" altLang="en-US" sz="4000" dirty="0" err="1">
                <a:solidFill>
                  <a:srgbClr val="000000"/>
                </a:solidFill>
                <a:latin typeface="Arial" panose="020B0604020202020204" pitchFamily="34" charset="0"/>
                <a:cs typeface="Arial" panose="020B0604020202020204" pitchFamily="34" charset="0"/>
              </a:rPr>
              <a:t>nghe</a:t>
            </a:r>
            <a:r>
              <a:rPr lang="en-US" altLang="en-US" sz="4000" dirty="0">
                <a:solidFill>
                  <a:srgbClr val="000000"/>
                </a:solidFill>
                <a:latin typeface="Arial" panose="020B0604020202020204" pitchFamily="34" charset="0"/>
                <a:cs typeface="Arial" panose="020B0604020202020204" pitchFamily="34" charset="0"/>
              </a:rPr>
              <a:t> </a:t>
            </a:r>
            <a:r>
              <a:rPr lang="en-US" altLang="en-US" sz="4000" dirty="0" err="1">
                <a:solidFill>
                  <a:srgbClr val="000000"/>
                </a:solidFill>
                <a:latin typeface="Arial" panose="020B0604020202020204" pitchFamily="34" charset="0"/>
                <a:cs typeface="Arial" panose="020B0604020202020204" pitchFamily="34" charset="0"/>
              </a:rPr>
              <a:t>ríu</a:t>
            </a:r>
            <a:r>
              <a:rPr lang="en-US" altLang="en-US" sz="4000" dirty="0">
                <a:solidFill>
                  <a:srgbClr val="000000"/>
                </a:solidFill>
                <a:latin typeface="Arial" panose="020B0604020202020204" pitchFamily="34" charset="0"/>
                <a:cs typeface="Arial" panose="020B0604020202020204" pitchFamily="34" charset="0"/>
              </a:rPr>
              <a:t> </a:t>
            </a:r>
            <a:r>
              <a:rPr lang="en-US" altLang="en-US" sz="4000" dirty="0" err="1">
                <a:solidFill>
                  <a:srgbClr val="000000"/>
                </a:solidFill>
                <a:latin typeface="Arial" panose="020B0604020202020204" pitchFamily="34" charset="0"/>
                <a:cs typeface="Arial" panose="020B0604020202020204" pitchFamily="34" charset="0"/>
              </a:rPr>
              <a:t>rít</a:t>
            </a:r>
            <a:endParaRPr lang="en-US" altLang="en-US" sz="4000" dirty="0">
              <a:solidFill>
                <a:srgbClr val="000000"/>
              </a:solidFill>
              <a:latin typeface="Arial" panose="020B0604020202020204" pitchFamily="34" charset="0"/>
              <a:cs typeface="Arial" panose="020B0604020202020204" pitchFamily="34" charset="0"/>
            </a:endParaRPr>
          </a:p>
          <a:p>
            <a:pPr eaLnBrk="1" hangingPunct="1">
              <a:lnSpc>
                <a:spcPct val="100000"/>
              </a:lnSpc>
              <a:spcBef>
                <a:spcPct val="50000"/>
              </a:spcBef>
              <a:buClrTx/>
              <a:buSzTx/>
              <a:buFontTx/>
              <a:buNone/>
            </a:pPr>
            <a:r>
              <a:rPr lang="en-US" altLang="en-US" sz="4000" dirty="0" err="1">
                <a:solidFill>
                  <a:srgbClr val="000000"/>
                </a:solidFill>
                <a:latin typeface="Arial" panose="020B0604020202020204" pitchFamily="34" charset="0"/>
                <a:cs typeface="Arial" panose="020B0604020202020204" pitchFamily="34" charset="0"/>
              </a:rPr>
              <a:t>Như</a:t>
            </a:r>
            <a:r>
              <a:rPr lang="en-US" altLang="en-US" sz="4000" b="1" dirty="0">
                <a:solidFill>
                  <a:srgbClr val="000000"/>
                </a:solidFill>
                <a:latin typeface="Arial" panose="020B0604020202020204" pitchFamily="34" charset="0"/>
                <a:cs typeface="Arial" panose="020B0604020202020204" pitchFamily="34" charset="0"/>
              </a:rPr>
              <a:t> …ẻ </a:t>
            </a:r>
            <a:r>
              <a:rPr lang="en-US" altLang="en-US" sz="4000" dirty="0" err="1">
                <a:solidFill>
                  <a:srgbClr val="000000"/>
                </a:solidFill>
                <a:latin typeface="Arial" panose="020B0604020202020204" pitchFamily="34" charset="0"/>
                <a:cs typeface="Arial" panose="020B0604020202020204" pitchFamily="34" charset="0"/>
              </a:rPr>
              <a:t>reo</a:t>
            </a:r>
            <a:r>
              <a:rPr lang="en-US" altLang="en-US" sz="4000" dirty="0">
                <a:solidFill>
                  <a:srgbClr val="000000"/>
                </a:solidFill>
                <a:latin typeface="Arial" panose="020B0604020202020204" pitchFamily="34" charset="0"/>
                <a:cs typeface="Arial" panose="020B0604020202020204" pitchFamily="34" charset="0"/>
              </a:rPr>
              <a:t> </a:t>
            </a:r>
            <a:r>
              <a:rPr lang="en-US" altLang="en-US" sz="4000" dirty="0" err="1">
                <a:solidFill>
                  <a:srgbClr val="000000"/>
                </a:solidFill>
                <a:latin typeface="Arial" panose="020B0604020202020204" pitchFamily="34" charset="0"/>
                <a:cs typeface="Arial" panose="020B0604020202020204" pitchFamily="34" charset="0"/>
              </a:rPr>
              <a:t>cười</a:t>
            </a:r>
            <a:r>
              <a:rPr lang="en-US" altLang="en-US" sz="4000" dirty="0">
                <a:solidFill>
                  <a:srgbClr val="000000"/>
                </a:solidFill>
                <a:latin typeface="Arial" panose="020B0604020202020204" pitchFamily="34" charset="0"/>
                <a:cs typeface="Arial" panose="020B0604020202020204" pitchFamily="34" charset="0"/>
              </a:rPr>
              <a:t>?</a:t>
            </a:r>
            <a:endParaRPr lang="en-US" altLang="en-US" sz="4000" dirty="0">
              <a:solidFill>
                <a:schemeClr val="tx2"/>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49336C87-DE17-404D-9513-3047DA8955F6}"/>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47700" y="3638550"/>
            <a:ext cx="2609850" cy="2609850"/>
          </a:xfrm>
          <a:prstGeom prst="rect">
            <a:avLst/>
          </a:prstGeom>
        </p:spPr>
      </p:pic>
      <p:pic>
        <p:nvPicPr>
          <p:cNvPr id="11" name="Picture 10">
            <a:extLst>
              <a:ext uri="{FF2B5EF4-FFF2-40B4-BE49-F238E27FC236}">
                <a16:creationId xmlns:a16="http://schemas.microsoft.com/office/drawing/2014/main" id="{457E2C72-E35C-4478-A4D4-E5682FE1C3A0}"/>
              </a:ext>
            </a:extLst>
          </p:cNvPr>
          <p:cNvPicPr>
            <a:picLocks noChangeAspect="1"/>
          </p:cNvPicPr>
          <p:nvPr/>
        </p:nvPicPr>
        <p:blipFill rotWithShape="1">
          <a:blip r:embed="rId3">
            <a:extLst>
              <a:ext uri="{28A0092B-C50C-407E-A947-70E740481C1C}">
                <a14:useLocalDpi xmlns:a14="http://schemas.microsoft.com/office/drawing/2010/main" val="0"/>
              </a:ext>
            </a:extLst>
          </a:blip>
          <a:srcRect l="61043" t="67068" r="-4016"/>
          <a:stretch/>
        </p:blipFill>
        <p:spPr>
          <a:xfrm>
            <a:off x="9429749" y="1257300"/>
            <a:ext cx="3107237" cy="2381256"/>
          </a:xfrm>
          <a:prstGeom prst="rect">
            <a:avLst/>
          </a:prstGeom>
        </p:spPr>
      </p:pic>
      <p:grpSp>
        <p:nvGrpSpPr>
          <p:cNvPr id="14" name="Group 13">
            <a:extLst>
              <a:ext uri="{FF2B5EF4-FFF2-40B4-BE49-F238E27FC236}">
                <a16:creationId xmlns:a16="http://schemas.microsoft.com/office/drawing/2014/main" id="{4F864FEE-5968-4273-8E11-5E3176217927}"/>
              </a:ext>
            </a:extLst>
          </p:cNvPr>
          <p:cNvGrpSpPr/>
          <p:nvPr/>
        </p:nvGrpSpPr>
        <p:grpSpPr>
          <a:xfrm>
            <a:off x="12192000" y="4520464"/>
            <a:ext cx="1392799" cy="1194536"/>
            <a:chOff x="12363450" y="4672864"/>
            <a:chExt cx="1392799" cy="1194536"/>
          </a:xfrm>
        </p:grpSpPr>
        <p:grpSp>
          <p:nvGrpSpPr>
            <p:cNvPr id="25" name="กลุ่ม 24">
              <a:extLst>
                <a:ext uri="{FF2B5EF4-FFF2-40B4-BE49-F238E27FC236}">
                  <a16:creationId xmlns:a16="http://schemas.microsoft.com/office/drawing/2014/main" id="{D4CE07EF-DBAE-424A-BC66-A16D17CA887F}"/>
                </a:ext>
              </a:extLst>
            </p:cNvPr>
            <p:cNvGrpSpPr/>
            <p:nvPr/>
          </p:nvGrpSpPr>
          <p:grpSpPr>
            <a:xfrm>
              <a:off x="12453585" y="4672864"/>
              <a:ext cx="1194536" cy="1194536"/>
              <a:chOff x="9749599" y="4631922"/>
              <a:chExt cx="423547" cy="423547"/>
            </a:xfrm>
          </p:grpSpPr>
          <p:sp>
            <p:nvSpPr>
              <p:cNvPr id="26" name="วงรี 25">
                <a:extLst>
                  <a:ext uri="{FF2B5EF4-FFF2-40B4-BE49-F238E27FC236}">
                    <a16:creationId xmlns:a16="http://schemas.microsoft.com/office/drawing/2014/main" id="{6013EFDD-0F5D-4BF1-A350-2A78194ADA53}"/>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วงรี 26">
                <a:extLst>
                  <a:ext uri="{FF2B5EF4-FFF2-40B4-BE49-F238E27FC236}">
                    <a16:creationId xmlns:a16="http://schemas.microsoft.com/office/drawing/2014/main" id="{4F21F700-FF41-4071-9168-8584F3B7EB26}"/>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ส่วนโค้ง 27">
                <a:extLst>
                  <a:ext uri="{FF2B5EF4-FFF2-40B4-BE49-F238E27FC236}">
                    <a16:creationId xmlns:a16="http://schemas.microsoft.com/office/drawing/2014/main" id="{C1F4472B-55B8-4846-91D3-4CF7BC79742E}"/>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1" name="กล่องข้อความ 16">
              <a:extLst>
                <a:ext uri="{FF2B5EF4-FFF2-40B4-BE49-F238E27FC236}">
                  <a16:creationId xmlns:a16="http://schemas.microsoft.com/office/drawing/2014/main" id="{33DDE027-10E8-49A8-91F3-5E1704575BDB}"/>
                </a:ext>
              </a:extLst>
            </p:cNvPr>
            <p:cNvSpPr txBox="1"/>
            <p:nvPr/>
          </p:nvSpPr>
          <p:spPr>
            <a:xfrm>
              <a:off x="12363450" y="4774813"/>
              <a:ext cx="1392799" cy="923330"/>
            </a:xfrm>
            <a:prstGeom prst="rect">
              <a:avLst/>
            </a:prstGeom>
            <a:noFill/>
          </p:spPr>
          <p:txBody>
            <a:bodyPr wrap="square" rtlCol="0">
              <a:spAutoFit/>
            </a:bodyPr>
            <a:lstStyle/>
            <a:p>
              <a:pPr algn="ctr"/>
              <a:r>
                <a:rPr lang="en-US" sz="5400" b="1" dirty="0">
                  <a:latin typeface="Arial" panose="020B0604020202020204" pitchFamily="34" charset="0"/>
                  <a:cs typeface="Arial" panose="020B0604020202020204" pitchFamily="34" charset="0"/>
                </a:rPr>
                <a:t>2a</a:t>
              </a:r>
            </a:p>
          </p:txBody>
        </p:sp>
      </p:grpSp>
      <p:sp>
        <p:nvSpPr>
          <p:cNvPr id="52" name="กล่องข้อความ 16">
            <a:extLst>
              <a:ext uri="{FF2B5EF4-FFF2-40B4-BE49-F238E27FC236}">
                <a16:creationId xmlns:a16="http://schemas.microsoft.com/office/drawing/2014/main" id="{55301CA5-6954-41BE-A1AD-5E32F6B3E074}"/>
              </a:ext>
            </a:extLst>
          </p:cNvPr>
          <p:cNvSpPr txBox="1"/>
          <p:nvPr/>
        </p:nvSpPr>
        <p:spPr>
          <a:xfrm>
            <a:off x="3614696" y="1307713"/>
            <a:ext cx="1035653" cy="707886"/>
          </a:xfrm>
          <a:prstGeom prst="rect">
            <a:avLst/>
          </a:prstGeom>
          <a:noFill/>
        </p:spPr>
        <p:txBody>
          <a:bodyPr wrap="square" rtlCol="0">
            <a:spAutoFit/>
          </a:bodyPr>
          <a:lstStyle/>
          <a:p>
            <a:pPr algn="ctr"/>
            <a:r>
              <a:rPr lang="en-US" sz="4000" b="1" dirty="0">
                <a:solidFill>
                  <a:srgbClr val="C00000"/>
                </a:solidFill>
                <a:latin typeface="Arial" panose="020B0604020202020204" pitchFamily="34" charset="0"/>
                <a:cs typeface="Arial" panose="020B0604020202020204" pitchFamily="34" charset="0"/>
              </a:rPr>
              <a:t>tr</a:t>
            </a:r>
          </a:p>
        </p:txBody>
      </p:sp>
      <p:sp>
        <p:nvSpPr>
          <p:cNvPr id="53" name="กล่องข้อความ 16">
            <a:extLst>
              <a:ext uri="{FF2B5EF4-FFF2-40B4-BE49-F238E27FC236}">
                <a16:creationId xmlns:a16="http://schemas.microsoft.com/office/drawing/2014/main" id="{59C08697-02A5-44D8-B5C8-37FB0311599E}"/>
              </a:ext>
            </a:extLst>
          </p:cNvPr>
          <p:cNvSpPr txBox="1"/>
          <p:nvPr/>
        </p:nvSpPr>
        <p:spPr>
          <a:xfrm>
            <a:off x="7710446" y="1307713"/>
            <a:ext cx="1035653" cy="707886"/>
          </a:xfrm>
          <a:prstGeom prst="rect">
            <a:avLst/>
          </a:prstGeom>
          <a:noFill/>
        </p:spPr>
        <p:txBody>
          <a:bodyPr wrap="square" rtlCol="0">
            <a:spAutoFit/>
          </a:bodyPr>
          <a:lstStyle/>
          <a:p>
            <a:pPr algn="ctr"/>
            <a:r>
              <a:rPr lang="en-US" sz="4000" b="1" dirty="0">
                <a:solidFill>
                  <a:srgbClr val="C00000"/>
                </a:solidFill>
                <a:latin typeface="Arial" panose="020B0604020202020204" pitchFamily="34" charset="0"/>
                <a:cs typeface="Arial" panose="020B0604020202020204" pitchFamily="34" charset="0"/>
              </a:rPr>
              <a:t>Ch</a:t>
            </a:r>
          </a:p>
        </p:txBody>
      </p:sp>
      <p:sp>
        <p:nvSpPr>
          <p:cNvPr id="54" name="กล่องข้อความ 16">
            <a:extLst>
              <a:ext uri="{FF2B5EF4-FFF2-40B4-BE49-F238E27FC236}">
                <a16:creationId xmlns:a16="http://schemas.microsoft.com/office/drawing/2014/main" id="{51ECAE05-2DB1-4BBF-98C4-5C27709A0A62}"/>
              </a:ext>
            </a:extLst>
          </p:cNvPr>
          <p:cNvSpPr txBox="1"/>
          <p:nvPr/>
        </p:nvSpPr>
        <p:spPr>
          <a:xfrm>
            <a:off x="7729496" y="1326763"/>
            <a:ext cx="1035653" cy="707886"/>
          </a:xfrm>
          <a:prstGeom prst="rect">
            <a:avLst/>
          </a:prstGeom>
          <a:noFill/>
        </p:spPr>
        <p:txBody>
          <a:bodyPr wrap="square" rtlCol="0">
            <a:spAutoFit/>
          </a:bodyPr>
          <a:lstStyle/>
          <a:p>
            <a:pPr algn="ctr"/>
            <a:r>
              <a:rPr lang="en-US" sz="4000" b="1" dirty="0">
                <a:solidFill>
                  <a:srgbClr val="C00000"/>
                </a:solidFill>
                <a:latin typeface="Arial" panose="020B0604020202020204" pitchFamily="34" charset="0"/>
                <a:cs typeface="Arial" panose="020B0604020202020204" pitchFamily="34" charset="0"/>
              </a:rPr>
              <a:t>Ch</a:t>
            </a:r>
          </a:p>
        </p:txBody>
      </p:sp>
      <p:sp>
        <p:nvSpPr>
          <p:cNvPr id="55" name="กล่องข้อความ 16">
            <a:extLst>
              <a:ext uri="{FF2B5EF4-FFF2-40B4-BE49-F238E27FC236}">
                <a16:creationId xmlns:a16="http://schemas.microsoft.com/office/drawing/2014/main" id="{DEFD1117-C7C7-4814-A5F3-6A19DFBBAB0C}"/>
              </a:ext>
            </a:extLst>
          </p:cNvPr>
          <p:cNvSpPr txBox="1"/>
          <p:nvPr/>
        </p:nvSpPr>
        <p:spPr>
          <a:xfrm>
            <a:off x="3614696" y="1307713"/>
            <a:ext cx="1035653" cy="707886"/>
          </a:xfrm>
          <a:prstGeom prst="rect">
            <a:avLst/>
          </a:prstGeom>
          <a:noFill/>
        </p:spPr>
        <p:txBody>
          <a:bodyPr wrap="square" rtlCol="0">
            <a:spAutoFit/>
          </a:bodyPr>
          <a:lstStyle/>
          <a:p>
            <a:pPr algn="ctr"/>
            <a:r>
              <a:rPr lang="en-US" sz="4000" b="1" dirty="0">
                <a:solidFill>
                  <a:srgbClr val="C00000"/>
                </a:solidFill>
                <a:latin typeface="Arial" panose="020B0604020202020204" pitchFamily="34" charset="0"/>
                <a:cs typeface="Arial" panose="020B0604020202020204" pitchFamily="34" charset="0"/>
              </a:rPr>
              <a:t>tr</a:t>
            </a:r>
          </a:p>
        </p:txBody>
      </p:sp>
      <p:pic>
        <p:nvPicPr>
          <p:cNvPr id="61" name="Picture 60">
            <a:hlinkClick r:id="rId4" action="ppaction://hlinksldjump"/>
            <a:extLst>
              <a:ext uri="{FF2B5EF4-FFF2-40B4-BE49-F238E27FC236}">
                <a16:creationId xmlns:a16="http://schemas.microsoft.com/office/drawing/2014/main" id="{6E00F69D-6DC4-443E-A892-4F035C33DB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26498" y="5337769"/>
            <a:ext cx="1749704" cy="944962"/>
          </a:xfrm>
          <a:prstGeom prst="rect">
            <a:avLst/>
          </a:prstGeom>
        </p:spPr>
      </p:pic>
      <p:grpSp>
        <p:nvGrpSpPr>
          <p:cNvPr id="6" name="Group 5">
            <a:extLst>
              <a:ext uri="{FF2B5EF4-FFF2-40B4-BE49-F238E27FC236}">
                <a16:creationId xmlns:a16="http://schemas.microsoft.com/office/drawing/2014/main" id="{8FDAFE35-B37A-4215-9A12-FCB7ABB58555}"/>
              </a:ext>
            </a:extLst>
          </p:cNvPr>
          <p:cNvGrpSpPr/>
          <p:nvPr/>
        </p:nvGrpSpPr>
        <p:grpSpPr>
          <a:xfrm>
            <a:off x="2227763" y="827316"/>
            <a:ext cx="3229609" cy="1480455"/>
            <a:chOff x="2198734" y="827316"/>
            <a:chExt cx="3229609" cy="1480455"/>
          </a:xfrm>
        </p:grpSpPr>
        <p:pic>
          <p:nvPicPr>
            <p:cNvPr id="5" name="Picture 4">
              <a:extLst>
                <a:ext uri="{FF2B5EF4-FFF2-40B4-BE49-F238E27FC236}">
                  <a16:creationId xmlns:a16="http://schemas.microsoft.com/office/drawing/2014/main" id="{F2BC3C41-95E4-4792-A0A1-731E3E195B68}"/>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t="27082" b="26968"/>
            <a:stretch/>
          </p:blipFill>
          <p:spPr>
            <a:xfrm>
              <a:off x="2198734" y="827316"/>
              <a:ext cx="3229609" cy="1480455"/>
            </a:xfrm>
            <a:prstGeom prst="rect">
              <a:avLst/>
            </a:prstGeom>
          </p:spPr>
        </p:pic>
        <p:sp>
          <p:nvSpPr>
            <p:cNvPr id="47" name="กล่องข้อความ 16">
              <a:extLst>
                <a:ext uri="{FF2B5EF4-FFF2-40B4-BE49-F238E27FC236}">
                  <a16:creationId xmlns:a16="http://schemas.microsoft.com/office/drawing/2014/main" id="{AF1D50DD-2B18-4A30-856A-ED5AE1E0CD5C}"/>
                </a:ext>
              </a:extLst>
            </p:cNvPr>
            <p:cNvSpPr txBox="1"/>
            <p:nvPr/>
          </p:nvSpPr>
          <p:spPr>
            <a:xfrm>
              <a:off x="3658239" y="1088185"/>
              <a:ext cx="1035653" cy="923330"/>
            </a:xfrm>
            <a:prstGeom prst="rect">
              <a:avLst/>
            </a:prstGeom>
            <a:noFill/>
          </p:spPr>
          <p:txBody>
            <a:bodyPr wrap="square" rtlCol="0">
              <a:spAutoFit/>
            </a:bodyPr>
            <a:lstStyle/>
            <a:p>
              <a:pPr algn="ctr"/>
              <a:r>
                <a:rPr lang="en-US" sz="5400" dirty="0">
                  <a:solidFill>
                    <a:srgbClr val="C00000"/>
                  </a:solidFill>
                  <a:latin typeface="Arial" panose="020B0604020202020204" pitchFamily="34" charset="0"/>
                  <a:cs typeface="Arial" panose="020B0604020202020204" pitchFamily="34" charset="0"/>
                </a:rPr>
                <a:t>tr</a:t>
              </a:r>
            </a:p>
          </p:txBody>
        </p:sp>
      </p:grpSp>
      <p:grpSp>
        <p:nvGrpSpPr>
          <p:cNvPr id="56" name="Group 55">
            <a:extLst>
              <a:ext uri="{FF2B5EF4-FFF2-40B4-BE49-F238E27FC236}">
                <a16:creationId xmlns:a16="http://schemas.microsoft.com/office/drawing/2014/main" id="{F6B08764-93F6-420E-994F-D9072DE24D21}"/>
              </a:ext>
            </a:extLst>
          </p:cNvPr>
          <p:cNvGrpSpPr/>
          <p:nvPr/>
        </p:nvGrpSpPr>
        <p:grpSpPr>
          <a:xfrm>
            <a:off x="6596563" y="827316"/>
            <a:ext cx="3229609" cy="1480455"/>
            <a:chOff x="2198734" y="827316"/>
            <a:chExt cx="3229609" cy="1480455"/>
          </a:xfrm>
        </p:grpSpPr>
        <p:pic>
          <p:nvPicPr>
            <p:cNvPr id="57" name="Picture 56">
              <a:extLst>
                <a:ext uri="{FF2B5EF4-FFF2-40B4-BE49-F238E27FC236}">
                  <a16:creationId xmlns:a16="http://schemas.microsoft.com/office/drawing/2014/main" id="{89527080-1520-4775-9D53-A88FEA36DB37}"/>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t="27082" b="26968"/>
            <a:stretch/>
          </p:blipFill>
          <p:spPr>
            <a:xfrm>
              <a:off x="2198734" y="827316"/>
              <a:ext cx="3229609" cy="1480455"/>
            </a:xfrm>
            <a:prstGeom prst="rect">
              <a:avLst/>
            </a:prstGeom>
          </p:spPr>
        </p:pic>
        <p:sp>
          <p:nvSpPr>
            <p:cNvPr id="58" name="กล่องข้อความ 16">
              <a:extLst>
                <a:ext uri="{FF2B5EF4-FFF2-40B4-BE49-F238E27FC236}">
                  <a16:creationId xmlns:a16="http://schemas.microsoft.com/office/drawing/2014/main" id="{E40B4F16-BE44-4D1C-9475-538C52353055}"/>
                </a:ext>
              </a:extLst>
            </p:cNvPr>
            <p:cNvSpPr txBox="1"/>
            <p:nvPr/>
          </p:nvSpPr>
          <p:spPr>
            <a:xfrm>
              <a:off x="3658239" y="1088185"/>
              <a:ext cx="1035653" cy="923330"/>
            </a:xfrm>
            <a:prstGeom prst="rect">
              <a:avLst/>
            </a:prstGeom>
            <a:noFill/>
          </p:spPr>
          <p:txBody>
            <a:bodyPr wrap="square" rtlCol="0">
              <a:spAutoFit/>
            </a:bodyPr>
            <a:lstStyle/>
            <a:p>
              <a:pPr algn="ctr"/>
              <a:r>
                <a:rPr lang="en-US" sz="5400" dirty="0" err="1">
                  <a:solidFill>
                    <a:srgbClr val="C00000"/>
                  </a:solidFill>
                  <a:latin typeface="Arial" panose="020B0604020202020204" pitchFamily="34" charset="0"/>
                  <a:cs typeface="Arial" panose="020B0604020202020204" pitchFamily="34" charset="0"/>
                </a:rPr>
                <a:t>ch</a:t>
              </a:r>
              <a:endParaRPr lang="en-US" sz="5400" dirty="0">
                <a:solidFill>
                  <a:srgbClr val="C00000"/>
                </a:solidFill>
                <a:latin typeface="Arial" panose="020B0604020202020204" pitchFamily="34" charset="0"/>
                <a:cs typeface="Arial" panose="020B0604020202020204" pitchFamily="34" charset="0"/>
              </a:endParaRPr>
            </a:p>
          </p:txBody>
        </p:sp>
      </p:grpSp>
      <p:sp>
        <p:nvSpPr>
          <p:cNvPr id="2" name="TextBox 1"/>
          <p:cNvSpPr txBox="1"/>
          <p:nvPr/>
        </p:nvSpPr>
        <p:spPr>
          <a:xfrm flipH="1">
            <a:off x="822466" y="827316"/>
            <a:ext cx="2612435" cy="400110"/>
          </a:xfrm>
          <a:prstGeom prst="rect">
            <a:avLst/>
          </a:prstGeom>
          <a:noFill/>
        </p:spPr>
        <p:txBody>
          <a:bodyPr wrap="square" rtlCol="0">
            <a:spAutoFit/>
          </a:bodyPr>
          <a:lstStyle/>
          <a:p>
            <a:r>
              <a:rPr lang="en-US" sz="2000" b="1" smtClean="0"/>
              <a:t>Bài 2 (tr14)</a:t>
            </a:r>
            <a:endParaRPr lang="en-US" sz="2000" b="1"/>
          </a:p>
        </p:txBody>
      </p:sp>
    </p:spTree>
    <p:extLst>
      <p:ext uri="{BB962C8B-B14F-4D97-AF65-F5344CB8AC3E}">
        <p14:creationId xmlns:p14="http://schemas.microsoft.com/office/powerpoint/2010/main" val="24704114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0091 0.05463 L 0.00091 0.05463 C -0.01237 0.11019 -0.0207 0.14815 -0.03659 0.20186 C -0.03828 0.20718 -0.05846 0.27315 -0.06784 0.28774 C -0.07474 0.29861 -0.10391 0.32199 -0.10846 0.32686 C -0.12396 0.3426 -0.13958 0.35787 -0.15377 0.37686 C -0.15794 0.38241 -0.16198 0.38843 -0.16627 0.39329 C -0.17396 0.40232 -0.1819 0.41019 -0.18971 0.41829 C -0.19232 0.4213 -0.19518 0.42338 -0.19752 0.42686 C -0.20221 0.43334 -0.20677 0.44028 -0.21159 0.4463 C -0.21484 0.45 -0.22383 0.46019 -0.22721 0.46574 C -0.23008 0.46991 -0.23216 0.4757 -0.23502 0.47963 C -0.2582 0.50926 -0.22682 0.45093 -0.26159 0.51297 L -0.28971 0.56297 L -0.28971 0.56574 " pathEditMode="relative" ptsTypes="AAAAAAAAAAAAAAA">
                                      <p:cBhvr>
                                        <p:cTn id="6" dur="2000" fill="hold"/>
                                        <p:tgtEl>
                                          <p:spTgt spid="41"/>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3.75E-6 -0.00023 L -3.75E-6 0.00023 C 0.01602 -0.0125 0.0319 -0.02732 0.04779 -0.03704 C 0.06888 -0.05 0.09063 -0.05834 0.11211 -0.06783 C 0.1362 -0.07871 0.16016 -0.09028 0.18477 -0.09861 C 0.21862 -0.11042 0.31823 -0.13403 0.35039 -0.13843 C 0.37969 -0.14283 0.40925 -0.14236 0.43855 -0.14468 C 0.48177 -0.14815 0.50964 -0.15209 0.55183 -0.15695 L 0.58998 -0.16621 C 0.60235 -0.16968 0.61459 -0.17523 0.62696 -0.17847 C 0.66329 -0.18866 0.64909 -0.17894 0.68659 -0.19699 C 0.68959 -0.19838 0.72162 -0.21389 0.73425 -0.22454 C 0.73503 -0.22547 0.73581 -0.22662 0.73672 -0.22755 L 0.73672 -0.22732 " pathEditMode="relative" rAng="0" ptsTypes="AAAAAAAAAAAAAA">
                                      <p:cBhvr>
                                        <p:cTn id="8" dur="2000" fill="hold"/>
                                        <p:tgtEl>
                                          <p:spTgt spid="33"/>
                                        </p:tgtEl>
                                        <p:attrNameLst>
                                          <p:attrName>ppt_x</p:attrName>
                                          <p:attrName>ppt_y</p:attrName>
                                        </p:attrNameLst>
                                      </p:cBhvr>
                                      <p:rCtr x="36836" y="-11343"/>
                                    </p:animMotion>
                                  </p:childTnLst>
                                </p:cTn>
                              </p:par>
                              <p:par>
                                <p:cTn id="9" presetID="0" presetClass="path" presetSubtype="0" accel="50000" decel="50000" fill="hold" nodeType="withEffect">
                                  <p:stCondLst>
                                    <p:cond delay="0"/>
                                  </p:stCondLst>
                                  <p:childTnLst>
                                    <p:animMotion origin="layout" path="M -0.00807 0.01135 L -0.00807 0.01158 C -0.0138 0.03172 -0.01628 0.04676 -0.02526 0.06135 C -0.02865 0.06667 -0.03255 0.07061 -0.0362 0.07524 C -0.04037 0.07963 -0.0444 0.08496 -0.0487 0.08912 C -0.06328 0.10232 -0.07357 0.1095 -0.08932 0.1169 C -0.09297 0.11806 -0.09675 0.11829 -0.10026 0.11945 C -0.10612 0.1213 -0.11185 0.12269 -0.11745 0.12524 C -0.12435 0.12755 -0.13099 0.13172 -0.13776 0.13334 C -0.15235 0.13727 -0.18151 0.1419 -0.18151 0.1419 C -0.18568 0.14375 -0.18985 0.14584 -0.19401 0.14723 C -0.19662 0.14815 -0.19935 0.14908 -0.20182 0.15024 C -0.20352 0.15093 -0.20495 0.15209 -0.20651 0.15301 C -0.20886 0.15394 -0.21797 0.15649 -0.22057 0.15834 C -0.22591 0.16204 -0.23294 0.16945 -0.23776 0.17477 C -0.24258 0.1801 -0.24141 0.17871 -0.24401 0.18334 L -0.24401 0.1838 " pathEditMode="relative" rAng="0" ptsTypes="AAAAAAAAAAAAAAAAA">
                                      <p:cBhvr>
                                        <p:cTn id="10" dur="2000" fill="hold"/>
                                        <p:tgtEl>
                                          <p:spTgt spid="37"/>
                                        </p:tgtEl>
                                        <p:attrNameLst>
                                          <p:attrName>ppt_x</p:attrName>
                                          <p:attrName>ppt_y</p:attrName>
                                        </p:attrNameLst>
                                      </p:cBhvr>
                                      <p:rCtr x="-11797" y="8611"/>
                                    </p:animMotion>
                                  </p:childTnLst>
                                </p:cTn>
                              </p:par>
                              <p:par>
                                <p:cTn id="11" presetID="0" presetClass="path" presetSubtype="0" accel="50000" decel="50000" fill="hold" nodeType="withEffect">
                                  <p:stCondLst>
                                    <p:cond delay="0"/>
                                  </p:stCondLst>
                                  <p:childTnLst>
                                    <p:animMotion origin="layout" path="M -0.00143 -0.00787 L -0.00143 -0.00764 C 0.06928 0.0169 0.11797 0.02755 0.18764 0.08935 C 0.20508 0.10486 0.22201 0.11759 0.23764 0.13912 C 0.24649 0.15162 0.25456 0.16991 0.26107 0.18657 C 0.26641 0.20046 0.27045 0.21204 0.27357 0.22801 C 0.278 0.25208 0.28178 0.27639 0.28607 0.30046 C 0.28855 0.31505 0.29076 0.33032 0.29389 0.34491 C 0.30678 0.40648 0.30261 0.38495 0.31732 0.46134 C 0.31941 0.47245 0.32058 0.48426 0.32357 0.49468 C 0.3267 0.50579 0.32956 0.51713 0.33295 0.52824 C 0.33985 0.55116 0.35105 0.58472 0.35951 0.60602 C 0.36316 0.61551 0.36797 0.62384 0.37201 0.6338 C 0.37904 0.65093 0.38607 0.66806 0.39232 0.68657 C 0.39545 0.6956 0.39792 0.70556 0.4017 0.71435 C 0.40482 0.72153 0.40899 0.72708 0.41264 0.7338 C 0.41641 0.74097 0.41941 0.74954 0.42357 0.75602 C 0.42774 0.7625 0.43282 0.76736 0.43764 0.77269 C 0.47188 0.80972 0.4586 0.79144 0.50951 0.83102 C 0.52266 0.8412 0.54193 0.85741 0.55639 0.86435 C 0.56446 0.86829 0.57318 0.86852 0.58139 0.87269 C 0.59402 0.87894 0.60639 0.8875 0.61889 0.89491 C 0.62357 0.89769 0.62813 0.90093 0.63295 0.90324 C 0.65573 0.91343 0.63516 0.9037 0.6642 0.91968 C 0.66771 0.92199 0.67149 0.92338 0.67514 0.92523 C 0.68086 0.92894 0.68633 0.93356 0.69232 0.93634 C 0.70092 0.94097 0.72019 0.94514 0.72826 0.94769 C 0.73659 0.95023 0.7448 0.95347 0.75313 0.95602 C 0.80808 0.97292 0.71029 0.94144 0.77826 0.96157 C 0.81172 0.97153 0.76862 0.96412 0.8142 0.96991 C 0.8198 0.97176 0.82566 0.97269 0.83139 0.97546 C 0.83516 0.97731 0.83842 0.98171 0.84232 0.9838 C 0.85157 0.98843 0.86928 0.98657 0.8767 0.98657 L 0.87982 0.96991 " pathEditMode="relative" rAng="0" ptsTypes="AAAAAAAAAAAAAAAAAAAAAAAAAAAAAAAAAA">
                                      <p:cBhvr>
                                        <p:cTn id="12" dur="2000" fill="hold"/>
                                        <p:tgtEl>
                                          <p:spTgt spid="29"/>
                                        </p:tgtEl>
                                        <p:attrNameLst>
                                          <p:attrName>ppt_x</p:attrName>
                                          <p:attrName>ppt_y</p:attrName>
                                        </p:attrNameLst>
                                      </p:cBhvr>
                                      <p:rCtr x="44063" y="49722"/>
                                    </p:animMotion>
                                  </p:childTnLst>
                                </p:cTn>
                              </p:par>
                              <p:par>
                                <p:cTn id="13" presetID="0" presetClass="path" presetSubtype="0" accel="50000" decel="50000" fill="hold" nodeType="withEffect">
                                  <p:stCondLst>
                                    <p:cond delay="0"/>
                                  </p:stCondLst>
                                  <p:childTnLst>
                                    <p:animMotion origin="layout" path="M 0.00391 -0.00741 L 0.00391 -0.00718 C -0.01758 -0.13704 0.00638 0.00115 -0.01015 -0.07963 C -0.01211 -0.08889 -0.01263 -0.09861 -0.01484 -0.10741 C -0.01719 -0.11667 -0.03164 -0.15625 -0.03515 -0.16297 C -0.04049 -0.17315 -0.06094 -0.20973 -0.07265 -0.2213 C -0.08607 -0.23473 -0.10638 -0.24329 -0.11953 -0.24908 C -0.13099 -0.2544 -0.14258 -0.25811 -0.1539 -0.26297 C -0.1819 -0.27524 -0.19466 -0.28426 -0.22265 -0.29074 C -0.2595 -0.29954 -0.34362 -0.30093 -0.36328 -0.30186 L -0.5039 -0.30741 C -0.56458 -0.31644 -0.55417 -0.31389 -0.61328 -0.32686 C -0.64062 -0.33311 -0.6664 -0.3382 -0.69297 -0.34908 C -0.70247 -0.35301 -0.71172 -0.3588 -0.72109 -0.36297 C -0.74388 -0.37315 -0.74349 -0.36945 -0.7664 -0.38241 C -0.77708 -0.38866 -0.80273 -0.40672 -0.81328 -0.41574 C -0.81927 -0.42084 -0.82461 -0.42755 -0.83047 -0.43241 C -0.83555 -0.43681 -0.84114 -0.43889 -0.84609 -0.44352 C -0.85286 -0.45 -0.85872 -0.46065 -0.86484 -0.46852 C -0.87161 -0.47732 -0.87851 -0.48519 -0.88515 -0.49352 C -0.88737 -0.4963 -0.88958 -0.49861 -0.8914 -0.50186 C -0.89297 -0.50463 -0.89427 -0.50811 -0.89609 -0.51019 C -0.9069 -0.52315 -0.89726 -0.50672 -0.90234 -0.51574 L -0.90234 -0.51551 " pathEditMode="relative" rAng="0" ptsTypes="AAAAAAAAAAAAAAAAAAAAAAAA">
                                      <p:cBhvr>
                                        <p:cTn id="14" dur="2000" fill="hold"/>
                                        <p:tgtEl>
                                          <p:spTgt spid="14"/>
                                        </p:tgtEl>
                                        <p:attrNameLst>
                                          <p:attrName>ppt_x</p:attrName>
                                          <p:attrName>ppt_y</p:attrName>
                                        </p:attrNameLst>
                                      </p:cBhvr>
                                      <p:rCtr x="-45313" y="-25417"/>
                                    </p:animMotion>
                                  </p:childTnLst>
                                </p:cTn>
                              </p:par>
                            </p:childTnLst>
                          </p:cTn>
                        </p:par>
                      </p:childTnLst>
                    </p:cTn>
                  </p:par>
                  <p:par>
                    <p:cTn id="15" fill="hold">
                      <p:stCondLst>
                        <p:cond delay="indefinite"/>
                      </p:stCondLst>
                      <p:childTnLst>
                        <p:par>
                          <p:cTn id="16" fill="hold">
                            <p:stCondLst>
                              <p:cond delay="0"/>
                            </p:stCondLst>
                            <p:childTnLst>
                              <p:par>
                                <p:cTn id="17" presetID="56" presetClass="path" presetSubtype="0" accel="50000" decel="50000" fill="hold" grpId="0" nodeType="clickEffect">
                                  <p:stCondLst>
                                    <p:cond delay="0"/>
                                  </p:stCondLst>
                                  <p:childTnLst>
                                    <p:animMotion origin="layout" path="M -0.00156 -1.11111E-6 L -0.32487 0.19097 " pathEditMode="relative" rAng="0" ptsTypes="AA">
                                      <p:cBhvr>
                                        <p:cTn id="18" dur="2000" fill="hold"/>
                                        <p:tgtEl>
                                          <p:spTgt spid="53"/>
                                        </p:tgtEl>
                                        <p:attrNameLst>
                                          <p:attrName>ppt_x</p:attrName>
                                          <p:attrName>ppt_y</p:attrName>
                                        </p:attrNameLst>
                                      </p:cBhvr>
                                      <p:rCtr x="-16172" y="9537"/>
                                    </p:animMotion>
                                  </p:childTnLst>
                                </p:cTn>
                              </p:par>
                            </p:childTnLst>
                          </p:cTn>
                        </p:par>
                      </p:childTnLst>
                    </p:cTn>
                  </p:par>
                  <p:par>
                    <p:cTn id="19" fill="hold">
                      <p:stCondLst>
                        <p:cond delay="indefinite"/>
                      </p:stCondLst>
                      <p:childTnLst>
                        <p:par>
                          <p:cTn id="20" fill="hold">
                            <p:stCondLst>
                              <p:cond delay="0"/>
                            </p:stCondLst>
                            <p:childTnLst>
                              <p:par>
                                <p:cTn id="21" presetID="56" presetClass="path" presetSubtype="0" accel="50000" decel="50000" fill="hold" grpId="0" nodeType="clickEffect">
                                  <p:stCondLst>
                                    <p:cond delay="0"/>
                                  </p:stCondLst>
                                  <p:childTnLst>
                                    <p:animMotion origin="layout" path="M -2.29167E-6 -1.11111E-6 L 0.17357 0.19097 " pathEditMode="relative" rAng="0" ptsTypes="AA">
                                      <p:cBhvr>
                                        <p:cTn id="22" dur="2000" fill="hold"/>
                                        <p:tgtEl>
                                          <p:spTgt spid="55"/>
                                        </p:tgtEl>
                                        <p:attrNameLst>
                                          <p:attrName>ppt_x</p:attrName>
                                          <p:attrName>ppt_y</p:attrName>
                                        </p:attrNameLst>
                                      </p:cBhvr>
                                      <p:rCtr x="8672" y="9537"/>
                                    </p:animMotion>
                                  </p:childTnLst>
                                </p:cTn>
                              </p:par>
                            </p:childTnLst>
                          </p:cTn>
                        </p:par>
                      </p:childTnLst>
                    </p:cTn>
                  </p:par>
                  <p:par>
                    <p:cTn id="23" fill="hold">
                      <p:stCondLst>
                        <p:cond delay="indefinite"/>
                      </p:stCondLst>
                      <p:childTnLst>
                        <p:par>
                          <p:cTn id="24" fill="hold">
                            <p:stCondLst>
                              <p:cond delay="0"/>
                            </p:stCondLst>
                            <p:childTnLst>
                              <p:par>
                                <p:cTn id="25" presetID="49" presetClass="path" presetSubtype="0" accel="50000" decel="50000" fill="hold" grpId="0" nodeType="clickEffect">
                                  <p:stCondLst>
                                    <p:cond delay="0"/>
                                  </p:stCondLst>
                                  <p:childTnLst>
                                    <p:animMotion origin="layout" path="M -2.29167E-6 1.11111E-6 L -0.32643 0.3243 " pathEditMode="relative" rAng="0" ptsTypes="AA">
                                      <p:cBhvr>
                                        <p:cTn id="26" dur="2000" fill="hold"/>
                                        <p:tgtEl>
                                          <p:spTgt spid="54"/>
                                        </p:tgtEl>
                                        <p:attrNameLst>
                                          <p:attrName>ppt_x</p:attrName>
                                          <p:attrName>ppt_y</p:attrName>
                                        </p:attrNameLst>
                                      </p:cBhvr>
                                      <p:rCtr x="-16328" y="16204"/>
                                    </p:animMotion>
                                  </p:childTnLst>
                                </p:cTn>
                              </p:par>
                            </p:childTnLst>
                          </p:cTn>
                        </p:par>
                      </p:childTnLst>
                    </p:cTn>
                  </p:par>
                  <p:par>
                    <p:cTn id="27" fill="hold">
                      <p:stCondLst>
                        <p:cond delay="indefinite"/>
                      </p:stCondLst>
                      <p:childTnLst>
                        <p:par>
                          <p:cTn id="28" fill="hold">
                            <p:stCondLst>
                              <p:cond delay="0"/>
                            </p:stCondLst>
                            <p:childTnLst>
                              <p:par>
                                <p:cTn id="29" presetID="49" presetClass="path" presetSubtype="0" accel="50000" decel="50000" fill="hold" grpId="0" nodeType="clickEffect">
                                  <p:stCondLst>
                                    <p:cond delay="0"/>
                                  </p:stCondLst>
                                  <p:childTnLst>
                                    <p:animMotion origin="layout" path="M 0.00313 -1.11111E-6 L 0.11576 0.59375 " pathEditMode="relative" rAng="0" ptsTypes="AA">
                                      <p:cBhvr>
                                        <p:cTn id="30" dur="2000" fill="hold"/>
                                        <p:tgtEl>
                                          <p:spTgt spid="52"/>
                                        </p:tgtEl>
                                        <p:attrNameLst>
                                          <p:attrName>ppt_x</p:attrName>
                                          <p:attrName>ppt_y</p:attrName>
                                        </p:attrNameLst>
                                      </p:cBhvr>
                                      <p:rCtr x="5625" y="29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สี่เหลี่ยมผืนผ้า: มุมมน 2">
            <a:extLst>
              <a:ext uri="{FF2B5EF4-FFF2-40B4-BE49-F238E27FC236}">
                <a16:creationId xmlns:a16="http://schemas.microsoft.com/office/drawing/2014/main" id="{2CEA01E8-597A-4EC5-A06C-DC65AEA039C0}"/>
              </a:ext>
            </a:extLst>
          </p:cNvPr>
          <p:cNvSpPr/>
          <p:nvPr/>
        </p:nvSpPr>
        <p:spPr>
          <a:xfrm>
            <a:off x="415290" y="405130"/>
            <a:ext cx="11361420" cy="6047740"/>
          </a:xfrm>
          <a:prstGeom prst="roundRect">
            <a:avLst>
              <a:gd name="adj" fmla="val 2256"/>
            </a:avLst>
          </a:prstGeom>
          <a:solidFill>
            <a:srgbClr val="ACB6E5"/>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สี่เหลี่ยมผืนผ้า: มุมมน 2">
            <a:extLst>
              <a:ext uri="{FF2B5EF4-FFF2-40B4-BE49-F238E27FC236}">
                <a16:creationId xmlns:a16="http://schemas.microsoft.com/office/drawing/2014/main" id="{BF1C5154-3E1F-4DBE-B19D-6AB5B28C51D0}"/>
              </a:ext>
            </a:extLst>
          </p:cNvPr>
          <p:cNvSpPr/>
          <p:nvPr/>
        </p:nvSpPr>
        <p:spPr>
          <a:xfrm>
            <a:off x="603050" y="580569"/>
            <a:ext cx="10993866" cy="5718629"/>
          </a:xfrm>
          <a:prstGeom prst="roundRect">
            <a:avLst>
              <a:gd name="adj" fmla="val 2256"/>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กลุ่ม 28">
            <a:extLst>
              <a:ext uri="{FF2B5EF4-FFF2-40B4-BE49-F238E27FC236}">
                <a16:creationId xmlns:a16="http://schemas.microsoft.com/office/drawing/2014/main" id="{8754F340-2748-4D23-95AE-1CC1CEA60B72}"/>
              </a:ext>
            </a:extLst>
          </p:cNvPr>
          <p:cNvGrpSpPr/>
          <p:nvPr/>
        </p:nvGrpSpPr>
        <p:grpSpPr>
          <a:xfrm>
            <a:off x="531502" y="-687698"/>
            <a:ext cx="687698" cy="687698"/>
            <a:chOff x="9749599" y="4631922"/>
            <a:chExt cx="423547" cy="423547"/>
          </a:xfrm>
        </p:grpSpPr>
        <p:sp>
          <p:nvSpPr>
            <p:cNvPr id="30" name="วงรี 29">
              <a:extLst>
                <a:ext uri="{FF2B5EF4-FFF2-40B4-BE49-F238E27FC236}">
                  <a16:creationId xmlns:a16="http://schemas.microsoft.com/office/drawing/2014/main" id="{A222E67A-F2B4-4AE4-929C-92ADC5FE3E36}"/>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วงรี 30">
              <a:extLst>
                <a:ext uri="{FF2B5EF4-FFF2-40B4-BE49-F238E27FC236}">
                  <a16:creationId xmlns:a16="http://schemas.microsoft.com/office/drawing/2014/main" id="{87A617BE-53E3-4D64-871E-1279430B09AB}"/>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ส่วนโค้ง 31">
              <a:extLst>
                <a:ext uri="{FF2B5EF4-FFF2-40B4-BE49-F238E27FC236}">
                  <a16:creationId xmlns:a16="http://schemas.microsoft.com/office/drawing/2014/main" id="{F10EE3F8-85FC-4693-B0D9-9EC72D458AE6}"/>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3" name="กลุ่ม 32">
            <a:extLst>
              <a:ext uri="{FF2B5EF4-FFF2-40B4-BE49-F238E27FC236}">
                <a16:creationId xmlns:a16="http://schemas.microsoft.com/office/drawing/2014/main" id="{BB2D9D95-5892-4126-BD51-FFBA15AA7249}"/>
              </a:ext>
            </a:extLst>
          </p:cNvPr>
          <p:cNvGrpSpPr/>
          <p:nvPr/>
        </p:nvGrpSpPr>
        <p:grpSpPr>
          <a:xfrm rot="15860990">
            <a:off x="-975359" y="5586476"/>
            <a:ext cx="329560" cy="329560"/>
            <a:chOff x="9749599" y="4631922"/>
            <a:chExt cx="423547" cy="423547"/>
          </a:xfrm>
        </p:grpSpPr>
        <p:sp>
          <p:nvSpPr>
            <p:cNvPr id="34" name="วงรี 33">
              <a:extLst>
                <a:ext uri="{FF2B5EF4-FFF2-40B4-BE49-F238E27FC236}">
                  <a16:creationId xmlns:a16="http://schemas.microsoft.com/office/drawing/2014/main" id="{A483C469-1451-4B51-8C6F-A4793D79C4C0}"/>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วงรี 34">
              <a:extLst>
                <a:ext uri="{FF2B5EF4-FFF2-40B4-BE49-F238E27FC236}">
                  <a16:creationId xmlns:a16="http://schemas.microsoft.com/office/drawing/2014/main" id="{8CE9CAB7-6D45-4837-8262-5FF679A3BC76}"/>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ส่วนโค้ง 35">
              <a:extLst>
                <a:ext uri="{FF2B5EF4-FFF2-40B4-BE49-F238E27FC236}">
                  <a16:creationId xmlns:a16="http://schemas.microsoft.com/office/drawing/2014/main" id="{84A47909-7844-4A09-AE5C-9A5DA1AF3F07}"/>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7" name="กลุ่ม 36">
            <a:extLst>
              <a:ext uri="{FF2B5EF4-FFF2-40B4-BE49-F238E27FC236}">
                <a16:creationId xmlns:a16="http://schemas.microsoft.com/office/drawing/2014/main" id="{C1BCF801-8A34-4C07-8815-03224CFD6BFD}"/>
              </a:ext>
            </a:extLst>
          </p:cNvPr>
          <p:cNvGrpSpPr/>
          <p:nvPr/>
        </p:nvGrpSpPr>
        <p:grpSpPr>
          <a:xfrm rot="15860990">
            <a:off x="12697892" y="22431"/>
            <a:ext cx="479312" cy="479312"/>
            <a:chOff x="9749599" y="4631922"/>
            <a:chExt cx="423547" cy="423547"/>
          </a:xfrm>
        </p:grpSpPr>
        <p:sp>
          <p:nvSpPr>
            <p:cNvPr id="38" name="วงรี 37">
              <a:extLst>
                <a:ext uri="{FF2B5EF4-FFF2-40B4-BE49-F238E27FC236}">
                  <a16:creationId xmlns:a16="http://schemas.microsoft.com/office/drawing/2014/main" id="{1FFC8F6B-0AF1-4C44-8258-45D16D17578D}"/>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วงรี 38">
              <a:extLst>
                <a:ext uri="{FF2B5EF4-FFF2-40B4-BE49-F238E27FC236}">
                  <a16:creationId xmlns:a16="http://schemas.microsoft.com/office/drawing/2014/main" id="{FC1A6DCD-9681-4A05-AE9B-865DDC8894B3}"/>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ส่วนโค้ง 39">
              <a:extLst>
                <a:ext uri="{FF2B5EF4-FFF2-40B4-BE49-F238E27FC236}">
                  <a16:creationId xmlns:a16="http://schemas.microsoft.com/office/drawing/2014/main" id="{BA422B73-5E1F-49BA-AAFD-923FB499C8B0}"/>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1" name="กลุ่ม 40">
            <a:extLst>
              <a:ext uri="{FF2B5EF4-FFF2-40B4-BE49-F238E27FC236}">
                <a16:creationId xmlns:a16="http://schemas.microsoft.com/office/drawing/2014/main" id="{9E401547-CC73-472B-AACC-DDED74CBB754}"/>
              </a:ext>
            </a:extLst>
          </p:cNvPr>
          <p:cNvGrpSpPr/>
          <p:nvPr/>
        </p:nvGrpSpPr>
        <p:grpSpPr>
          <a:xfrm rot="15860990">
            <a:off x="5757393" y="-1026600"/>
            <a:ext cx="389374" cy="389374"/>
            <a:chOff x="9749599" y="4631922"/>
            <a:chExt cx="423547" cy="423547"/>
          </a:xfrm>
        </p:grpSpPr>
        <p:sp>
          <p:nvSpPr>
            <p:cNvPr id="42" name="วงรี 41">
              <a:extLst>
                <a:ext uri="{FF2B5EF4-FFF2-40B4-BE49-F238E27FC236}">
                  <a16:creationId xmlns:a16="http://schemas.microsoft.com/office/drawing/2014/main" id="{CC1BDA1A-8C02-4F54-B7EF-C89B34AA4E97}"/>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วงรี 42">
              <a:extLst>
                <a:ext uri="{FF2B5EF4-FFF2-40B4-BE49-F238E27FC236}">
                  <a16:creationId xmlns:a16="http://schemas.microsoft.com/office/drawing/2014/main" id="{FCCDEA2D-3B69-4C84-A80C-E4E0CB057785}"/>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ส่วนโค้ง 43">
              <a:extLst>
                <a:ext uri="{FF2B5EF4-FFF2-40B4-BE49-F238E27FC236}">
                  <a16:creationId xmlns:a16="http://schemas.microsoft.com/office/drawing/2014/main" id="{C4BDD61A-6BD8-4C65-A173-5F96EC7DC982}"/>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9" name="กล่องข้อความ 16">
            <a:extLst>
              <a:ext uri="{FF2B5EF4-FFF2-40B4-BE49-F238E27FC236}">
                <a16:creationId xmlns:a16="http://schemas.microsoft.com/office/drawing/2014/main" id="{50C05CFE-68A0-4A77-A039-9B462D147E17}"/>
              </a:ext>
            </a:extLst>
          </p:cNvPr>
          <p:cNvSpPr txBox="1"/>
          <p:nvPr/>
        </p:nvSpPr>
        <p:spPr>
          <a:xfrm>
            <a:off x="5429250" y="1060063"/>
            <a:ext cx="1392799" cy="923330"/>
          </a:xfrm>
          <a:prstGeom prst="rect">
            <a:avLst/>
          </a:prstGeom>
          <a:noFill/>
        </p:spPr>
        <p:txBody>
          <a:bodyPr wrap="square" rtlCol="0">
            <a:spAutoFit/>
          </a:bodyPr>
          <a:lstStyle/>
          <a:p>
            <a:pPr algn="ctr"/>
            <a:r>
              <a:rPr lang="en-US" sz="5400" dirty="0">
                <a:solidFill>
                  <a:srgbClr val="C00000"/>
                </a:solidFill>
                <a:latin typeface="Arial" panose="020B0604020202020204" pitchFamily="34" charset="0"/>
                <a:cs typeface="Arial" panose="020B0604020202020204" pitchFamily="34" charset="0"/>
              </a:rPr>
              <a:t>hay</a:t>
            </a:r>
          </a:p>
        </p:txBody>
      </p:sp>
      <p:sp>
        <p:nvSpPr>
          <p:cNvPr id="50" name="TextBox 49">
            <a:extLst>
              <a:ext uri="{FF2B5EF4-FFF2-40B4-BE49-F238E27FC236}">
                <a16:creationId xmlns:a16="http://schemas.microsoft.com/office/drawing/2014/main" id="{2560D9C3-D823-4ACE-A0C6-39BAB4A9F278}"/>
              </a:ext>
            </a:extLst>
          </p:cNvPr>
          <p:cNvSpPr txBox="1"/>
          <p:nvPr/>
        </p:nvSpPr>
        <p:spPr>
          <a:xfrm>
            <a:off x="3576638" y="2640137"/>
            <a:ext cx="5834062" cy="3477875"/>
          </a:xfrm>
          <a:prstGeom prst="rect">
            <a:avLst/>
          </a:prstGeom>
          <a:noFill/>
        </p:spPr>
        <p:txBody>
          <a:bodyPr wrap="square">
            <a:spAutoFit/>
          </a:bodyPr>
          <a:lstStyle/>
          <a:p>
            <a:pPr eaLnBrk="1" hangingPunct="1">
              <a:lnSpc>
                <a:spcPct val="100000"/>
              </a:lnSpc>
              <a:spcBef>
                <a:spcPct val="50000"/>
              </a:spcBef>
              <a:buClrTx/>
              <a:buSzTx/>
              <a:buFontTx/>
              <a:buNone/>
            </a:pPr>
            <a:r>
              <a:rPr lang="en-US" altLang="en-US" sz="4000" dirty="0">
                <a:latin typeface="Arial" panose="020B0604020202020204" pitchFamily="34" charset="0"/>
                <a:cs typeface="Arial" panose="020B0604020202020204" pitchFamily="34" charset="0"/>
              </a:rPr>
              <a:t> - </a:t>
            </a:r>
            <a:r>
              <a:rPr lang="en-US" altLang="en-US" sz="4000" dirty="0" err="1">
                <a:latin typeface="Arial" panose="020B0604020202020204" pitchFamily="34" charset="0"/>
                <a:cs typeface="Arial" panose="020B0604020202020204" pitchFamily="34" charset="0"/>
              </a:rPr>
              <a:t>Cày</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sâu</a:t>
            </a:r>
            <a:r>
              <a:rPr lang="en-US" altLang="en-US" sz="4000" dirty="0">
                <a:latin typeface="Arial" panose="020B0604020202020204" pitchFamily="34" charset="0"/>
                <a:cs typeface="Arial" panose="020B0604020202020204" pitchFamily="34" charset="0"/>
              </a:rPr>
              <a:t> c...... </a:t>
            </a:r>
            <a:r>
              <a:rPr lang="en-US" altLang="en-US" sz="4000" dirty="0" err="1">
                <a:latin typeface="Arial" panose="020B0604020202020204" pitchFamily="34" charset="0"/>
                <a:cs typeface="Arial" panose="020B0604020202020204" pitchFamily="34" charset="0"/>
              </a:rPr>
              <a:t>bẫm</a:t>
            </a:r>
            <a:r>
              <a:rPr lang="en-US" altLang="en-US" sz="4000" dirty="0">
                <a:latin typeface="Arial" panose="020B0604020202020204" pitchFamily="34" charset="0"/>
                <a:cs typeface="Arial" panose="020B0604020202020204" pitchFamily="34" charset="0"/>
              </a:rPr>
              <a:t>.</a:t>
            </a:r>
          </a:p>
          <a:p>
            <a:pPr eaLnBrk="1" hangingPunct="1">
              <a:lnSpc>
                <a:spcPct val="100000"/>
              </a:lnSpc>
              <a:spcBef>
                <a:spcPct val="50000"/>
              </a:spcBef>
              <a:buClrTx/>
              <a:buSzTx/>
              <a:buFontTx/>
              <a:buNone/>
            </a:pPr>
            <a:r>
              <a:rPr lang="en-US" altLang="en-US" sz="4000" dirty="0">
                <a:latin typeface="Arial" panose="020B0604020202020204" pitchFamily="34" charset="0"/>
                <a:cs typeface="Arial" panose="020B0604020202020204" pitchFamily="34" charset="0"/>
              </a:rPr>
              <a:t>-  Mua </a:t>
            </a:r>
            <a:r>
              <a:rPr lang="en-US" altLang="en-US" sz="4000" dirty="0" err="1">
                <a:latin typeface="Arial" panose="020B0604020202020204" pitchFamily="34" charset="0"/>
                <a:cs typeface="Arial" panose="020B0604020202020204" pitchFamily="34" charset="0"/>
              </a:rPr>
              <a:t>dây</a:t>
            </a:r>
            <a:r>
              <a:rPr lang="en-US" altLang="en-US" sz="4000" dirty="0">
                <a:latin typeface="Arial" panose="020B0604020202020204" pitchFamily="34" charset="0"/>
                <a:cs typeface="Arial" panose="020B0604020202020204" pitchFamily="34" charset="0"/>
              </a:rPr>
              <a:t> b...... </a:t>
            </a:r>
            <a:r>
              <a:rPr lang="en-US" altLang="en-US" sz="4000" dirty="0" err="1">
                <a:latin typeface="Arial" panose="020B0604020202020204" pitchFamily="34" charset="0"/>
                <a:cs typeface="Arial" panose="020B0604020202020204" pitchFamily="34" charset="0"/>
              </a:rPr>
              <a:t>mình</a:t>
            </a:r>
            <a:r>
              <a:rPr lang="en-US" altLang="en-US" sz="4000" dirty="0">
                <a:latin typeface="Arial" panose="020B0604020202020204" pitchFamily="34" charset="0"/>
                <a:cs typeface="Arial" panose="020B0604020202020204" pitchFamily="34" charset="0"/>
              </a:rPr>
              <a:t>.</a:t>
            </a:r>
          </a:p>
          <a:p>
            <a:pPr eaLnBrk="1" hangingPunct="1">
              <a:lnSpc>
                <a:spcPct val="100000"/>
              </a:lnSpc>
              <a:spcBef>
                <a:spcPct val="50000"/>
              </a:spcBef>
              <a:buClrTx/>
              <a:buSzTx/>
              <a:buFontTx/>
              <a:buNone/>
            </a:pPr>
            <a:r>
              <a:rPr lang="en-US" altLang="en-US" sz="4000" dirty="0">
                <a:latin typeface="Arial" panose="020B0604020202020204" pitchFamily="34" charset="0"/>
                <a:cs typeface="Arial" panose="020B0604020202020204" pitchFamily="34" charset="0"/>
              </a:rPr>
              <a:t>-  Th...... hay </a:t>
            </a:r>
            <a:r>
              <a:rPr lang="en-US" altLang="en-US" sz="4000" dirty="0" err="1">
                <a:latin typeface="Arial" panose="020B0604020202020204" pitchFamily="34" charset="0"/>
                <a:cs typeface="Arial" panose="020B0604020202020204" pitchFamily="34" charset="0"/>
              </a:rPr>
              <a:t>tay</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đảm</a:t>
            </a:r>
            <a:r>
              <a:rPr lang="en-US" altLang="en-US" sz="4000" dirty="0">
                <a:latin typeface="Arial" panose="020B0604020202020204" pitchFamily="34" charset="0"/>
                <a:cs typeface="Arial" panose="020B0604020202020204" pitchFamily="34" charset="0"/>
              </a:rPr>
              <a:t>.</a:t>
            </a:r>
          </a:p>
          <a:p>
            <a:pPr eaLnBrk="1" hangingPunct="1">
              <a:lnSpc>
                <a:spcPct val="100000"/>
              </a:lnSpc>
              <a:spcBef>
                <a:spcPct val="50000"/>
              </a:spcBef>
              <a:buClrTx/>
              <a:buSzTx/>
              <a:buFontTx/>
              <a:buNone/>
            </a:pPr>
            <a:r>
              <a:rPr lang="en-US" altLang="en-US" sz="4000" dirty="0">
                <a:latin typeface="Arial" panose="020B0604020202020204" pitchFamily="34" charset="0"/>
                <a:cs typeface="Arial" panose="020B0604020202020204" pitchFamily="34" charset="0"/>
              </a:rPr>
              <a:t>- Ch...... </a:t>
            </a:r>
            <a:r>
              <a:rPr lang="en-US" altLang="en-US" sz="4000" dirty="0" err="1">
                <a:latin typeface="Arial" panose="020B0604020202020204" pitchFamily="34" charset="0"/>
                <a:cs typeface="Arial" panose="020B0604020202020204" pitchFamily="34" charset="0"/>
              </a:rPr>
              <a:t>gặm</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chân</a:t>
            </a:r>
            <a:r>
              <a:rPr lang="en-US" altLang="en-US" sz="4000" dirty="0">
                <a:latin typeface="Arial" panose="020B0604020202020204" pitchFamily="34" charset="0"/>
                <a:cs typeface="Arial" panose="020B0604020202020204" pitchFamily="34" charset="0"/>
              </a:rPr>
              <a:t> </a:t>
            </a:r>
            <a:r>
              <a:rPr lang="en-US" altLang="en-US" sz="4000" dirty="0" err="1">
                <a:latin typeface="Arial" panose="020B0604020202020204" pitchFamily="34" charset="0"/>
                <a:cs typeface="Arial" panose="020B0604020202020204" pitchFamily="34" charset="0"/>
              </a:rPr>
              <a:t>mèo</a:t>
            </a:r>
            <a:r>
              <a:rPr lang="en-US" altLang="en-US" sz="4000" dirty="0">
                <a:latin typeface="Arial" panose="020B0604020202020204" pitchFamily="34" charset="0"/>
                <a:cs typeface="Arial" panose="020B0604020202020204" pitchFamily="34" charset="0"/>
              </a:rPr>
              <a:t>.</a:t>
            </a:r>
            <a:endParaRPr lang="en-US" altLang="en-US" sz="4000" dirty="0">
              <a:solidFill>
                <a:schemeClr val="tx2"/>
              </a:solidFill>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4F864FEE-5968-4273-8E11-5E3176217927}"/>
              </a:ext>
            </a:extLst>
          </p:cNvPr>
          <p:cNvGrpSpPr/>
          <p:nvPr/>
        </p:nvGrpSpPr>
        <p:grpSpPr>
          <a:xfrm>
            <a:off x="12192000" y="4520464"/>
            <a:ext cx="1392799" cy="1194536"/>
            <a:chOff x="12363450" y="4672864"/>
            <a:chExt cx="1392799" cy="1194536"/>
          </a:xfrm>
        </p:grpSpPr>
        <p:grpSp>
          <p:nvGrpSpPr>
            <p:cNvPr id="25" name="กลุ่ม 24">
              <a:extLst>
                <a:ext uri="{FF2B5EF4-FFF2-40B4-BE49-F238E27FC236}">
                  <a16:creationId xmlns:a16="http://schemas.microsoft.com/office/drawing/2014/main" id="{D4CE07EF-DBAE-424A-BC66-A16D17CA887F}"/>
                </a:ext>
              </a:extLst>
            </p:cNvPr>
            <p:cNvGrpSpPr/>
            <p:nvPr/>
          </p:nvGrpSpPr>
          <p:grpSpPr>
            <a:xfrm>
              <a:off x="12453585" y="4672864"/>
              <a:ext cx="1194536" cy="1194536"/>
              <a:chOff x="9749599" y="4631922"/>
              <a:chExt cx="423547" cy="423547"/>
            </a:xfrm>
          </p:grpSpPr>
          <p:sp>
            <p:nvSpPr>
              <p:cNvPr id="26" name="วงรี 25">
                <a:extLst>
                  <a:ext uri="{FF2B5EF4-FFF2-40B4-BE49-F238E27FC236}">
                    <a16:creationId xmlns:a16="http://schemas.microsoft.com/office/drawing/2014/main" id="{6013EFDD-0F5D-4BF1-A350-2A78194ADA53}"/>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วงรี 26">
                <a:extLst>
                  <a:ext uri="{FF2B5EF4-FFF2-40B4-BE49-F238E27FC236}">
                    <a16:creationId xmlns:a16="http://schemas.microsoft.com/office/drawing/2014/main" id="{4F21F700-FF41-4071-9168-8584F3B7EB26}"/>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ส่วนโค้ง 27">
                <a:extLst>
                  <a:ext uri="{FF2B5EF4-FFF2-40B4-BE49-F238E27FC236}">
                    <a16:creationId xmlns:a16="http://schemas.microsoft.com/office/drawing/2014/main" id="{C1F4472B-55B8-4846-91D3-4CF7BC79742E}"/>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1" name="กล่องข้อความ 16">
              <a:extLst>
                <a:ext uri="{FF2B5EF4-FFF2-40B4-BE49-F238E27FC236}">
                  <a16:creationId xmlns:a16="http://schemas.microsoft.com/office/drawing/2014/main" id="{33DDE027-10E8-49A8-91F3-5E1704575BDB}"/>
                </a:ext>
              </a:extLst>
            </p:cNvPr>
            <p:cNvSpPr txBox="1"/>
            <p:nvPr/>
          </p:nvSpPr>
          <p:spPr>
            <a:xfrm>
              <a:off x="12363450" y="4774813"/>
              <a:ext cx="1392799" cy="923330"/>
            </a:xfrm>
            <a:prstGeom prst="rect">
              <a:avLst/>
            </a:prstGeom>
            <a:noFill/>
          </p:spPr>
          <p:txBody>
            <a:bodyPr wrap="square" rtlCol="0">
              <a:spAutoFit/>
            </a:bodyPr>
            <a:lstStyle/>
            <a:p>
              <a:pPr algn="ctr"/>
              <a:r>
                <a:rPr lang="en-US" sz="5400" b="1" dirty="0">
                  <a:latin typeface="Arial" panose="020B0604020202020204" pitchFamily="34" charset="0"/>
                  <a:cs typeface="Arial" panose="020B0604020202020204" pitchFamily="34" charset="0"/>
                </a:rPr>
                <a:t>2b</a:t>
              </a:r>
            </a:p>
          </p:txBody>
        </p:sp>
      </p:grpSp>
      <p:sp>
        <p:nvSpPr>
          <p:cNvPr id="52" name="กล่องข้อความ 16">
            <a:extLst>
              <a:ext uri="{FF2B5EF4-FFF2-40B4-BE49-F238E27FC236}">
                <a16:creationId xmlns:a16="http://schemas.microsoft.com/office/drawing/2014/main" id="{55301CA5-6954-41BE-A1AD-5E32F6B3E074}"/>
              </a:ext>
            </a:extLst>
          </p:cNvPr>
          <p:cNvSpPr txBox="1"/>
          <p:nvPr/>
        </p:nvSpPr>
        <p:spPr>
          <a:xfrm>
            <a:off x="3614696" y="1307713"/>
            <a:ext cx="1035653" cy="707886"/>
          </a:xfrm>
          <a:prstGeom prst="rect">
            <a:avLst/>
          </a:prstGeom>
          <a:noFill/>
        </p:spPr>
        <p:txBody>
          <a:bodyPr wrap="square" rtlCol="0">
            <a:spAutoFit/>
          </a:bodyPr>
          <a:lstStyle/>
          <a:p>
            <a:pPr algn="ctr"/>
            <a:r>
              <a:rPr lang="en-US" sz="4000" b="1" dirty="0" err="1">
                <a:solidFill>
                  <a:srgbClr val="C00000"/>
                </a:solidFill>
                <a:latin typeface="Arial" panose="020B0604020202020204" pitchFamily="34" charset="0"/>
                <a:cs typeface="Arial" panose="020B0604020202020204" pitchFamily="34" charset="0"/>
              </a:rPr>
              <a:t>uột</a:t>
            </a:r>
            <a:endParaRPr lang="en-US" sz="4000" b="1" dirty="0">
              <a:solidFill>
                <a:srgbClr val="C00000"/>
              </a:solidFill>
              <a:latin typeface="Arial" panose="020B0604020202020204" pitchFamily="34" charset="0"/>
              <a:cs typeface="Arial" panose="020B0604020202020204" pitchFamily="34" charset="0"/>
            </a:endParaRPr>
          </a:p>
        </p:txBody>
      </p:sp>
      <p:sp>
        <p:nvSpPr>
          <p:cNvPr id="53" name="กล่องข้อความ 16">
            <a:extLst>
              <a:ext uri="{FF2B5EF4-FFF2-40B4-BE49-F238E27FC236}">
                <a16:creationId xmlns:a16="http://schemas.microsoft.com/office/drawing/2014/main" id="{59C08697-02A5-44D8-B5C8-37FB0311599E}"/>
              </a:ext>
            </a:extLst>
          </p:cNvPr>
          <p:cNvSpPr txBox="1"/>
          <p:nvPr/>
        </p:nvSpPr>
        <p:spPr>
          <a:xfrm>
            <a:off x="7710446" y="1307713"/>
            <a:ext cx="1185904" cy="707886"/>
          </a:xfrm>
          <a:prstGeom prst="rect">
            <a:avLst/>
          </a:prstGeom>
          <a:noFill/>
        </p:spPr>
        <p:txBody>
          <a:bodyPr wrap="square" rtlCol="0">
            <a:spAutoFit/>
          </a:bodyPr>
          <a:lstStyle/>
          <a:p>
            <a:pPr algn="ctr"/>
            <a:r>
              <a:rPr lang="en-US" sz="4000" b="1" dirty="0" err="1">
                <a:solidFill>
                  <a:srgbClr val="C00000"/>
                </a:solidFill>
                <a:latin typeface="Arial" panose="020B0604020202020204" pitchFamily="34" charset="0"/>
                <a:cs typeface="Arial" panose="020B0604020202020204" pitchFamily="34" charset="0"/>
              </a:rPr>
              <a:t>uốc</a:t>
            </a:r>
            <a:endParaRPr lang="en-US" sz="4000" b="1" dirty="0">
              <a:solidFill>
                <a:srgbClr val="C00000"/>
              </a:solidFill>
              <a:latin typeface="Arial" panose="020B0604020202020204" pitchFamily="34" charset="0"/>
              <a:cs typeface="Arial" panose="020B0604020202020204" pitchFamily="34" charset="0"/>
            </a:endParaRPr>
          </a:p>
        </p:txBody>
      </p:sp>
      <p:sp>
        <p:nvSpPr>
          <p:cNvPr id="56" name="กล่องข้อความ 16">
            <a:extLst>
              <a:ext uri="{FF2B5EF4-FFF2-40B4-BE49-F238E27FC236}">
                <a16:creationId xmlns:a16="http://schemas.microsoft.com/office/drawing/2014/main" id="{BA1B4DCA-EDE9-42C4-BA5A-4A1CA62A451C}"/>
              </a:ext>
            </a:extLst>
          </p:cNvPr>
          <p:cNvSpPr txBox="1"/>
          <p:nvPr/>
        </p:nvSpPr>
        <p:spPr>
          <a:xfrm>
            <a:off x="7710446" y="1307713"/>
            <a:ext cx="1185904" cy="707886"/>
          </a:xfrm>
          <a:prstGeom prst="rect">
            <a:avLst/>
          </a:prstGeom>
          <a:noFill/>
        </p:spPr>
        <p:txBody>
          <a:bodyPr wrap="square" rtlCol="0">
            <a:spAutoFit/>
          </a:bodyPr>
          <a:lstStyle/>
          <a:p>
            <a:pPr algn="ctr"/>
            <a:r>
              <a:rPr lang="en-US" sz="4000" b="1" dirty="0" err="1">
                <a:solidFill>
                  <a:srgbClr val="C00000"/>
                </a:solidFill>
                <a:latin typeface="Arial" panose="020B0604020202020204" pitchFamily="34" charset="0"/>
                <a:cs typeface="Arial" panose="020B0604020202020204" pitchFamily="34" charset="0"/>
              </a:rPr>
              <a:t>uộc</a:t>
            </a:r>
            <a:endParaRPr lang="en-US" sz="4000" b="1" dirty="0">
              <a:solidFill>
                <a:srgbClr val="C00000"/>
              </a:solidFill>
              <a:latin typeface="Arial" panose="020B0604020202020204" pitchFamily="34" charset="0"/>
              <a:cs typeface="Arial" panose="020B0604020202020204" pitchFamily="34" charset="0"/>
            </a:endParaRPr>
          </a:p>
        </p:txBody>
      </p:sp>
      <p:sp>
        <p:nvSpPr>
          <p:cNvPr id="57" name="กล่องข้อความ 16">
            <a:extLst>
              <a:ext uri="{FF2B5EF4-FFF2-40B4-BE49-F238E27FC236}">
                <a16:creationId xmlns:a16="http://schemas.microsoft.com/office/drawing/2014/main" id="{4D89922D-CED8-44B5-AAF0-175D3541AE21}"/>
              </a:ext>
            </a:extLst>
          </p:cNvPr>
          <p:cNvSpPr txBox="1"/>
          <p:nvPr/>
        </p:nvSpPr>
        <p:spPr>
          <a:xfrm>
            <a:off x="7710446" y="1307713"/>
            <a:ext cx="1185904" cy="707886"/>
          </a:xfrm>
          <a:prstGeom prst="rect">
            <a:avLst/>
          </a:prstGeom>
          <a:noFill/>
        </p:spPr>
        <p:txBody>
          <a:bodyPr wrap="square" rtlCol="0">
            <a:spAutoFit/>
          </a:bodyPr>
          <a:lstStyle/>
          <a:p>
            <a:pPr algn="ctr"/>
            <a:r>
              <a:rPr lang="en-US" sz="4000" b="1" dirty="0" err="1">
                <a:solidFill>
                  <a:srgbClr val="C00000"/>
                </a:solidFill>
                <a:latin typeface="Arial" panose="020B0604020202020204" pitchFamily="34" charset="0"/>
                <a:cs typeface="Arial" panose="020B0604020202020204" pitchFamily="34" charset="0"/>
              </a:rPr>
              <a:t>uốc</a:t>
            </a:r>
            <a:endParaRPr lang="en-US" sz="4000" b="1" dirty="0">
              <a:solidFill>
                <a:srgbClr val="C00000"/>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E022183-C463-496F-B4AC-BD7663E9C42A}"/>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27527" b="31613"/>
          <a:stretch/>
        </p:blipFill>
        <p:spPr>
          <a:xfrm>
            <a:off x="661221" y="5052964"/>
            <a:ext cx="3010028" cy="1229904"/>
          </a:xfrm>
          <a:prstGeom prst="rect">
            <a:avLst/>
          </a:prstGeom>
        </p:spPr>
      </p:pic>
      <p:pic>
        <p:nvPicPr>
          <p:cNvPr id="5" name="Picture 4">
            <a:extLst>
              <a:ext uri="{FF2B5EF4-FFF2-40B4-BE49-F238E27FC236}">
                <a16:creationId xmlns:a16="http://schemas.microsoft.com/office/drawing/2014/main" id="{C66AD2B8-D34F-4817-998D-0D040C1D957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44720" y="3673151"/>
            <a:ext cx="2521812" cy="2621768"/>
          </a:xfrm>
          <a:prstGeom prst="rect">
            <a:avLst/>
          </a:prstGeom>
        </p:spPr>
      </p:pic>
      <p:grpSp>
        <p:nvGrpSpPr>
          <p:cNvPr id="15" name="Group 14">
            <a:extLst>
              <a:ext uri="{FF2B5EF4-FFF2-40B4-BE49-F238E27FC236}">
                <a16:creationId xmlns:a16="http://schemas.microsoft.com/office/drawing/2014/main" id="{EF2B5C68-7BC0-4695-A789-51F03947727D}"/>
              </a:ext>
            </a:extLst>
          </p:cNvPr>
          <p:cNvGrpSpPr/>
          <p:nvPr/>
        </p:nvGrpSpPr>
        <p:grpSpPr>
          <a:xfrm>
            <a:off x="8964563" y="1951702"/>
            <a:ext cx="2122538" cy="2372649"/>
            <a:chOff x="8964563" y="1951702"/>
            <a:chExt cx="2122538" cy="2372649"/>
          </a:xfrm>
        </p:grpSpPr>
        <p:pic>
          <p:nvPicPr>
            <p:cNvPr id="13" name="Picture 12">
              <a:extLst>
                <a:ext uri="{FF2B5EF4-FFF2-40B4-BE49-F238E27FC236}">
                  <a16:creationId xmlns:a16="http://schemas.microsoft.com/office/drawing/2014/main" id="{693FFF81-11A7-4562-A1FD-00868C9EB6F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964563" y="1951702"/>
              <a:ext cx="2122538" cy="2122538"/>
            </a:xfrm>
            <a:prstGeom prst="rect">
              <a:avLst/>
            </a:prstGeom>
          </p:spPr>
        </p:pic>
        <p:pic>
          <p:nvPicPr>
            <p:cNvPr id="10" name="Picture 9">
              <a:extLst>
                <a:ext uri="{FF2B5EF4-FFF2-40B4-BE49-F238E27FC236}">
                  <a16:creationId xmlns:a16="http://schemas.microsoft.com/office/drawing/2014/main" id="{46D58366-6798-45D8-9046-C563780BC96C}"/>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r="52791" b="67222"/>
            <a:stretch/>
          </p:blipFill>
          <p:spPr>
            <a:xfrm>
              <a:off x="10075120" y="3465291"/>
              <a:ext cx="925472" cy="859060"/>
            </a:xfrm>
            <a:prstGeom prst="rect">
              <a:avLst/>
            </a:prstGeom>
          </p:spPr>
        </p:pic>
      </p:grpSp>
      <p:pic>
        <p:nvPicPr>
          <p:cNvPr id="18" name="Picture 17">
            <a:hlinkClick r:id="rId7" action="ppaction://hlinksldjump"/>
            <a:extLst>
              <a:ext uri="{FF2B5EF4-FFF2-40B4-BE49-F238E27FC236}">
                <a16:creationId xmlns:a16="http://schemas.microsoft.com/office/drawing/2014/main" id="{CF1C4AD5-26B8-4D10-8429-4FDD29A0C8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26498" y="5337769"/>
            <a:ext cx="1749704" cy="944962"/>
          </a:xfrm>
          <a:prstGeom prst="rect">
            <a:avLst/>
          </a:prstGeom>
        </p:spPr>
      </p:pic>
      <p:grpSp>
        <p:nvGrpSpPr>
          <p:cNvPr id="54" name="Group 53">
            <a:extLst>
              <a:ext uri="{FF2B5EF4-FFF2-40B4-BE49-F238E27FC236}">
                <a16:creationId xmlns:a16="http://schemas.microsoft.com/office/drawing/2014/main" id="{6C69326D-E888-42EA-ADF1-F649A32F10E5}"/>
              </a:ext>
            </a:extLst>
          </p:cNvPr>
          <p:cNvGrpSpPr/>
          <p:nvPr/>
        </p:nvGrpSpPr>
        <p:grpSpPr>
          <a:xfrm>
            <a:off x="2227763" y="827316"/>
            <a:ext cx="3229609" cy="1480455"/>
            <a:chOff x="2198734" y="827316"/>
            <a:chExt cx="3229609" cy="1480455"/>
          </a:xfrm>
        </p:grpSpPr>
        <p:pic>
          <p:nvPicPr>
            <p:cNvPr id="55" name="Picture 54">
              <a:extLst>
                <a:ext uri="{FF2B5EF4-FFF2-40B4-BE49-F238E27FC236}">
                  <a16:creationId xmlns:a16="http://schemas.microsoft.com/office/drawing/2014/main" id="{E3BC8511-2FE9-48D2-8AD0-0E27EEE26549}"/>
                </a:ext>
              </a:extLst>
            </p:cNvPr>
            <p:cNvPicPr>
              <a:picLocks noChangeAspect="1"/>
            </p:cNvPicPr>
            <p:nvPr/>
          </p:nvPicPr>
          <p:blipFill rotWithShape="1">
            <a:blip r:embed="rId9" cstate="hqprint">
              <a:extLst>
                <a:ext uri="{28A0092B-C50C-407E-A947-70E740481C1C}">
                  <a14:useLocalDpi xmlns:a14="http://schemas.microsoft.com/office/drawing/2010/main" val="0"/>
                </a:ext>
              </a:extLst>
            </a:blip>
            <a:srcRect t="27082" b="26968"/>
            <a:stretch/>
          </p:blipFill>
          <p:spPr>
            <a:xfrm>
              <a:off x="2198734" y="827316"/>
              <a:ext cx="3229609" cy="1480455"/>
            </a:xfrm>
            <a:prstGeom prst="rect">
              <a:avLst/>
            </a:prstGeom>
          </p:spPr>
        </p:pic>
        <p:sp>
          <p:nvSpPr>
            <p:cNvPr id="58" name="กล่องข้อความ 16">
              <a:extLst>
                <a:ext uri="{FF2B5EF4-FFF2-40B4-BE49-F238E27FC236}">
                  <a16:creationId xmlns:a16="http://schemas.microsoft.com/office/drawing/2014/main" id="{F5B799DD-526C-4E0F-8AD3-02C15FCC6ECF}"/>
                </a:ext>
              </a:extLst>
            </p:cNvPr>
            <p:cNvSpPr txBox="1"/>
            <p:nvPr/>
          </p:nvSpPr>
          <p:spPr>
            <a:xfrm>
              <a:off x="3658239" y="1088185"/>
              <a:ext cx="1218561" cy="923330"/>
            </a:xfrm>
            <a:prstGeom prst="rect">
              <a:avLst/>
            </a:prstGeom>
            <a:noFill/>
          </p:spPr>
          <p:txBody>
            <a:bodyPr wrap="square" rtlCol="0">
              <a:spAutoFit/>
            </a:bodyPr>
            <a:lstStyle/>
            <a:p>
              <a:pPr algn="ctr"/>
              <a:r>
                <a:rPr lang="en-US" sz="5400" dirty="0" err="1">
                  <a:solidFill>
                    <a:srgbClr val="C00000"/>
                  </a:solidFill>
                  <a:latin typeface="Arial" panose="020B0604020202020204" pitchFamily="34" charset="0"/>
                  <a:cs typeface="Arial" panose="020B0604020202020204" pitchFamily="34" charset="0"/>
                </a:rPr>
                <a:t>uôt</a:t>
              </a:r>
              <a:endParaRPr lang="en-US" sz="5400" dirty="0">
                <a:solidFill>
                  <a:srgbClr val="C00000"/>
                </a:solidFill>
                <a:latin typeface="Arial" panose="020B0604020202020204" pitchFamily="34" charset="0"/>
                <a:cs typeface="Arial" panose="020B0604020202020204" pitchFamily="34" charset="0"/>
              </a:endParaRPr>
            </a:p>
          </p:txBody>
        </p:sp>
      </p:grpSp>
      <p:grpSp>
        <p:nvGrpSpPr>
          <p:cNvPr id="59" name="Group 58">
            <a:extLst>
              <a:ext uri="{FF2B5EF4-FFF2-40B4-BE49-F238E27FC236}">
                <a16:creationId xmlns:a16="http://schemas.microsoft.com/office/drawing/2014/main" id="{78EE6104-BA9A-4E2C-B4AA-AC24B2F69945}"/>
              </a:ext>
            </a:extLst>
          </p:cNvPr>
          <p:cNvGrpSpPr/>
          <p:nvPr/>
        </p:nvGrpSpPr>
        <p:grpSpPr>
          <a:xfrm>
            <a:off x="6596563" y="827316"/>
            <a:ext cx="3229609" cy="1480455"/>
            <a:chOff x="2198734" y="827316"/>
            <a:chExt cx="3229609" cy="1480455"/>
          </a:xfrm>
        </p:grpSpPr>
        <p:pic>
          <p:nvPicPr>
            <p:cNvPr id="60" name="Picture 59">
              <a:extLst>
                <a:ext uri="{FF2B5EF4-FFF2-40B4-BE49-F238E27FC236}">
                  <a16:creationId xmlns:a16="http://schemas.microsoft.com/office/drawing/2014/main" id="{1214B238-1BD7-401D-8346-9809D5533C84}"/>
                </a:ext>
              </a:extLst>
            </p:cNvPr>
            <p:cNvPicPr>
              <a:picLocks noChangeAspect="1"/>
            </p:cNvPicPr>
            <p:nvPr/>
          </p:nvPicPr>
          <p:blipFill rotWithShape="1">
            <a:blip r:embed="rId9" cstate="hqprint">
              <a:extLst>
                <a:ext uri="{28A0092B-C50C-407E-A947-70E740481C1C}">
                  <a14:useLocalDpi xmlns:a14="http://schemas.microsoft.com/office/drawing/2010/main" val="0"/>
                </a:ext>
              </a:extLst>
            </a:blip>
            <a:srcRect t="27082" b="26968"/>
            <a:stretch/>
          </p:blipFill>
          <p:spPr>
            <a:xfrm>
              <a:off x="2198734" y="827316"/>
              <a:ext cx="3229609" cy="1480455"/>
            </a:xfrm>
            <a:prstGeom prst="rect">
              <a:avLst/>
            </a:prstGeom>
          </p:spPr>
        </p:pic>
        <p:sp>
          <p:nvSpPr>
            <p:cNvPr id="61" name="กล่องข้อความ 16">
              <a:extLst>
                <a:ext uri="{FF2B5EF4-FFF2-40B4-BE49-F238E27FC236}">
                  <a16:creationId xmlns:a16="http://schemas.microsoft.com/office/drawing/2014/main" id="{5374BDC0-3ABE-4AE4-A1F9-C433F75FC0FE}"/>
                </a:ext>
              </a:extLst>
            </p:cNvPr>
            <p:cNvSpPr txBox="1"/>
            <p:nvPr/>
          </p:nvSpPr>
          <p:spPr>
            <a:xfrm>
              <a:off x="3658239" y="1088185"/>
              <a:ext cx="1508846" cy="923330"/>
            </a:xfrm>
            <a:prstGeom prst="rect">
              <a:avLst/>
            </a:prstGeom>
            <a:noFill/>
          </p:spPr>
          <p:txBody>
            <a:bodyPr wrap="square" rtlCol="0">
              <a:spAutoFit/>
            </a:bodyPr>
            <a:lstStyle/>
            <a:p>
              <a:pPr algn="ctr"/>
              <a:r>
                <a:rPr lang="en-US" sz="5400" dirty="0" err="1">
                  <a:solidFill>
                    <a:srgbClr val="C00000"/>
                  </a:solidFill>
                  <a:latin typeface="Arial" panose="020B0604020202020204" pitchFamily="34" charset="0"/>
                  <a:cs typeface="Arial" panose="020B0604020202020204" pitchFamily="34" charset="0"/>
                </a:rPr>
                <a:t>uôc</a:t>
              </a:r>
              <a:endParaRPr lang="en-US" sz="5400" dirty="0">
                <a:solidFill>
                  <a:srgbClr val="C000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4410619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0091 0.05463 L 0.00091 0.05463 C -0.01237 0.11019 -0.0207 0.14815 -0.03659 0.20186 C -0.03828 0.20718 -0.05846 0.27315 -0.06784 0.28774 C -0.07474 0.29861 -0.10391 0.32199 -0.10846 0.32686 C -0.12396 0.3426 -0.13958 0.35787 -0.15377 0.37686 C -0.15794 0.38241 -0.16198 0.38843 -0.16627 0.39329 C -0.17396 0.40232 -0.1819 0.41019 -0.18971 0.41829 C -0.19232 0.4213 -0.19518 0.42338 -0.19752 0.42686 C -0.20221 0.43334 -0.20677 0.44028 -0.21159 0.4463 C -0.21484 0.45 -0.22383 0.46019 -0.22721 0.46574 C -0.23008 0.46991 -0.23216 0.4757 -0.23502 0.47963 C -0.2582 0.50926 -0.22682 0.45093 -0.26159 0.51297 L -0.28971 0.56297 L -0.28971 0.56574 " pathEditMode="relative" ptsTypes="AAAAAAAAAAAAAAA">
                                      <p:cBhvr>
                                        <p:cTn id="6" dur="2000" fill="hold"/>
                                        <p:tgtEl>
                                          <p:spTgt spid="41"/>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06641 0.19722 L 0.06641 0.19768 C 0.0836 0.18495 0.10052 0.17014 0.11758 0.16041 C 0.14024 0.14745 0.16355 0.13912 0.18659 0.12963 C 0.21237 0.11875 0.23802 0.10717 0.26446 0.09884 C 0.30079 0.08703 0.40756 0.06342 0.44206 0.05903 C 0.47331 0.05463 0.50508 0.05509 0.53646 0.05278 C 0.58282 0.0493 0.61276 0.04537 0.65795 0.04051 L 0.69883 0.03125 C 0.71211 0.02778 0.72526 0.02222 0.73855 0.01898 C 0.77748 0.00879 0.76224 0.01852 0.80248 0.00046 C 0.8056 -0.00093 0.83998 -0.01644 0.85352 -0.02709 C 0.85443 -0.02801 0.85521 -0.02917 0.85625 -0.0301 L 0.85625 -0.02986 " pathEditMode="relative" rAng="0" ptsTypes="AAAAAAAAAAAAAA">
                                      <p:cBhvr>
                                        <p:cTn id="8" dur="2000" fill="hold"/>
                                        <p:tgtEl>
                                          <p:spTgt spid="33"/>
                                        </p:tgtEl>
                                        <p:attrNameLst>
                                          <p:attrName>ppt_x</p:attrName>
                                          <p:attrName>ppt_y</p:attrName>
                                        </p:attrNameLst>
                                      </p:cBhvr>
                                      <p:rCtr x="39492" y="-11343"/>
                                    </p:animMotion>
                                  </p:childTnLst>
                                </p:cTn>
                              </p:par>
                              <p:par>
                                <p:cTn id="9" presetID="0" presetClass="path" presetSubtype="0" accel="50000" decel="50000" fill="hold" nodeType="withEffect">
                                  <p:stCondLst>
                                    <p:cond delay="0"/>
                                  </p:stCondLst>
                                  <p:childTnLst>
                                    <p:animMotion origin="layout" path="M -0.00807 0.01135 L -0.00807 0.01158 C -0.0138 0.03172 -0.01628 0.04676 -0.02526 0.06135 C -0.02865 0.06667 -0.03255 0.07061 -0.0362 0.07524 C -0.04037 0.07963 -0.0444 0.08496 -0.0487 0.08912 C -0.06328 0.10232 -0.07357 0.1095 -0.08932 0.1169 C -0.09297 0.11806 -0.09675 0.11829 -0.10026 0.11945 C -0.10612 0.1213 -0.11185 0.12269 -0.11745 0.12524 C -0.12435 0.12755 -0.13099 0.13172 -0.13776 0.13334 C -0.15235 0.13727 -0.18151 0.1419 -0.18151 0.1419 C -0.18568 0.14375 -0.18985 0.14584 -0.19401 0.14723 C -0.19662 0.14815 -0.19935 0.14908 -0.20182 0.15024 C -0.20352 0.15093 -0.20495 0.15209 -0.20651 0.15301 C -0.20886 0.15394 -0.21797 0.15649 -0.22057 0.15834 C -0.22591 0.16204 -0.23294 0.16945 -0.23776 0.17477 C -0.24258 0.1801 -0.24141 0.17871 -0.24401 0.18334 L -0.24401 0.1838 " pathEditMode="relative" rAng="0" ptsTypes="AAAAAAAAAAAAAAAAA">
                                      <p:cBhvr>
                                        <p:cTn id="10" dur="2000" fill="hold"/>
                                        <p:tgtEl>
                                          <p:spTgt spid="37"/>
                                        </p:tgtEl>
                                        <p:attrNameLst>
                                          <p:attrName>ppt_x</p:attrName>
                                          <p:attrName>ppt_y</p:attrName>
                                        </p:attrNameLst>
                                      </p:cBhvr>
                                      <p:rCtr x="-11797" y="8611"/>
                                    </p:animMotion>
                                  </p:childTnLst>
                                </p:cTn>
                              </p:par>
                              <p:par>
                                <p:cTn id="11" presetID="0" presetClass="path" presetSubtype="0" accel="50000" decel="50000" fill="hold" nodeType="withEffect">
                                  <p:stCondLst>
                                    <p:cond delay="0"/>
                                  </p:stCondLst>
                                  <p:childTnLst>
                                    <p:animMotion origin="layout" path="M -0.00143 -0.00787 L -0.00143 -0.00764 C 0.06928 0.0169 0.11797 0.02755 0.18764 0.08935 C 0.20508 0.10486 0.22201 0.11759 0.23764 0.13912 C 0.24649 0.15162 0.25456 0.16991 0.26107 0.18657 C 0.26641 0.20046 0.27045 0.21204 0.27357 0.22801 C 0.278 0.25208 0.28178 0.27639 0.28607 0.30046 C 0.28855 0.31505 0.29076 0.33032 0.29389 0.34491 C 0.30678 0.40648 0.30261 0.38495 0.31732 0.46134 C 0.31941 0.47245 0.32058 0.48426 0.32357 0.49468 C 0.3267 0.50579 0.32956 0.51713 0.33295 0.52824 C 0.33985 0.55116 0.35105 0.58472 0.35951 0.60602 C 0.36316 0.61551 0.36797 0.62384 0.37201 0.6338 C 0.37904 0.65093 0.38607 0.66806 0.39232 0.68657 C 0.39545 0.6956 0.39792 0.70556 0.4017 0.71435 C 0.40482 0.72153 0.40899 0.72708 0.41264 0.7338 C 0.41641 0.74097 0.41941 0.74954 0.42357 0.75602 C 0.42774 0.7625 0.43282 0.76736 0.43764 0.77269 C 0.47188 0.80972 0.4586 0.79144 0.50951 0.83102 C 0.52266 0.8412 0.54193 0.85741 0.55639 0.86435 C 0.56446 0.86829 0.57318 0.86852 0.58139 0.87269 C 0.59402 0.87894 0.60639 0.8875 0.61889 0.89491 C 0.62357 0.89769 0.62813 0.90093 0.63295 0.90324 C 0.65573 0.91343 0.63516 0.9037 0.6642 0.91968 C 0.66771 0.92199 0.67149 0.92338 0.67514 0.92523 C 0.68086 0.92894 0.68633 0.93356 0.69232 0.93634 C 0.70092 0.94097 0.72019 0.94514 0.72826 0.94769 C 0.73659 0.95023 0.7448 0.95347 0.75313 0.95602 C 0.80808 0.97292 0.71029 0.94144 0.77826 0.96157 C 0.81172 0.97153 0.76862 0.96412 0.8142 0.96991 C 0.8198 0.97176 0.82566 0.97269 0.83139 0.97546 C 0.83516 0.97731 0.83842 0.98171 0.84232 0.9838 C 0.85157 0.98843 0.86928 0.98657 0.8767 0.98657 L 0.87982 0.96991 " pathEditMode="relative" rAng="0" ptsTypes="AAAAAAAAAAAAAAAAAAAAAAAAAAAAAAAAAA">
                                      <p:cBhvr>
                                        <p:cTn id="12" dur="2000" fill="hold"/>
                                        <p:tgtEl>
                                          <p:spTgt spid="29"/>
                                        </p:tgtEl>
                                        <p:attrNameLst>
                                          <p:attrName>ppt_x</p:attrName>
                                          <p:attrName>ppt_y</p:attrName>
                                        </p:attrNameLst>
                                      </p:cBhvr>
                                      <p:rCtr x="44063" y="49722"/>
                                    </p:animMotion>
                                  </p:childTnLst>
                                </p:cTn>
                              </p:par>
                              <p:par>
                                <p:cTn id="13" presetID="0" presetClass="path" presetSubtype="0" accel="50000" decel="50000" fill="hold" nodeType="withEffect">
                                  <p:stCondLst>
                                    <p:cond delay="0"/>
                                  </p:stCondLst>
                                  <p:childTnLst>
                                    <p:animMotion origin="layout" path="M 0.00391 -0.00741 L 0.00391 -0.00718 C -0.01758 -0.13704 0.00638 0.00115 -0.01015 -0.07963 C -0.01211 -0.08889 -0.01263 -0.09861 -0.01484 -0.10741 C -0.01719 -0.11667 -0.03164 -0.15625 -0.03515 -0.16297 C -0.04049 -0.17315 -0.06094 -0.20973 -0.07265 -0.2213 C -0.08607 -0.23473 -0.10638 -0.24329 -0.11953 -0.24908 C -0.13099 -0.2544 -0.14258 -0.25811 -0.1539 -0.26297 C -0.1819 -0.27524 -0.19466 -0.28426 -0.22265 -0.29074 C -0.2595 -0.29954 -0.34362 -0.30093 -0.36328 -0.30186 L -0.5039 -0.30741 C -0.56458 -0.31644 -0.55417 -0.31389 -0.61328 -0.32686 C -0.64062 -0.33311 -0.6664 -0.3382 -0.69297 -0.34908 C -0.70247 -0.35301 -0.71172 -0.3588 -0.72109 -0.36297 C -0.74388 -0.37315 -0.74349 -0.36945 -0.7664 -0.38241 C -0.77708 -0.38866 -0.80273 -0.40672 -0.81328 -0.41574 C -0.81927 -0.42084 -0.82461 -0.42755 -0.83047 -0.43241 C -0.83555 -0.43681 -0.84114 -0.43889 -0.84609 -0.44352 C -0.85286 -0.45 -0.85872 -0.46065 -0.86484 -0.46852 C -0.87161 -0.47732 -0.87851 -0.48519 -0.88515 -0.49352 C -0.88737 -0.4963 -0.88958 -0.49861 -0.8914 -0.50186 C -0.89297 -0.50463 -0.89427 -0.50811 -0.89609 -0.51019 C -0.9069 -0.52315 -0.89726 -0.50672 -0.90234 -0.51574 L -0.90234 -0.51551 " pathEditMode="relative" rAng="0" ptsTypes="AAAAAAAAAAAAAAAAAAAAAAAA">
                                      <p:cBhvr>
                                        <p:cTn id="14" dur="2000" fill="hold"/>
                                        <p:tgtEl>
                                          <p:spTgt spid="14"/>
                                        </p:tgtEl>
                                        <p:attrNameLst>
                                          <p:attrName>ppt_x</p:attrName>
                                          <p:attrName>ppt_y</p:attrName>
                                        </p:attrNameLst>
                                      </p:cBhvr>
                                      <p:rCtr x="-45313" y="-25417"/>
                                    </p:animMotion>
                                  </p:childTnLst>
                                </p:cTn>
                              </p:par>
                            </p:childTnLst>
                          </p:cTn>
                        </p:par>
                      </p:childTnLst>
                    </p:cTn>
                  </p:par>
                  <p:par>
                    <p:cTn id="15" fill="hold">
                      <p:stCondLst>
                        <p:cond delay="indefinite"/>
                      </p:stCondLst>
                      <p:childTnLst>
                        <p:par>
                          <p:cTn id="16" fill="hold">
                            <p:stCondLst>
                              <p:cond delay="0"/>
                            </p:stCondLst>
                            <p:childTnLst>
                              <p:par>
                                <p:cTn id="17" presetID="56" presetClass="path" presetSubtype="0" accel="50000" decel="50000" fill="hold" grpId="0" nodeType="clickEffect">
                                  <p:stCondLst>
                                    <p:cond delay="0"/>
                                  </p:stCondLst>
                                  <p:childTnLst>
                                    <p:animMotion origin="layout" path="M 4.16667E-7 -0.00278 L -0.12005 0.19097 " pathEditMode="relative" rAng="0" ptsTypes="AA">
                                      <p:cBhvr>
                                        <p:cTn id="18" dur="2000" fill="hold"/>
                                        <p:tgtEl>
                                          <p:spTgt spid="53"/>
                                        </p:tgtEl>
                                        <p:attrNameLst>
                                          <p:attrName>ppt_x</p:attrName>
                                          <p:attrName>ppt_y</p:attrName>
                                        </p:attrNameLst>
                                      </p:cBhvr>
                                      <p:rCtr x="-6003" y="9676"/>
                                    </p:animMotion>
                                  </p:childTnLst>
                                </p:cTn>
                              </p:par>
                            </p:childTnLst>
                          </p:cTn>
                        </p:par>
                      </p:childTnLst>
                    </p:cTn>
                  </p:par>
                  <p:par>
                    <p:cTn id="19" fill="hold">
                      <p:stCondLst>
                        <p:cond delay="indefinite"/>
                      </p:stCondLst>
                      <p:childTnLst>
                        <p:par>
                          <p:cTn id="20" fill="hold">
                            <p:stCondLst>
                              <p:cond delay="0"/>
                            </p:stCondLst>
                            <p:childTnLst>
                              <p:par>
                                <p:cTn id="21" presetID="56" presetClass="path" presetSubtype="0" accel="50000" decel="50000" fill="hold" grpId="0" nodeType="clickEffect">
                                  <p:stCondLst>
                                    <p:cond delay="0"/>
                                  </p:stCondLst>
                                  <p:childTnLst>
                                    <p:animMotion origin="layout" path="M -0.00156 -0.00278 L -0.11224 0.32431 " pathEditMode="relative" rAng="0" ptsTypes="AA">
                                      <p:cBhvr>
                                        <p:cTn id="22" dur="2000" fill="hold"/>
                                        <p:tgtEl>
                                          <p:spTgt spid="56"/>
                                        </p:tgtEl>
                                        <p:attrNameLst>
                                          <p:attrName>ppt_x</p:attrName>
                                          <p:attrName>ppt_y</p:attrName>
                                        </p:attrNameLst>
                                      </p:cBhvr>
                                      <p:rCtr x="-5534" y="16343"/>
                                    </p:animMotion>
                                  </p:childTnLst>
                                </p:cTn>
                              </p:par>
                            </p:childTnLst>
                          </p:cTn>
                        </p:par>
                      </p:childTnLst>
                    </p:cTn>
                  </p:par>
                  <p:par>
                    <p:cTn id="23" fill="hold">
                      <p:stCondLst>
                        <p:cond delay="indefinite"/>
                      </p:stCondLst>
                      <p:childTnLst>
                        <p:par>
                          <p:cTn id="24" fill="hold">
                            <p:stCondLst>
                              <p:cond delay="0"/>
                            </p:stCondLst>
                            <p:childTnLst>
                              <p:par>
                                <p:cTn id="25" presetID="56" presetClass="path" presetSubtype="0" accel="50000" decel="50000" fill="hold" grpId="0" nodeType="clickEffect">
                                  <p:stCondLst>
                                    <p:cond delay="0"/>
                                  </p:stCondLst>
                                  <p:childTnLst>
                                    <p:animMotion origin="layout" path="M -0.00156 -0.00278 L -0.25911 0.46042 " pathEditMode="relative" rAng="0" ptsTypes="AA">
                                      <p:cBhvr>
                                        <p:cTn id="26" dur="2000" fill="hold"/>
                                        <p:tgtEl>
                                          <p:spTgt spid="57"/>
                                        </p:tgtEl>
                                        <p:attrNameLst>
                                          <p:attrName>ppt_x</p:attrName>
                                          <p:attrName>ppt_y</p:attrName>
                                        </p:attrNameLst>
                                      </p:cBhvr>
                                      <p:rCtr x="-12878" y="23148"/>
                                    </p:animMotion>
                                  </p:childTnLst>
                                </p:cTn>
                              </p:par>
                            </p:childTnLst>
                          </p:cTn>
                        </p:par>
                      </p:childTnLst>
                    </p:cTn>
                  </p:par>
                  <p:par>
                    <p:cTn id="27" fill="hold">
                      <p:stCondLst>
                        <p:cond delay="indefinite"/>
                      </p:stCondLst>
                      <p:childTnLst>
                        <p:par>
                          <p:cTn id="28" fill="hold">
                            <p:stCondLst>
                              <p:cond delay="0"/>
                            </p:stCondLst>
                            <p:childTnLst>
                              <p:par>
                                <p:cTn id="29" presetID="49" presetClass="path" presetSubtype="0" accel="50000" decel="50000" fill="hold" grpId="0" nodeType="clickEffect">
                                  <p:stCondLst>
                                    <p:cond delay="0"/>
                                  </p:stCondLst>
                                  <p:childTnLst>
                                    <p:animMotion origin="layout" path="M 0.00313 -1.11111E-6 L 0.07357 0.59375 " pathEditMode="relative" rAng="0" ptsTypes="AA">
                                      <p:cBhvr>
                                        <p:cTn id="30" dur="2000" fill="hold"/>
                                        <p:tgtEl>
                                          <p:spTgt spid="52"/>
                                        </p:tgtEl>
                                        <p:attrNameLst>
                                          <p:attrName>ppt_x</p:attrName>
                                          <p:attrName>ppt_y</p:attrName>
                                        </p:attrNameLst>
                                      </p:cBhvr>
                                      <p:rCtr x="3516" y="29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6" grpId="0"/>
      <p:bldP spid="5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สี่เหลี่ยมผืนผ้า: มุมมน 2">
            <a:extLst>
              <a:ext uri="{FF2B5EF4-FFF2-40B4-BE49-F238E27FC236}">
                <a16:creationId xmlns:a16="http://schemas.microsoft.com/office/drawing/2014/main" id="{2CEA01E8-597A-4EC5-A06C-DC65AEA039C0}"/>
              </a:ext>
            </a:extLst>
          </p:cNvPr>
          <p:cNvSpPr/>
          <p:nvPr/>
        </p:nvSpPr>
        <p:spPr>
          <a:xfrm>
            <a:off x="283314" y="414963"/>
            <a:ext cx="11361420" cy="6047740"/>
          </a:xfrm>
          <a:prstGeom prst="roundRect">
            <a:avLst>
              <a:gd name="adj" fmla="val 2256"/>
            </a:avLst>
          </a:prstGeom>
          <a:solidFill>
            <a:srgbClr val="B4BBD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สี่เหลี่ยมผืนผ้า: มุมมน 4">
            <a:extLst>
              <a:ext uri="{FF2B5EF4-FFF2-40B4-BE49-F238E27FC236}">
                <a16:creationId xmlns:a16="http://schemas.microsoft.com/office/drawing/2014/main" id="{F5D28F94-2E8B-4B76-AD10-2A9F37CE639C}"/>
              </a:ext>
            </a:extLst>
          </p:cNvPr>
          <p:cNvSpPr/>
          <p:nvPr/>
        </p:nvSpPr>
        <p:spPr>
          <a:xfrm>
            <a:off x="7170395" y="1349828"/>
            <a:ext cx="4136572" cy="3911432"/>
          </a:xfrm>
          <a:prstGeom prst="roundRect">
            <a:avLst>
              <a:gd name="adj" fmla="val 9299"/>
            </a:avLst>
          </a:prstGeom>
          <a:solidFill>
            <a:srgbClr val="FEDD7C"/>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รูปภาพ 7">
            <a:extLst>
              <a:ext uri="{FF2B5EF4-FFF2-40B4-BE49-F238E27FC236}">
                <a16:creationId xmlns:a16="http://schemas.microsoft.com/office/drawing/2014/main" id="{0C24E15E-ACA4-494D-A14A-F3E0D7204927}"/>
              </a:ext>
            </a:extLst>
          </p:cNvPr>
          <p:cNvPicPr>
            <a:picLocks noChangeAspect="1"/>
          </p:cNvPicPr>
          <p:nvPr/>
        </p:nvPicPr>
        <p:blipFill rotWithShape="1">
          <a:blip r:embed="rId2">
            <a:extLst>
              <a:ext uri="{28A0092B-C50C-407E-A947-70E740481C1C}">
                <a14:useLocalDpi xmlns:a14="http://schemas.microsoft.com/office/drawing/2010/main" val="0"/>
              </a:ext>
            </a:extLst>
          </a:blip>
          <a:srcRect l="6465" r="6465"/>
          <a:stretch/>
        </p:blipFill>
        <p:spPr>
          <a:xfrm>
            <a:off x="7402254" y="1596740"/>
            <a:ext cx="3661422" cy="3470135"/>
          </a:xfrm>
          <a:prstGeom prst="roundRect">
            <a:avLst>
              <a:gd name="adj" fmla="val 6119"/>
            </a:avLst>
          </a:prstGeom>
          <a:ln w="76200">
            <a:solidFill>
              <a:schemeClr val="tx1"/>
            </a:solidFill>
          </a:ln>
        </p:spPr>
      </p:pic>
      <p:grpSp>
        <p:nvGrpSpPr>
          <p:cNvPr id="9" name="กลุ่ม 8">
            <a:extLst>
              <a:ext uri="{FF2B5EF4-FFF2-40B4-BE49-F238E27FC236}">
                <a16:creationId xmlns:a16="http://schemas.microsoft.com/office/drawing/2014/main" id="{407B4E6E-00D6-4D69-9D17-A3555306A5C4}"/>
              </a:ext>
            </a:extLst>
          </p:cNvPr>
          <p:cNvGrpSpPr/>
          <p:nvPr/>
        </p:nvGrpSpPr>
        <p:grpSpPr>
          <a:xfrm rot="5400000">
            <a:off x="885032" y="5066875"/>
            <a:ext cx="831472" cy="831472"/>
            <a:chOff x="9749599" y="4631922"/>
            <a:chExt cx="423547" cy="423547"/>
          </a:xfrm>
        </p:grpSpPr>
        <p:sp>
          <p:nvSpPr>
            <p:cNvPr id="10" name="วงรี 9">
              <a:extLst>
                <a:ext uri="{FF2B5EF4-FFF2-40B4-BE49-F238E27FC236}">
                  <a16:creationId xmlns:a16="http://schemas.microsoft.com/office/drawing/2014/main" id="{B2306AE3-C2D2-40B3-9CD4-8A88177417C7}"/>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วงรี 10">
              <a:extLst>
                <a:ext uri="{FF2B5EF4-FFF2-40B4-BE49-F238E27FC236}">
                  <a16:creationId xmlns:a16="http://schemas.microsoft.com/office/drawing/2014/main" id="{6C5EF025-DFD1-4F1B-9EAC-E81A5ED15629}"/>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ส่วนโค้ง 11">
              <a:extLst>
                <a:ext uri="{FF2B5EF4-FFF2-40B4-BE49-F238E27FC236}">
                  <a16:creationId xmlns:a16="http://schemas.microsoft.com/office/drawing/2014/main" id="{AC58E2B2-5073-465F-A42D-367D771C46B0}"/>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 name="กลุ่ม 12">
            <a:extLst>
              <a:ext uri="{FF2B5EF4-FFF2-40B4-BE49-F238E27FC236}">
                <a16:creationId xmlns:a16="http://schemas.microsoft.com/office/drawing/2014/main" id="{ABA1935A-D835-4221-91E5-01DBAC5417C4}"/>
              </a:ext>
            </a:extLst>
          </p:cNvPr>
          <p:cNvGrpSpPr/>
          <p:nvPr/>
        </p:nvGrpSpPr>
        <p:grpSpPr>
          <a:xfrm rot="19960120">
            <a:off x="6096000" y="686000"/>
            <a:ext cx="604653" cy="604653"/>
            <a:chOff x="9749599" y="4631922"/>
            <a:chExt cx="423547" cy="423547"/>
          </a:xfrm>
        </p:grpSpPr>
        <p:sp>
          <p:nvSpPr>
            <p:cNvPr id="14" name="วงรี 13">
              <a:extLst>
                <a:ext uri="{FF2B5EF4-FFF2-40B4-BE49-F238E27FC236}">
                  <a16:creationId xmlns:a16="http://schemas.microsoft.com/office/drawing/2014/main" id="{6122DC4D-A278-4046-8C51-CDF832BCF327}"/>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วงรี 14">
              <a:extLst>
                <a:ext uri="{FF2B5EF4-FFF2-40B4-BE49-F238E27FC236}">
                  <a16:creationId xmlns:a16="http://schemas.microsoft.com/office/drawing/2014/main" id="{C1E4A27D-F89A-4842-85FF-7A3991FE2BC4}"/>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ส่วนโค้ง 15">
              <a:extLst>
                <a:ext uri="{FF2B5EF4-FFF2-40B4-BE49-F238E27FC236}">
                  <a16:creationId xmlns:a16="http://schemas.microsoft.com/office/drawing/2014/main" id="{33948261-761C-4E7B-80E2-AA1DF6F924D7}"/>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7" name="กลุ่ม 16">
            <a:extLst>
              <a:ext uri="{FF2B5EF4-FFF2-40B4-BE49-F238E27FC236}">
                <a16:creationId xmlns:a16="http://schemas.microsoft.com/office/drawing/2014/main" id="{AD180496-F0CC-49EB-9AE1-A759DB3BC327}"/>
              </a:ext>
            </a:extLst>
          </p:cNvPr>
          <p:cNvGrpSpPr/>
          <p:nvPr/>
        </p:nvGrpSpPr>
        <p:grpSpPr>
          <a:xfrm rot="19960120">
            <a:off x="10698757" y="5675296"/>
            <a:ext cx="387177" cy="387177"/>
            <a:chOff x="9749599" y="4631922"/>
            <a:chExt cx="423547" cy="423547"/>
          </a:xfrm>
        </p:grpSpPr>
        <p:sp>
          <p:nvSpPr>
            <p:cNvPr id="18" name="วงรี 17">
              <a:extLst>
                <a:ext uri="{FF2B5EF4-FFF2-40B4-BE49-F238E27FC236}">
                  <a16:creationId xmlns:a16="http://schemas.microsoft.com/office/drawing/2014/main" id="{78DA87C4-9516-4A0A-BB83-E0BFF7F0F92F}"/>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วงรี 18">
              <a:extLst>
                <a:ext uri="{FF2B5EF4-FFF2-40B4-BE49-F238E27FC236}">
                  <a16:creationId xmlns:a16="http://schemas.microsoft.com/office/drawing/2014/main" id="{0050DFBA-8E65-47D8-B8BA-E1974D8E6969}"/>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ส่วนโค้ง 19">
              <a:extLst>
                <a:ext uri="{FF2B5EF4-FFF2-40B4-BE49-F238E27FC236}">
                  <a16:creationId xmlns:a16="http://schemas.microsoft.com/office/drawing/2014/main" id="{CFB42FFA-0667-47F8-A16D-3C3F65F0A506}"/>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1" name="กลุ่ม 20">
            <a:extLst>
              <a:ext uri="{FF2B5EF4-FFF2-40B4-BE49-F238E27FC236}">
                <a16:creationId xmlns:a16="http://schemas.microsoft.com/office/drawing/2014/main" id="{DF520D0E-D8A6-43A5-B823-B56575B2F9FD}"/>
              </a:ext>
            </a:extLst>
          </p:cNvPr>
          <p:cNvGrpSpPr/>
          <p:nvPr/>
        </p:nvGrpSpPr>
        <p:grpSpPr>
          <a:xfrm rot="19960120">
            <a:off x="6031297" y="5134147"/>
            <a:ext cx="387177" cy="387177"/>
            <a:chOff x="9749599" y="4631922"/>
            <a:chExt cx="423547" cy="423547"/>
          </a:xfrm>
        </p:grpSpPr>
        <p:sp>
          <p:nvSpPr>
            <p:cNvPr id="22" name="วงรี 21">
              <a:extLst>
                <a:ext uri="{FF2B5EF4-FFF2-40B4-BE49-F238E27FC236}">
                  <a16:creationId xmlns:a16="http://schemas.microsoft.com/office/drawing/2014/main" id="{248F3A1A-BE35-4114-99ED-C99E8C7A2797}"/>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วงรี 22">
              <a:extLst>
                <a:ext uri="{FF2B5EF4-FFF2-40B4-BE49-F238E27FC236}">
                  <a16:creationId xmlns:a16="http://schemas.microsoft.com/office/drawing/2014/main" id="{62FC3E11-D7A9-48DE-A3E8-FCF75B3AC203}"/>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ส่วนโค้ง 23">
              <a:extLst>
                <a:ext uri="{FF2B5EF4-FFF2-40B4-BE49-F238E27FC236}">
                  <a16:creationId xmlns:a16="http://schemas.microsoft.com/office/drawing/2014/main" id="{D2485B6D-8F6D-489D-9536-9EDCF5874145}"/>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5" name="กลุ่ม 24">
            <a:extLst>
              <a:ext uri="{FF2B5EF4-FFF2-40B4-BE49-F238E27FC236}">
                <a16:creationId xmlns:a16="http://schemas.microsoft.com/office/drawing/2014/main" id="{5EC82227-9D9A-4BC8-9E7D-A9E847280E9B}"/>
              </a:ext>
            </a:extLst>
          </p:cNvPr>
          <p:cNvGrpSpPr/>
          <p:nvPr/>
        </p:nvGrpSpPr>
        <p:grpSpPr>
          <a:xfrm rot="19960120">
            <a:off x="826355" y="735977"/>
            <a:ext cx="387177" cy="387177"/>
            <a:chOff x="9749599" y="4631922"/>
            <a:chExt cx="423547" cy="423547"/>
          </a:xfrm>
        </p:grpSpPr>
        <p:sp>
          <p:nvSpPr>
            <p:cNvPr id="26" name="วงรี 25">
              <a:extLst>
                <a:ext uri="{FF2B5EF4-FFF2-40B4-BE49-F238E27FC236}">
                  <a16:creationId xmlns:a16="http://schemas.microsoft.com/office/drawing/2014/main" id="{1F9D5C60-6118-4E65-872A-DF4B9628747A}"/>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วงรี 26">
              <a:extLst>
                <a:ext uri="{FF2B5EF4-FFF2-40B4-BE49-F238E27FC236}">
                  <a16:creationId xmlns:a16="http://schemas.microsoft.com/office/drawing/2014/main" id="{E80DEBC2-EC86-4DDB-A239-0498F55EDBB4}"/>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ส่วนโค้ง 27">
              <a:extLst>
                <a:ext uri="{FF2B5EF4-FFF2-40B4-BE49-F238E27FC236}">
                  <a16:creationId xmlns:a16="http://schemas.microsoft.com/office/drawing/2014/main" id="{8F20CD6E-CBDB-4EB4-9101-067818E26E3B}"/>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3" name="สี่เหลี่ยมผืนผ้า: มุมมน 4">
            <a:extLst>
              <a:ext uri="{FF2B5EF4-FFF2-40B4-BE49-F238E27FC236}">
                <a16:creationId xmlns:a16="http://schemas.microsoft.com/office/drawing/2014/main" id="{83E2DFCE-D166-4DBB-9461-D04EDBAB9A23}"/>
              </a:ext>
            </a:extLst>
          </p:cNvPr>
          <p:cNvSpPr/>
          <p:nvPr/>
        </p:nvSpPr>
        <p:spPr>
          <a:xfrm>
            <a:off x="1664945" y="1349828"/>
            <a:ext cx="4136572" cy="3911432"/>
          </a:xfrm>
          <a:prstGeom prst="roundRect">
            <a:avLst>
              <a:gd name="adj" fmla="val 9299"/>
            </a:avLst>
          </a:prstGeom>
          <a:solidFill>
            <a:srgbClr val="FEDD7C"/>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กล่องข้อความ 16">
            <a:extLst>
              <a:ext uri="{FF2B5EF4-FFF2-40B4-BE49-F238E27FC236}">
                <a16:creationId xmlns:a16="http://schemas.microsoft.com/office/drawing/2014/main" id="{E05CA5C9-F096-4443-905A-E36DE063D60C}"/>
              </a:ext>
            </a:extLst>
          </p:cNvPr>
          <p:cNvSpPr txBox="1"/>
          <p:nvPr/>
        </p:nvSpPr>
        <p:spPr>
          <a:xfrm>
            <a:off x="1790700" y="1402963"/>
            <a:ext cx="3905250" cy="3785652"/>
          </a:xfrm>
          <a:prstGeom prst="rect">
            <a:avLst/>
          </a:prstGeom>
          <a:noFill/>
        </p:spPr>
        <p:txBody>
          <a:bodyPr wrap="square" rtlCol="0">
            <a:spAutoFit/>
          </a:bodyPr>
          <a:lstStyle/>
          <a:p>
            <a:pPr algn="just"/>
            <a:r>
              <a:rPr lang="en-US" sz="4000" dirty="0" err="1">
                <a:latin typeface="Arial" panose="020B0604020202020204" pitchFamily="34" charset="0"/>
                <a:cs typeface="Arial" panose="020B0604020202020204" pitchFamily="34" charset="0"/>
              </a:rPr>
              <a:t>Tìm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tiếng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hợp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mỗi</a:t>
            </a:r>
            <a:r>
              <a:rPr lang="en-US" sz="4000" dirty="0">
                <a:latin typeface="Arial" panose="020B0604020202020204" pitchFamily="34" charset="0"/>
                <a:cs typeface="Arial" panose="020B0604020202020204" pitchFamily="34" charset="0"/>
              </a:rPr>
              <a:t> ô </a:t>
            </a:r>
            <a:r>
              <a:rPr lang="en-US" sz="4000" dirty="0" err="1">
                <a:latin typeface="Arial" panose="020B0604020202020204" pitchFamily="34" charset="0"/>
                <a:cs typeface="Arial" panose="020B0604020202020204" pitchFamily="34" charset="0"/>
              </a:rPr>
              <a:t>trống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để</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hoàn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chỉnh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câu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mẩu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chuyện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r>
              <a:rPr lang="en-US" sz="4000" dirty="0">
                <a:latin typeface="Arial" panose="020B0604020202020204" pitchFamily="34" charset="0"/>
                <a:cs typeface="Arial" panose="020B0604020202020204" pitchFamily="34" charset="0"/>
              </a:rPr>
              <a:t>:</a:t>
            </a:r>
          </a:p>
        </p:txBody>
      </p:sp>
      <p:sp>
        <p:nvSpPr>
          <p:cNvPr id="29" name="TextBox 28"/>
          <p:cNvSpPr txBox="1"/>
          <p:nvPr/>
        </p:nvSpPr>
        <p:spPr>
          <a:xfrm flipH="1">
            <a:off x="1421406" y="683663"/>
            <a:ext cx="2612435" cy="400110"/>
          </a:xfrm>
          <a:prstGeom prst="rect">
            <a:avLst/>
          </a:prstGeom>
          <a:noFill/>
        </p:spPr>
        <p:txBody>
          <a:bodyPr wrap="square" rtlCol="0">
            <a:spAutoFit/>
          </a:bodyPr>
          <a:lstStyle/>
          <a:p>
            <a:r>
              <a:rPr lang="en-US" sz="2000" b="1" smtClean="0"/>
              <a:t>Bài 3 (tr15)</a:t>
            </a:r>
            <a:endParaRPr lang="en-US" sz="2000" b="1"/>
          </a:p>
        </p:txBody>
      </p:sp>
    </p:spTree>
    <p:extLst>
      <p:ext uri="{BB962C8B-B14F-4D97-AF65-F5344CB8AC3E}">
        <p14:creationId xmlns:p14="http://schemas.microsoft.com/office/powerpoint/2010/main" val="3539849429"/>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สี่เหลี่ยมผืนผ้า: มุมมน 2">
            <a:extLst>
              <a:ext uri="{FF2B5EF4-FFF2-40B4-BE49-F238E27FC236}">
                <a16:creationId xmlns:a16="http://schemas.microsoft.com/office/drawing/2014/main" id="{2CEA01E8-597A-4EC5-A06C-DC65AEA039C0}"/>
              </a:ext>
            </a:extLst>
          </p:cNvPr>
          <p:cNvSpPr/>
          <p:nvPr/>
        </p:nvSpPr>
        <p:spPr>
          <a:xfrm>
            <a:off x="415290" y="405130"/>
            <a:ext cx="11361420" cy="6047740"/>
          </a:xfrm>
          <a:prstGeom prst="roundRect">
            <a:avLst>
              <a:gd name="adj" fmla="val 2256"/>
            </a:avLst>
          </a:prstGeom>
          <a:solidFill>
            <a:srgbClr val="ACB6E5"/>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สี่เหลี่ยมผืนผ้า: มุมมน 2">
            <a:extLst>
              <a:ext uri="{FF2B5EF4-FFF2-40B4-BE49-F238E27FC236}">
                <a16:creationId xmlns:a16="http://schemas.microsoft.com/office/drawing/2014/main" id="{BF1C5154-3E1F-4DBE-B19D-6AB5B28C51D0}"/>
              </a:ext>
            </a:extLst>
          </p:cNvPr>
          <p:cNvSpPr/>
          <p:nvPr/>
        </p:nvSpPr>
        <p:spPr>
          <a:xfrm>
            <a:off x="603050" y="580569"/>
            <a:ext cx="10993866" cy="5718629"/>
          </a:xfrm>
          <a:prstGeom prst="roundRect">
            <a:avLst>
              <a:gd name="adj" fmla="val 2256"/>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กลุ่ม 28">
            <a:extLst>
              <a:ext uri="{FF2B5EF4-FFF2-40B4-BE49-F238E27FC236}">
                <a16:creationId xmlns:a16="http://schemas.microsoft.com/office/drawing/2014/main" id="{8754F340-2748-4D23-95AE-1CC1CEA60B72}"/>
              </a:ext>
            </a:extLst>
          </p:cNvPr>
          <p:cNvGrpSpPr/>
          <p:nvPr/>
        </p:nvGrpSpPr>
        <p:grpSpPr>
          <a:xfrm>
            <a:off x="531502" y="-687698"/>
            <a:ext cx="687698" cy="687698"/>
            <a:chOff x="9749599" y="4631922"/>
            <a:chExt cx="423547" cy="423547"/>
          </a:xfrm>
        </p:grpSpPr>
        <p:sp>
          <p:nvSpPr>
            <p:cNvPr id="30" name="วงรี 29">
              <a:extLst>
                <a:ext uri="{FF2B5EF4-FFF2-40B4-BE49-F238E27FC236}">
                  <a16:creationId xmlns:a16="http://schemas.microsoft.com/office/drawing/2014/main" id="{A222E67A-F2B4-4AE4-929C-92ADC5FE3E36}"/>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วงรี 30">
              <a:extLst>
                <a:ext uri="{FF2B5EF4-FFF2-40B4-BE49-F238E27FC236}">
                  <a16:creationId xmlns:a16="http://schemas.microsoft.com/office/drawing/2014/main" id="{87A617BE-53E3-4D64-871E-1279430B09AB}"/>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ส่วนโค้ง 31">
              <a:extLst>
                <a:ext uri="{FF2B5EF4-FFF2-40B4-BE49-F238E27FC236}">
                  <a16:creationId xmlns:a16="http://schemas.microsoft.com/office/drawing/2014/main" id="{F10EE3F8-85FC-4693-B0D9-9EC72D458AE6}"/>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3" name="กลุ่ม 32">
            <a:extLst>
              <a:ext uri="{FF2B5EF4-FFF2-40B4-BE49-F238E27FC236}">
                <a16:creationId xmlns:a16="http://schemas.microsoft.com/office/drawing/2014/main" id="{BB2D9D95-5892-4126-BD51-FFBA15AA7249}"/>
              </a:ext>
            </a:extLst>
          </p:cNvPr>
          <p:cNvGrpSpPr/>
          <p:nvPr/>
        </p:nvGrpSpPr>
        <p:grpSpPr>
          <a:xfrm rot="15860990">
            <a:off x="-975359" y="5586476"/>
            <a:ext cx="329560" cy="329560"/>
            <a:chOff x="9749599" y="4631922"/>
            <a:chExt cx="423547" cy="423547"/>
          </a:xfrm>
        </p:grpSpPr>
        <p:sp>
          <p:nvSpPr>
            <p:cNvPr id="34" name="วงรี 33">
              <a:extLst>
                <a:ext uri="{FF2B5EF4-FFF2-40B4-BE49-F238E27FC236}">
                  <a16:creationId xmlns:a16="http://schemas.microsoft.com/office/drawing/2014/main" id="{A483C469-1451-4B51-8C6F-A4793D79C4C0}"/>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วงรี 34">
              <a:extLst>
                <a:ext uri="{FF2B5EF4-FFF2-40B4-BE49-F238E27FC236}">
                  <a16:creationId xmlns:a16="http://schemas.microsoft.com/office/drawing/2014/main" id="{8CE9CAB7-6D45-4837-8262-5FF679A3BC76}"/>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ส่วนโค้ง 35">
              <a:extLst>
                <a:ext uri="{FF2B5EF4-FFF2-40B4-BE49-F238E27FC236}">
                  <a16:creationId xmlns:a16="http://schemas.microsoft.com/office/drawing/2014/main" id="{84A47909-7844-4A09-AE5C-9A5DA1AF3F07}"/>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7" name="กลุ่ม 36">
            <a:extLst>
              <a:ext uri="{FF2B5EF4-FFF2-40B4-BE49-F238E27FC236}">
                <a16:creationId xmlns:a16="http://schemas.microsoft.com/office/drawing/2014/main" id="{C1BCF801-8A34-4C07-8815-03224CFD6BFD}"/>
              </a:ext>
            </a:extLst>
          </p:cNvPr>
          <p:cNvGrpSpPr/>
          <p:nvPr/>
        </p:nvGrpSpPr>
        <p:grpSpPr>
          <a:xfrm rot="15860990">
            <a:off x="12610808" y="-239657"/>
            <a:ext cx="479312" cy="479312"/>
            <a:chOff x="9749599" y="4631922"/>
            <a:chExt cx="423547" cy="423547"/>
          </a:xfrm>
        </p:grpSpPr>
        <p:sp>
          <p:nvSpPr>
            <p:cNvPr id="38" name="วงรี 37">
              <a:extLst>
                <a:ext uri="{FF2B5EF4-FFF2-40B4-BE49-F238E27FC236}">
                  <a16:creationId xmlns:a16="http://schemas.microsoft.com/office/drawing/2014/main" id="{1FFC8F6B-0AF1-4C44-8258-45D16D17578D}"/>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วงรี 38">
              <a:extLst>
                <a:ext uri="{FF2B5EF4-FFF2-40B4-BE49-F238E27FC236}">
                  <a16:creationId xmlns:a16="http://schemas.microsoft.com/office/drawing/2014/main" id="{FC1A6DCD-9681-4A05-AE9B-865DDC8894B3}"/>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ส่วนโค้ง 39">
              <a:extLst>
                <a:ext uri="{FF2B5EF4-FFF2-40B4-BE49-F238E27FC236}">
                  <a16:creationId xmlns:a16="http://schemas.microsoft.com/office/drawing/2014/main" id="{BA422B73-5E1F-49BA-AAFD-923FB499C8B0}"/>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1" name="กลุ่ม 40">
            <a:extLst>
              <a:ext uri="{FF2B5EF4-FFF2-40B4-BE49-F238E27FC236}">
                <a16:creationId xmlns:a16="http://schemas.microsoft.com/office/drawing/2014/main" id="{9E401547-CC73-472B-AACC-DDED74CBB754}"/>
              </a:ext>
            </a:extLst>
          </p:cNvPr>
          <p:cNvGrpSpPr/>
          <p:nvPr/>
        </p:nvGrpSpPr>
        <p:grpSpPr>
          <a:xfrm rot="15860990">
            <a:off x="5757393" y="-1026600"/>
            <a:ext cx="389374" cy="389374"/>
            <a:chOff x="9749599" y="4631922"/>
            <a:chExt cx="423547" cy="423547"/>
          </a:xfrm>
        </p:grpSpPr>
        <p:sp>
          <p:nvSpPr>
            <p:cNvPr id="42" name="วงรี 41">
              <a:extLst>
                <a:ext uri="{FF2B5EF4-FFF2-40B4-BE49-F238E27FC236}">
                  <a16:creationId xmlns:a16="http://schemas.microsoft.com/office/drawing/2014/main" id="{CC1BDA1A-8C02-4F54-B7EF-C89B34AA4E97}"/>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วงรี 42">
              <a:extLst>
                <a:ext uri="{FF2B5EF4-FFF2-40B4-BE49-F238E27FC236}">
                  <a16:creationId xmlns:a16="http://schemas.microsoft.com/office/drawing/2014/main" id="{FCCDEA2D-3B69-4C84-A80C-E4E0CB057785}"/>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ส่วนโค้ง 43">
              <a:extLst>
                <a:ext uri="{FF2B5EF4-FFF2-40B4-BE49-F238E27FC236}">
                  <a16:creationId xmlns:a16="http://schemas.microsoft.com/office/drawing/2014/main" id="{C4BDD61A-6BD8-4C65-A173-5F96EC7DC982}"/>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4F864FEE-5968-4273-8E11-5E3176217927}"/>
              </a:ext>
            </a:extLst>
          </p:cNvPr>
          <p:cNvGrpSpPr/>
          <p:nvPr/>
        </p:nvGrpSpPr>
        <p:grpSpPr>
          <a:xfrm>
            <a:off x="12192000" y="4520464"/>
            <a:ext cx="1392799" cy="1194536"/>
            <a:chOff x="12363450" y="4672864"/>
            <a:chExt cx="1392799" cy="1194536"/>
          </a:xfrm>
        </p:grpSpPr>
        <p:grpSp>
          <p:nvGrpSpPr>
            <p:cNvPr id="25" name="กลุ่ม 24">
              <a:extLst>
                <a:ext uri="{FF2B5EF4-FFF2-40B4-BE49-F238E27FC236}">
                  <a16:creationId xmlns:a16="http://schemas.microsoft.com/office/drawing/2014/main" id="{D4CE07EF-DBAE-424A-BC66-A16D17CA887F}"/>
                </a:ext>
              </a:extLst>
            </p:cNvPr>
            <p:cNvGrpSpPr/>
            <p:nvPr/>
          </p:nvGrpSpPr>
          <p:grpSpPr>
            <a:xfrm>
              <a:off x="12453585" y="4672864"/>
              <a:ext cx="1194536" cy="1194536"/>
              <a:chOff x="9749599" y="4631922"/>
              <a:chExt cx="423547" cy="423547"/>
            </a:xfrm>
          </p:grpSpPr>
          <p:sp>
            <p:nvSpPr>
              <p:cNvPr id="26" name="วงรี 25">
                <a:extLst>
                  <a:ext uri="{FF2B5EF4-FFF2-40B4-BE49-F238E27FC236}">
                    <a16:creationId xmlns:a16="http://schemas.microsoft.com/office/drawing/2014/main" id="{6013EFDD-0F5D-4BF1-A350-2A78194ADA53}"/>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วงรี 26">
                <a:extLst>
                  <a:ext uri="{FF2B5EF4-FFF2-40B4-BE49-F238E27FC236}">
                    <a16:creationId xmlns:a16="http://schemas.microsoft.com/office/drawing/2014/main" id="{4F21F700-FF41-4071-9168-8584F3B7EB26}"/>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ส่วนโค้ง 27">
                <a:extLst>
                  <a:ext uri="{FF2B5EF4-FFF2-40B4-BE49-F238E27FC236}">
                    <a16:creationId xmlns:a16="http://schemas.microsoft.com/office/drawing/2014/main" id="{C1F4472B-55B8-4846-91D3-4CF7BC79742E}"/>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1" name="กล่องข้อความ 16">
              <a:extLst>
                <a:ext uri="{FF2B5EF4-FFF2-40B4-BE49-F238E27FC236}">
                  <a16:creationId xmlns:a16="http://schemas.microsoft.com/office/drawing/2014/main" id="{33DDE027-10E8-49A8-91F3-5E1704575BDB}"/>
                </a:ext>
              </a:extLst>
            </p:cNvPr>
            <p:cNvSpPr txBox="1"/>
            <p:nvPr/>
          </p:nvSpPr>
          <p:spPr>
            <a:xfrm>
              <a:off x="12363450" y="4774813"/>
              <a:ext cx="1392799" cy="923330"/>
            </a:xfrm>
            <a:prstGeom prst="rect">
              <a:avLst/>
            </a:prstGeom>
            <a:noFill/>
          </p:spPr>
          <p:txBody>
            <a:bodyPr wrap="square" rtlCol="0">
              <a:spAutoFit/>
            </a:bodyPr>
            <a:lstStyle/>
            <a:p>
              <a:pPr algn="ctr"/>
              <a:r>
                <a:rPr lang="en-US" sz="5400" b="1" dirty="0">
                  <a:latin typeface="Arial" panose="020B0604020202020204" pitchFamily="34" charset="0"/>
                  <a:cs typeface="Arial" panose="020B0604020202020204" pitchFamily="34" charset="0"/>
                </a:rPr>
                <a:t>3a</a:t>
              </a:r>
            </a:p>
          </p:txBody>
        </p:sp>
      </p:grpSp>
      <p:sp>
        <p:nvSpPr>
          <p:cNvPr id="54" name="Text Box 9">
            <a:extLst>
              <a:ext uri="{FF2B5EF4-FFF2-40B4-BE49-F238E27FC236}">
                <a16:creationId xmlns:a16="http://schemas.microsoft.com/office/drawing/2014/main" id="{06E1B6E7-B3B5-45D3-A476-E7B52D87EC8C}"/>
              </a:ext>
            </a:extLst>
          </p:cNvPr>
          <p:cNvSpPr txBox="1">
            <a:spLocks noChangeArrowheads="1"/>
          </p:cNvSpPr>
          <p:nvPr/>
        </p:nvSpPr>
        <p:spPr bwMode="auto">
          <a:xfrm>
            <a:off x="3135086" y="1784350"/>
            <a:ext cx="8551636"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750"/>
              </a:spcBef>
              <a:buClr>
                <a:schemeClr val="accent1"/>
              </a:buClr>
              <a:buSzPct val="100000"/>
              <a:buFont typeface="Arial" panose="020B0604020202020204" pitchFamily="34" charset="0"/>
              <a:buChar char="•"/>
              <a:defRPr sz="1500">
                <a:solidFill>
                  <a:schemeClr val="tx1"/>
                </a:solidFill>
                <a:latin typeface="Palatino Linotype" panose="02040502050505030304" pitchFamily="18" charset="0"/>
              </a:defRPr>
            </a:lvl1pPr>
            <a:lvl2pPr marL="742950" indent="-285750">
              <a:lnSpc>
                <a:spcPct val="120000"/>
              </a:lnSpc>
              <a:spcBef>
                <a:spcPts val="375"/>
              </a:spcBef>
              <a:buClr>
                <a:schemeClr val="accent1"/>
              </a:buClr>
              <a:buSzPct val="100000"/>
              <a:buFont typeface="Arial" panose="020B0604020202020204" pitchFamily="34" charset="0"/>
              <a:buChar char="•"/>
              <a:defRPr sz="1300">
                <a:solidFill>
                  <a:schemeClr val="tx1"/>
                </a:solidFill>
                <a:latin typeface="Palatino Linotype" panose="02040502050505030304" pitchFamily="18" charset="0"/>
              </a:defRPr>
            </a:lvl2pPr>
            <a:lvl3pPr marL="1143000" indent="-228600">
              <a:lnSpc>
                <a:spcPct val="120000"/>
              </a:lnSpc>
              <a:spcBef>
                <a:spcPts val="375"/>
              </a:spcBef>
              <a:buClr>
                <a:schemeClr val="accent1"/>
              </a:buClr>
              <a:buSzPct val="100000"/>
              <a:buFont typeface="Arial" panose="020B0604020202020204" pitchFamily="34" charset="0"/>
              <a:buChar char="•"/>
              <a:defRPr sz="1200">
                <a:solidFill>
                  <a:schemeClr val="tx1"/>
                </a:solidFill>
                <a:latin typeface="Palatino Linotype" panose="02040502050505030304" pitchFamily="18" charset="0"/>
              </a:defRPr>
            </a:lvl3pPr>
            <a:lvl4pPr marL="1600200" indent="-228600">
              <a:lnSpc>
                <a:spcPct val="120000"/>
              </a:lnSpc>
              <a:spcBef>
                <a:spcPts val="375"/>
              </a:spcBef>
              <a:buClr>
                <a:schemeClr val="accent1"/>
              </a:buClr>
              <a:buSzPct val="100000"/>
              <a:buFont typeface="Arial" panose="020B0604020202020204" pitchFamily="34" charset="0"/>
              <a:buChar char="•"/>
              <a:defRPr sz="1000">
                <a:solidFill>
                  <a:schemeClr val="tx1"/>
                </a:solidFill>
                <a:latin typeface="Palatino Linotype" panose="02040502050505030304" pitchFamily="18" charset="0"/>
              </a:defRPr>
            </a:lvl4pPr>
            <a:lvl5pPr marL="2057400" indent="-228600">
              <a:lnSpc>
                <a:spcPct val="120000"/>
              </a:lnSpc>
              <a:spcBef>
                <a:spcPts val="375"/>
              </a:spcBef>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5pPr>
            <a:lvl6pPr marL="25146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6pPr>
            <a:lvl7pPr marL="29718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7pPr>
            <a:lvl8pPr marL="34290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8pPr>
            <a:lvl9pPr marL="38862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9pPr>
          </a:lstStyle>
          <a:p>
            <a:pPr eaLnBrk="1" hangingPunct="1">
              <a:lnSpc>
                <a:spcPct val="100000"/>
              </a:lnSpc>
              <a:spcBef>
                <a:spcPct val="50000"/>
              </a:spcBef>
              <a:buClrTx/>
              <a:buSzTx/>
              <a:buFontTx/>
              <a:buNone/>
            </a:pP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Một</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nhà</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bác</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học</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có</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tính</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đãng</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đi</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tàu</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hỏa</a:t>
            </a:r>
            <a:r>
              <a:rPr lang="en-US" altLang="en-US" sz="2800" dirty="0">
                <a:latin typeface="Arial" panose="020B0604020202020204" pitchFamily="34" charset="0"/>
                <a:cs typeface="Arial" panose="020B0604020202020204" pitchFamily="34" charset="0"/>
              </a:rPr>
              <a:t>. Khi </a:t>
            </a:r>
            <a:r>
              <a:rPr lang="en-US" altLang="en-US" sz="2800" dirty="0" err="1">
                <a:latin typeface="Arial" panose="020B0604020202020204" pitchFamily="34" charset="0"/>
                <a:cs typeface="Arial" panose="020B0604020202020204" pitchFamily="34" charset="0"/>
              </a:rPr>
              <a:t>nhân</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viên</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soát</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vé</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đến,nhà</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bác</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học</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tìm</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toát</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mồ</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hôi</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mà</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thấy</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vé</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đâu</a:t>
            </a:r>
            <a:r>
              <a:rPr lang="en-US" altLang="en-US" sz="2800" dirty="0">
                <a:latin typeface="Arial" panose="020B0604020202020204" pitchFamily="34" charset="0"/>
                <a:cs typeface="Arial" panose="020B0604020202020204" pitchFamily="34" charset="0"/>
              </a:rPr>
              <a:t>. May </a:t>
            </a:r>
            <a:r>
              <a:rPr lang="en-US" altLang="en-US" sz="2800" dirty="0" err="1">
                <a:latin typeface="Arial" panose="020B0604020202020204" pitchFamily="34" charset="0"/>
                <a:cs typeface="Arial" panose="020B0604020202020204" pitchFamily="34" charset="0"/>
              </a:rPr>
              <a:t>là</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người</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soát</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vé</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này</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nhận</a:t>
            </a:r>
            <a:r>
              <a:rPr lang="en-US" altLang="en-US" sz="2800" dirty="0">
                <a:latin typeface="Arial" panose="020B0604020202020204" pitchFamily="34" charset="0"/>
                <a:cs typeface="Arial" panose="020B0604020202020204" pitchFamily="34" charset="0"/>
              </a:rPr>
              <a:t> ra </a:t>
            </a:r>
            <a:r>
              <a:rPr lang="en-US" altLang="en-US" sz="2800" dirty="0" err="1">
                <a:latin typeface="Arial" panose="020B0604020202020204" pitchFamily="34" charset="0"/>
                <a:cs typeface="Arial" panose="020B0604020202020204" pitchFamily="34" charset="0"/>
              </a:rPr>
              <a:t>ông</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bèn</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bảo</a:t>
            </a:r>
            <a:r>
              <a:rPr lang="en-US" altLang="en-US" sz="2800" dirty="0">
                <a:latin typeface="Arial" panose="020B0604020202020204" pitchFamily="34" charset="0"/>
                <a:cs typeface="Arial" panose="020B0604020202020204" pitchFamily="34" charset="0"/>
              </a:rPr>
              <a:t>:</a:t>
            </a:r>
          </a:p>
          <a:p>
            <a:pPr eaLnBrk="1" hangingPunct="1">
              <a:lnSpc>
                <a:spcPct val="100000"/>
              </a:lnSpc>
              <a:spcBef>
                <a:spcPct val="50000"/>
              </a:spcBef>
              <a:buClrTx/>
              <a:buSzTx/>
              <a:buFontTx/>
              <a:buNone/>
            </a:pPr>
            <a:r>
              <a:rPr lang="en-US" altLang="en-US" sz="2800" dirty="0">
                <a:latin typeface="Arial" panose="020B0604020202020204" pitchFamily="34" charset="0"/>
                <a:cs typeface="Arial" panose="020B0604020202020204" pitchFamily="34" charset="0"/>
              </a:rPr>
              <a:t>     - </a:t>
            </a:r>
            <a:r>
              <a:rPr lang="en-US" altLang="en-US" sz="2800" dirty="0" err="1">
                <a:latin typeface="Arial" panose="020B0604020202020204" pitchFamily="34" charset="0"/>
                <a:cs typeface="Arial" panose="020B0604020202020204" pitchFamily="34" charset="0"/>
              </a:rPr>
              <a:t>Thôi,ngài</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không</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cần</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xuất</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vé</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nữa</a:t>
            </a:r>
            <a:r>
              <a:rPr lang="en-US" altLang="en-US" sz="2800" dirty="0">
                <a:latin typeface="Arial" panose="020B0604020202020204" pitchFamily="34" charset="0"/>
                <a:cs typeface="Arial" panose="020B0604020202020204" pitchFamily="34" charset="0"/>
              </a:rPr>
              <a:t>.</a:t>
            </a:r>
          </a:p>
          <a:p>
            <a:pPr eaLnBrk="1" hangingPunct="1">
              <a:lnSpc>
                <a:spcPct val="100000"/>
              </a:lnSpc>
              <a:spcBef>
                <a:spcPct val="50000"/>
              </a:spcBef>
              <a:buClrTx/>
              <a:buSzTx/>
              <a:buFontTx/>
              <a:buNone/>
            </a:pP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Nhà</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bác</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học</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vẫn</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loay</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hoay</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tìm</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vé</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và</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nói</a:t>
            </a:r>
            <a:r>
              <a:rPr lang="en-US" altLang="en-US" sz="2800" dirty="0">
                <a:latin typeface="Arial" panose="020B0604020202020204" pitchFamily="34" charset="0"/>
                <a:cs typeface="Arial" panose="020B0604020202020204" pitchFamily="34" charset="0"/>
              </a:rPr>
              <a:t>:</a:t>
            </a:r>
          </a:p>
          <a:p>
            <a:pPr eaLnBrk="1" hangingPunct="1">
              <a:lnSpc>
                <a:spcPct val="100000"/>
              </a:lnSpc>
              <a:spcBef>
                <a:spcPct val="50000"/>
              </a:spcBef>
              <a:buClrTx/>
              <a:buSzTx/>
              <a:buFontTx/>
              <a:buNone/>
            </a:pPr>
            <a:r>
              <a:rPr lang="en-US" altLang="en-US" sz="2800" dirty="0">
                <a:latin typeface="Arial" panose="020B0604020202020204" pitchFamily="34" charset="0"/>
                <a:cs typeface="Arial" panose="020B0604020202020204" pitchFamily="34" charset="0"/>
              </a:rPr>
              <a:t>     - </a:t>
            </a:r>
            <a:r>
              <a:rPr lang="en-US" altLang="en-US" sz="2800" dirty="0" err="1">
                <a:latin typeface="Arial" panose="020B0604020202020204" pitchFamily="34" charset="0"/>
                <a:cs typeface="Arial" panose="020B0604020202020204" pitchFamily="34" charset="0"/>
              </a:rPr>
              <a:t>Nhưng</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tôi</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vẫn</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phải</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tìm</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bằng</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được</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vé</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để</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biết</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phải</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xuống</a:t>
            </a:r>
            <a:r>
              <a:rPr lang="en-US" altLang="en-US" sz="2800" dirty="0">
                <a:latin typeface="Arial" panose="020B0604020202020204" pitchFamily="34" charset="0"/>
                <a:cs typeface="Arial" panose="020B0604020202020204" pitchFamily="34" charset="0"/>
              </a:rPr>
              <a:t> ga </a:t>
            </a:r>
            <a:r>
              <a:rPr lang="en-US" altLang="en-US" sz="2800" dirty="0" err="1">
                <a:latin typeface="Arial" panose="020B0604020202020204" pitchFamily="34" charset="0"/>
                <a:cs typeface="Arial" panose="020B0604020202020204" pitchFamily="34" charset="0"/>
              </a:rPr>
              <a:t>nào</a:t>
            </a:r>
            <a:r>
              <a:rPr lang="en-US" altLang="en-US" sz="2800" dirty="0">
                <a:latin typeface="Arial" panose="020B0604020202020204" pitchFamily="34" charset="0"/>
                <a:cs typeface="Arial" panose="020B0604020202020204" pitchFamily="34" charset="0"/>
              </a:rPr>
              <a:t> </a:t>
            </a:r>
            <a:r>
              <a:rPr lang="en-US" altLang="en-US" sz="2800" dirty="0" err="1">
                <a:latin typeface="Arial" panose="020B0604020202020204" pitchFamily="34" charset="0"/>
                <a:cs typeface="Arial" panose="020B0604020202020204" pitchFamily="34" charset="0"/>
              </a:rPr>
              <a:t>chứ</a:t>
            </a:r>
            <a:r>
              <a:rPr lang="en-US" altLang="en-US" sz="2800" dirty="0">
                <a:latin typeface="Arial" panose="020B0604020202020204" pitchFamily="34" charset="0"/>
                <a:cs typeface="Arial" panose="020B0604020202020204" pitchFamily="34" charset="0"/>
              </a:rPr>
              <a:t>!</a:t>
            </a:r>
          </a:p>
        </p:txBody>
      </p:sp>
      <p:pic>
        <p:nvPicPr>
          <p:cNvPr id="6" name="Picture 5">
            <a:extLst>
              <a:ext uri="{FF2B5EF4-FFF2-40B4-BE49-F238E27FC236}">
                <a16:creationId xmlns:a16="http://schemas.microsoft.com/office/drawing/2014/main" id="{078B5D6E-7963-47D3-82B2-B73B89251022}"/>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5750" b="58000" l="35417" r="72000">
                        <a14:foregroundMark x1="37000" y1="19000" x2="53333" y2="6000"/>
                        <a14:foregroundMark x1="53333" y1="6000" x2="53333" y2="5833"/>
                        <a14:foregroundMark x1="35750" y1="18583" x2="38583" y2="19750"/>
                        <a14:foregroundMark x1="67667" y1="16583" x2="72083" y2="26583"/>
                        <a14:foregroundMark x1="52500" y1="58083" x2="61333" y2="50083"/>
                        <a14:foregroundMark x1="50500" y1="51250" x2="35417" y2="16583"/>
                      </a14:backgroundRemoval>
                    </a14:imgEffect>
                    <a14:imgEffect>
                      <a14:colorTemperature colorTemp="11200"/>
                    </a14:imgEffect>
                    <a14:imgEffect>
                      <a14:saturation sat="200000"/>
                    </a14:imgEffect>
                  </a14:imgLayer>
                </a14:imgProps>
              </a:ext>
              <a:ext uri="{28A0092B-C50C-407E-A947-70E740481C1C}">
                <a14:useLocalDpi xmlns:a14="http://schemas.microsoft.com/office/drawing/2010/main" val="0"/>
              </a:ext>
            </a:extLst>
          </a:blip>
          <a:srcRect l="34581" t="2634" r="26742" b="39549"/>
          <a:stretch/>
        </p:blipFill>
        <p:spPr>
          <a:xfrm rot="153630">
            <a:off x="8536391" y="1746737"/>
            <a:ext cx="350066" cy="523295"/>
          </a:xfrm>
          <a:prstGeom prst="rect">
            <a:avLst/>
          </a:prstGeom>
        </p:spPr>
      </p:pic>
      <p:pic>
        <p:nvPicPr>
          <p:cNvPr id="55" name="Picture 54">
            <a:extLst>
              <a:ext uri="{FF2B5EF4-FFF2-40B4-BE49-F238E27FC236}">
                <a16:creationId xmlns:a16="http://schemas.microsoft.com/office/drawing/2014/main" id="{6A5787B4-B086-420A-BF0A-B0167DBC4B76}"/>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5750" b="58000" l="35417" r="72000">
                        <a14:foregroundMark x1="37000" y1="19000" x2="53333" y2="6000"/>
                        <a14:foregroundMark x1="53333" y1="6000" x2="53333" y2="5833"/>
                        <a14:foregroundMark x1="35750" y1="18583" x2="38583" y2="19750"/>
                        <a14:foregroundMark x1="67667" y1="16583" x2="72083" y2="26583"/>
                        <a14:foregroundMark x1="52500" y1="58083" x2="61333" y2="50083"/>
                        <a14:foregroundMark x1="50500" y1="51250" x2="35417" y2="16583"/>
                      </a14:backgroundRemoval>
                    </a14:imgEffect>
                    <a14:imgEffect>
                      <a14:colorTemperature colorTemp="11200"/>
                    </a14:imgEffect>
                    <a14:imgEffect>
                      <a14:saturation sat="200000"/>
                    </a14:imgEffect>
                  </a14:imgLayer>
                </a14:imgProps>
              </a:ext>
              <a:ext uri="{28A0092B-C50C-407E-A947-70E740481C1C}">
                <a14:useLocalDpi xmlns:a14="http://schemas.microsoft.com/office/drawing/2010/main" val="0"/>
              </a:ext>
            </a:extLst>
          </a:blip>
          <a:srcRect l="34581" t="2634" r="26742" b="39549"/>
          <a:stretch/>
        </p:blipFill>
        <p:spPr>
          <a:xfrm rot="153630">
            <a:off x="8260620" y="3604565"/>
            <a:ext cx="350066" cy="523295"/>
          </a:xfrm>
          <a:prstGeom prst="rect">
            <a:avLst/>
          </a:prstGeom>
        </p:spPr>
      </p:pic>
      <p:pic>
        <p:nvPicPr>
          <p:cNvPr id="58" name="Picture 57">
            <a:extLst>
              <a:ext uri="{FF2B5EF4-FFF2-40B4-BE49-F238E27FC236}">
                <a16:creationId xmlns:a16="http://schemas.microsoft.com/office/drawing/2014/main" id="{A564325C-A5B2-46AA-927A-9A86F3B002E2}"/>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backgroundRemoval t="5750" b="58000" l="35417" r="72000">
                        <a14:foregroundMark x1="37000" y1="19000" x2="53333" y2="6000"/>
                        <a14:foregroundMark x1="53333" y1="6000" x2="53333" y2="5833"/>
                        <a14:foregroundMark x1="35750" y1="18583" x2="38583" y2="19750"/>
                        <a14:foregroundMark x1="67667" y1="16583" x2="72083" y2="26583"/>
                        <a14:foregroundMark x1="52500" y1="58083" x2="61333" y2="50083"/>
                        <a14:foregroundMark x1="50500" y1="51250" x2="35417" y2="16583"/>
                      </a14:backgroundRemoval>
                    </a14:imgEffect>
                    <a14:imgEffect>
                      <a14:colorTemperature colorTemp="11200"/>
                    </a14:imgEffect>
                    <a14:imgEffect>
                      <a14:saturation sat="200000"/>
                    </a14:imgEffect>
                  </a14:imgLayer>
                </a14:imgProps>
              </a:ext>
              <a:ext uri="{28A0092B-C50C-407E-A947-70E740481C1C}">
                <a14:useLocalDpi xmlns:a14="http://schemas.microsoft.com/office/drawing/2010/main" val="0"/>
              </a:ext>
            </a:extLst>
          </a:blip>
          <a:srcRect l="34581" t="2634" r="26742" b="39549"/>
          <a:stretch/>
        </p:blipFill>
        <p:spPr>
          <a:xfrm rot="153630">
            <a:off x="4283704" y="2603078"/>
            <a:ext cx="350066" cy="523295"/>
          </a:xfrm>
          <a:prstGeom prst="rect">
            <a:avLst/>
          </a:prstGeom>
        </p:spPr>
      </p:pic>
      <p:grpSp>
        <p:nvGrpSpPr>
          <p:cNvPr id="16" name="Group 15">
            <a:extLst>
              <a:ext uri="{FF2B5EF4-FFF2-40B4-BE49-F238E27FC236}">
                <a16:creationId xmlns:a16="http://schemas.microsoft.com/office/drawing/2014/main" id="{C82C5BC6-B948-48D4-B555-8A648BB9566F}"/>
              </a:ext>
            </a:extLst>
          </p:cNvPr>
          <p:cNvGrpSpPr/>
          <p:nvPr/>
        </p:nvGrpSpPr>
        <p:grpSpPr>
          <a:xfrm>
            <a:off x="0" y="3588657"/>
            <a:ext cx="3410857" cy="2630715"/>
            <a:chOff x="0" y="3588657"/>
            <a:chExt cx="3410857" cy="2630715"/>
          </a:xfrm>
        </p:grpSpPr>
        <p:pic>
          <p:nvPicPr>
            <p:cNvPr id="12" name="Picture 11">
              <a:extLst>
                <a:ext uri="{FF2B5EF4-FFF2-40B4-BE49-F238E27FC236}">
                  <a16:creationId xmlns:a16="http://schemas.microsoft.com/office/drawing/2014/main" id="{D41E1AC6-D4D9-4A1A-BB20-53F6DDCA6EE6}"/>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7000" b="94000" l="10000" r="90000">
                          <a14:foregroundMark x1="25100" y1="34450" x2="19900" y2="27800"/>
                          <a14:foregroundMark x1="68150" y1="93150" x2="52550" y2="94000"/>
                          <a14:foregroundMark x1="52550" y1="94000" x2="36900" y2="93600"/>
                          <a14:foregroundMark x1="64850" y1="12200" x2="47350" y2="7000"/>
                          <a14:foregroundMark x1="47350" y1="7000" x2="47350" y2="7000"/>
                          <a14:foregroundMark x1="59150" y1="34450" x2="48300" y2="32550"/>
                          <a14:foregroundMark x1="60100" y1="36350" x2="48750" y2="32050"/>
                          <a14:foregroundMark x1="64400" y1="75600" x2="44500" y2="73750"/>
                          <a14:foregroundMark x1="56350" y1="62850" x2="58100" y2="87800"/>
                          <a14:foregroundMark x1="58100" y1="87800" x2="58700" y2="88900"/>
                          <a14:foregroundMark x1="49250" y1="62350" x2="48300" y2="90300"/>
                          <a14:foregroundMark x1="56350" y1="59550" x2="59650" y2="73250"/>
                          <a14:foregroundMark x1="58700" y1="52900" x2="59650" y2="79900"/>
                          <a14:foregroundMark x1="59650" y1="79900" x2="59650" y2="79900"/>
                          <a14:foregroundMark x1="59150" y1="53350" x2="62000" y2="78000"/>
                          <a14:foregroundMark x1="60600" y1="31600" x2="53950" y2="28300"/>
                          <a14:foregroundMark x1="54450" y1="29700" x2="61550" y2="68500"/>
                          <a14:backgroundMark x1="28400" y1="26400" x2="14200" y2="18350"/>
                        </a14:backgroundRemoval>
                      </a14:imgEffect>
                    </a14:imgLayer>
                  </a14:imgProps>
                </a:ext>
                <a:ext uri="{28A0092B-C50C-407E-A947-70E740481C1C}">
                  <a14:useLocalDpi xmlns:a14="http://schemas.microsoft.com/office/drawing/2010/main" val="0"/>
                </a:ext>
              </a:extLst>
            </a:blip>
            <a:stretch>
              <a:fillRect/>
            </a:stretch>
          </p:blipFill>
          <p:spPr>
            <a:xfrm flipH="1">
              <a:off x="0" y="3588657"/>
              <a:ext cx="2630715" cy="2630715"/>
            </a:xfrm>
            <a:prstGeom prst="rect">
              <a:avLst/>
            </a:prstGeom>
          </p:spPr>
        </p:pic>
        <p:pic>
          <p:nvPicPr>
            <p:cNvPr id="9" name="Picture 8">
              <a:extLst>
                <a:ext uri="{FF2B5EF4-FFF2-40B4-BE49-F238E27FC236}">
                  <a16:creationId xmlns:a16="http://schemas.microsoft.com/office/drawing/2014/main" id="{F4692790-3B31-4FC0-8B74-80BBE0743CDB}"/>
                </a:ext>
              </a:extLst>
            </p:cNvPr>
            <p:cNvPicPr>
              <a:picLocks noChangeAspect="1"/>
            </p:cNvPicPr>
            <p:nvPr/>
          </p:nvPicPr>
          <p:blipFill rotWithShape="1">
            <a:blip r:embed="rId6">
              <a:extLst>
                <a:ext uri="{28A0092B-C50C-407E-A947-70E740481C1C}">
                  <a14:useLocalDpi xmlns:a14="http://schemas.microsoft.com/office/drawing/2010/main" val="0"/>
                </a:ext>
              </a:extLst>
            </a:blip>
            <a:srcRect l="17619" t="15873" r="15291" b="10476"/>
            <a:stretch/>
          </p:blipFill>
          <p:spPr>
            <a:xfrm>
              <a:off x="1146628" y="3668405"/>
              <a:ext cx="2264229" cy="2485652"/>
            </a:xfrm>
            <a:prstGeom prst="rect">
              <a:avLst/>
            </a:prstGeom>
          </p:spPr>
        </p:pic>
      </p:grpSp>
      <p:grpSp>
        <p:nvGrpSpPr>
          <p:cNvPr id="21" name="Group 20">
            <a:extLst>
              <a:ext uri="{FF2B5EF4-FFF2-40B4-BE49-F238E27FC236}">
                <a16:creationId xmlns:a16="http://schemas.microsoft.com/office/drawing/2014/main" id="{F478CE69-A172-4AC3-BBFD-C24A192D2DE5}"/>
              </a:ext>
            </a:extLst>
          </p:cNvPr>
          <p:cNvGrpSpPr/>
          <p:nvPr/>
        </p:nvGrpSpPr>
        <p:grpSpPr>
          <a:xfrm>
            <a:off x="2024743" y="712273"/>
            <a:ext cx="2756807" cy="811727"/>
            <a:chOff x="2024743" y="712273"/>
            <a:chExt cx="2756807" cy="811727"/>
          </a:xfrm>
        </p:grpSpPr>
        <p:pic>
          <p:nvPicPr>
            <p:cNvPr id="20" name="Picture 19">
              <a:extLst>
                <a:ext uri="{FF2B5EF4-FFF2-40B4-BE49-F238E27FC236}">
                  <a16:creationId xmlns:a16="http://schemas.microsoft.com/office/drawing/2014/main" id="{0471073A-8E49-46A2-BB27-37AE186EE536}"/>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t="35913" b="34643"/>
            <a:stretch/>
          </p:blipFill>
          <p:spPr>
            <a:xfrm>
              <a:off x="2024743" y="712273"/>
              <a:ext cx="2756807" cy="811727"/>
            </a:xfrm>
            <a:prstGeom prst="rect">
              <a:avLst/>
            </a:prstGeom>
          </p:spPr>
        </p:pic>
        <p:sp>
          <p:nvSpPr>
            <p:cNvPr id="49" name="กล่องข้อความ 16">
              <a:extLst>
                <a:ext uri="{FF2B5EF4-FFF2-40B4-BE49-F238E27FC236}">
                  <a16:creationId xmlns:a16="http://schemas.microsoft.com/office/drawing/2014/main" id="{50C05CFE-68A0-4A77-A039-9B462D147E17}"/>
                </a:ext>
              </a:extLst>
            </p:cNvPr>
            <p:cNvSpPr txBox="1"/>
            <p:nvPr/>
          </p:nvSpPr>
          <p:spPr>
            <a:xfrm>
              <a:off x="2286000" y="831463"/>
              <a:ext cx="2495550" cy="553998"/>
            </a:xfrm>
            <a:prstGeom prst="rect">
              <a:avLst/>
            </a:prstGeom>
            <a:noFill/>
          </p:spPr>
          <p:txBody>
            <a:bodyPr wrap="square" rtlCol="0">
              <a:spAutoFit/>
            </a:bodyPr>
            <a:lstStyle/>
            <a:p>
              <a:pPr algn="ctr"/>
              <a:r>
                <a:rPr lang="en-US" sz="3000" b="1" dirty="0">
                  <a:solidFill>
                    <a:srgbClr val="C00000"/>
                  </a:solidFill>
                  <a:latin typeface="Arial" panose="020B0604020202020204" pitchFamily="34" charset="0"/>
                  <a:cs typeface="Arial" panose="020B0604020202020204" pitchFamily="34" charset="0"/>
                </a:rPr>
                <a:t>tr- </a:t>
              </a:r>
              <a:r>
                <a:rPr lang="en-US" sz="3000" b="1" dirty="0">
                  <a:solidFill>
                    <a:schemeClr val="tx1">
                      <a:lumMod val="95000"/>
                      <a:lumOff val="5000"/>
                    </a:schemeClr>
                  </a:solidFill>
                  <a:latin typeface="Arial" panose="020B0604020202020204" pitchFamily="34" charset="0"/>
                  <a:cs typeface="Arial" panose="020B0604020202020204" pitchFamily="34" charset="0"/>
                </a:rPr>
                <a:t>hay</a:t>
              </a:r>
              <a:r>
                <a:rPr lang="en-US" sz="3000" b="1" dirty="0">
                  <a:solidFill>
                    <a:srgbClr val="C00000"/>
                  </a:solidFill>
                  <a:latin typeface="Arial" panose="020B0604020202020204" pitchFamily="34" charset="0"/>
                  <a:cs typeface="Arial" panose="020B0604020202020204" pitchFamily="34" charset="0"/>
                </a:rPr>
                <a:t> </a:t>
              </a:r>
              <a:r>
                <a:rPr lang="en-US" sz="3000" b="1" dirty="0" err="1">
                  <a:solidFill>
                    <a:srgbClr val="C00000"/>
                  </a:solidFill>
                  <a:latin typeface="Arial" panose="020B0604020202020204" pitchFamily="34" charset="0"/>
                  <a:cs typeface="Arial" panose="020B0604020202020204" pitchFamily="34" charset="0"/>
                </a:rPr>
                <a:t>ch</a:t>
              </a:r>
              <a:r>
                <a:rPr lang="en-US" sz="3000" b="1" dirty="0">
                  <a:solidFill>
                    <a:srgbClr val="C00000"/>
                  </a:solidFill>
                  <a:latin typeface="Arial" panose="020B0604020202020204" pitchFamily="34" charset="0"/>
                  <a:cs typeface="Arial" panose="020B0604020202020204" pitchFamily="34" charset="0"/>
                </a:rPr>
                <a:t>-</a:t>
              </a:r>
            </a:p>
          </p:txBody>
        </p:sp>
      </p:grpSp>
      <p:sp>
        <p:nvSpPr>
          <p:cNvPr id="22" name="TextBox 21">
            <a:extLst>
              <a:ext uri="{FF2B5EF4-FFF2-40B4-BE49-F238E27FC236}">
                <a16:creationId xmlns:a16="http://schemas.microsoft.com/office/drawing/2014/main" id="{9E397031-EAA5-408F-B772-61E278E34CB8}"/>
              </a:ext>
            </a:extLst>
          </p:cNvPr>
          <p:cNvSpPr txBox="1"/>
          <p:nvPr/>
        </p:nvSpPr>
        <p:spPr>
          <a:xfrm>
            <a:off x="5353050" y="1006928"/>
            <a:ext cx="4895850" cy="707886"/>
          </a:xfrm>
          <a:prstGeom prst="rect">
            <a:avLst/>
          </a:prstGeom>
          <a:noFill/>
        </p:spPr>
        <p:txBody>
          <a:bodyPr wrap="square" rtlCol="0">
            <a:spAutoFit/>
          </a:bodyPr>
          <a:lstStyle/>
          <a:p>
            <a:r>
              <a:rPr lang="en-US" sz="4000" dirty="0" err="1">
                <a:solidFill>
                  <a:srgbClr val="002060"/>
                </a:solidFill>
                <a:latin typeface="Times New Roman" panose="02020603050405020304" pitchFamily="18" charset="0"/>
                <a:cs typeface="Times New Roman" panose="02020603050405020304" pitchFamily="18" charset="0"/>
              </a:rPr>
              <a:t>Nhà</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bác</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học</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đãng</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trí</a:t>
            </a:r>
            <a:endParaRPr lang="en-US" sz="4000" dirty="0">
              <a:solidFill>
                <a:srgbClr val="002060"/>
              </a:solidFill>
              <a:latin typeface="Times New Roman" panose="02020603050405020304" pitchFamily="18" charset="0"/>
              <a:cs typeface="Times New Roman" panose="02020603050405020304" pitchFamily="18" charset="0"/>
            </a:endParaRPr>
          </a:p>
        </p:txBody>
      </p:sp>
      <p:sp>
        <p:nvSpPr>
          <p:cNvPr id="59" name="Text Box 9">
            <a:extLst>
              <a:ext uri="{FF2B5EF4-FFF2-40B4-BE49-F238E27FC236}">
                <a16:creationId xmlns:a16="http://schemas.microsoft.com/office/drawing/2014/main" id="{424D0967-2224-48BF-84DB-6122BA4850E5}"/>
              </a:ext>
            </a:extLst>
          </p:cNvPr>
          <p:cNvSpPr txBox="1">
            <a:spLocks noChangeArrowheads="1"/>
          </p:cNvSpPr>
          <p:nvPr/>
        </p:nvSpPr>
        <p:spPr bwMode="auto">
          <a:xfrm>
            <a:off x="8469086" y="1779361"/>
            <a:ext cx="5987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750"/>
              </a:spcBef>
              <a:buClr>
                <a:schemeClr val="accent1"/>
              </a:buClr>
              <a:buSzPct val="100000"/>
              <a:buFont typeface="Arial" panose="020B0604020202020204" pitchFamily="34" charset="0"/>
              <a:buChar char="•"/>
              <a:defRPr sz="1500">
                <a:solidFill>
                  <a:schemeClr val="tx1"/>
                </a:solidFill>
                <a:latin typeface="Palatino Linotype" panose="02040502050505030304" pitchFamily="18" charset="0"/>
              </a:defRPr>
            </a:lvl1pPr>
            <a:lvl2pPr marL="742950" indent="-285750">
              <a:lnSpc>
                <a:spcPct val="120000"/>
              </a:lnSpc>
              <a:spcBef>
                <a:spcPts val="375"/>
              </a:spcBef>
              <a:buClr>
                <a:schemeClr val="accent1"/>
              </a:buClr>
              <a:buSzPct val="100000"/>
              <a:buFont typeface="Arial" panose="020B0604020202020204" pitchFamily="34" charset="0"/>
              <a:buChar char="•"/>
              <a:defRPr sz="1300">
                <a:solidFill>
                  <a:schemeClr val="tx1"/>
                </a:solidFill>
                <a:latin typeface="Palatino Linotype" panose="02040502050505030304" pitchFamily="18" charset="0"/>
              </a:defRPr>
            </a:lvl2pPr>
            <a:lvl3pPr marL="1143000" indent="-228600">
              <a:lnSpc>
                <a:spcPct val="120000"/>
              </a:lnSpc>
              <a:spcBef>
                <a:spcPts val="375"/>
              </a:spcBef>
              <a:buClr>
                <a:schemeClr val="accent1"/>
              </a:buClr>
              <a:buSzPct val="100000"/>
              <a:buFont typeface="Arial" panose="020B0604020202020204" pitchFamily="34" charset="0"/>
              <a:buChar char="•"/>
              <a:defRPr sz="1200">
                <a:solidFill>
                  <a:schemeClr val="tx1"/>
                </a:solidFill>
                <a:latin typeface="Palatino Linotype" panose="02040502050505030304" pitchFamily="18" charset="0"/>
              </a:defRPr>
            </a:lvl3pPr>
            <a:lvl4pPr marL="1600200" indent="-228600">
              <a:lnSpc>
                <a:spcPct val="120000"/>
              </a:lnSpc>
              <a:spcBef>
                <a:spcPts val="375"/>
              </a:spcBef>
              <a:buClr>
                <a:schemeClr val="accent1"/>
              </a:buClr>
              <a:buSzPct val="100000"/>
              <a:buFont typeface="Arial" panose="020B0604020202020204" pitchFamily="34" charset="0"/>
              <a:buChar char="•"/>
              <a:defRPr sz="1000">
                <a:solidFill>
                  <a:schemeClr val="tx1"/>
                </a:solidFill>
                <a:latin typeface="Palatino Linotype" panose="02040502050505030304" pitchFamily="18" charset="0"/>
              </a:defRPr>
            </a:lvl4pPr>
            <a:lvl5pPr marL="2057400" indent="-228600">
              <a:lnSpc>
                <a:spcPct val="120000"/>
              </a:lnSpc>
              <a:spcBef>
                <a:spcPts val="375"/>
              </a:spcBef>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5pPr>
            <a:lvl6pPr marL="25146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6pPr>
            <a:lvl7pPr marL="29718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7pPr>
            <a:lvl8pPr marL="34290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8pPr>
            <a:lvl9pPr marL="38862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9pPr>
          </a:lstStyle>
          <a:p>
            <a:pPr eaLnBrk="1" hangingPunct="1">
              <a:lnSpc>
                <a:spcPct val="100000"/>
              </a:lnSpc>
              <a:spcBef>
                <a:spcPct val="50000"/>
              </a:spcBef>
              <a:buClrTx/>
              <a:buSzTx/>
              <a:buFontTx/>
              <a:buNone/>
            </a:pPr>
            <a:r>
              <a:rPr lang="en-US" altLang="en-US" sz="2800" b="1" dirty="0" err="1">
                <a:solidFill>
                  <a:srgbClr val="C00000"/>
                </a:solidFill>
                <a:latin typeface="Arial" panose="020B0604020202020204" pitchFamily="34" charset="0"/>
                <a:cs typeface="Arial" panose="020B0604020202020204" pitchFamily="34" charset="0"/>
              </a:rPr>
              <a:t>trí</a:t>
            </a:r>
            <a:endParaRPr lang="en-US" altLang="en-US" sz="2800" b="1" dirty="0">
              <a:solidFill>
                <a:srgbClr val="C00000"/>
              </a:solidFill>
              <a:latin typeface="Arial" panose="020B0604020202020204" pitchFamily="34" charset="0"/>
              <a:cs typeface="Arial" panose="020B0604020202020204" pitchFamily="34" charset="0"/>
            </a:endParaRPr>
          </a:p>
        </p:txBody>
      </p:sp>
      <p:sp>
        <p:nvSpPr>
          <p:cNvPr id="60" name="Text Box 9">
            <a:extLst>
              <a:ext uri="{FF2B5EF4-FFF2-40B4-BE49-F238E27FC236}">
                <a16:creationId xmlns:a16="http://schemas.microsoft.com/office/drawing/2014/main" id="{A7FC7C8F-82F6-4CE9-BBE8-9C0EF625F278}"/>
              </a:ext>
            </a:extLst>
          </p:cNvPr>
          <p:cNvSpPr txBox="1">
            <a:spLocks noChangeArrowheads="1"/>
          </p:cNvSpPr>
          <p:nvPr/>
        </p:nvSpPr>
        <p:spPr bwMode="auto">
          <a:xfrm>
            <a:off x="3795485" y="2635703"/>
            <a:ext cx="14586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750"/>
              </a:spcBef>
              <a:buClr>
                <a:schemeClr val="accent1"/>
              </a:buClr>
              <a:buSzPct val="100000"/>
              <a:buFont typeface="Arial" panose="020B0604020202020204" pitchFamily="34" charset="0"/>
              <a:buChar char="•"/>
              <a:defRPr sz="1500">
                <a:solidFill>
                  <a:schemeClr val="tx1"/>
                </a:solidFill>
                <a:latin typeface="Palatino Linotype" panose="02040502050505030304" pitchFamily="18" charset="0"/>
              </a:defRPr>
            </a:lvl1pPr>
            <a:lvl2pPr marL="742950" indent="-285750">
              <a:lnSpc>
                <a:spcPct val="120000"/>
              </a:lnSpc>
              <a:spcBef>
                <a:spcPts val="375"/>
              </a:spcBef>
              <a:buClr>
                <a:schemeClr val="accent1"/>
              </a:buClr>
              <a:buSzPct val="100000"/>
              <a:buFont typeface="Arial" panose="020B0604020202020204" pitchFamily="34" charset="0"/>
              <a:buChar char="•"/>
              <a:defRPr sz="1300">
                <a:solidFill>
                  <a:schemeClr val="tx1"/>
                </a:solidFill>
                <a:latin typeface="Palatino Linotype" panose="02040502050505030304" pitchFamily="18" charset="0"/>
              </a:defRPr>
            </a:lvl2pPr>
            <a:lvl3pPr marL="1143000" indent="-228600">
              <a:lnSpc>
                <a:spcPct val="120000"/>
              </a:lnSpc>
              <a:spcBef>
                <a:spcPts val="375"/>
              </a:spcBef>
              <a:buClr>
                <a:schemeClr val="accent1"/>
              </a:buClr>
              <a:buSzPct val="100000"/>
              <a:buFont typeface="Arial" panose="020B0604020202020204" pitchFamily="34" charset="0"/>
              <a:buChar char="•"/>
              <a:defRPr sz="1200">
                <a:solidFill>
                  <a:schemeClr val="tx1"/>
                </a:solidFill>
                <a:latin typeface="Palatino Linotype" panose="02040502050505030304" pitchFamily="18" charset="0"/>
              </a:defRPr>
            </a:lvl3pPr>
            <a:lvl4pPr marL="1600200" indent="-228600">
              <a:lnSpc>
                <a:spcPct val="120000"/>
              </a:lnSpc>
              <a:spcBef>
                <a:spcPts val="375"/>
              </a:spcBef>
              <a:buClr>
                <a:schemeClr val="accent1"/>
              </a:buClr>
              <a:buSzPct val="100000"/>
              <a:buFont typeface="Arial" panose="020B0604020202020204" pitchFamily="34" charset="0"/>
              <a:buChar char="•"/>
              <a:defRPr sz="1000">
                <a:solidFill>
                  <a:schemeClr val="tx1"/>
                </a:solidFill>
                <a:latin typeface="Palatino Linotype" panose="02040502050505030304" pitchFamily="18" charset="0"/>
              </a:defRPr>
            </a:lvl4pPr>
            <a:lvl5pPr marL="2057400" indent="-228600">
              <a:lnSpc>
                <a:spcPct val="120000"/>
              </a:lnSpc>
              <a:spcBef>
                <a:spcPts val="375"/>
              </a:spcBef>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5pPr>
            <a:lvl6pPr marL="25146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6pPr>
            <a:lvl7pPr marL="29718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7pPr>
            <a:lvl8pPr marL="34290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8pPr>
            <a:lvl9pPr marL="38862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9pPr>
          </a:lstStyle>
          <a:p>
            <a:pPr eaLnBrk="1" hangingPunct="1">
              <a:lnSpc>
                <a:spcPct val="100000"/>
              </a:lnSpc>
              <a:spcBef>
                <a:spcPct val="50000"/>
              </a:spcBef>
              <a:buClrTx/>
              <a:buSzTx/>
              <a:buFontTx/>
              <a:buNone/>
            </a:pPr>
            <a:r>
              <a:rPr lang="en-US" altLang="en-US" sz="2800" b="1" dirty="0" err="1">
                <a:solidFill>
                  <a:srgbClr val="C00000"/>
                </a:solidFill>
                <a:latin typeface="Arial" panose="020B0604020202020204" pitchFamily="34" charset="0"/>
                <a:cs typeface="Arial" panose="020B0604020202020204" pitchFamily="34" charset="0"/>
              </a:rPr>
              <a:t>chẳng</a:t>
            </a:r>
            <a:endParaRPr lang="en-US" altLang="en-US" sz="2800" b="1" dirty="0">
              <a:solidFill>
                <a:srgbClr val="C00000"/>
              </a:solidFill>
              <a:latin typeface="Arial" panose="020B0604020202020204" pitchFamily="34" charset="0"/>
              <a:cs typeface="Arial" panose="020B0604020202020204" pitchFamily="34" charset="0"/>
            </a:endParaRPr>
          </a:p>
        </p:txBody>
      </p:sp>
      <p:sp>
        <p:nvSpPr>
          <p:cNvPr id="61" name="Text Box 9">
            <a:extLst>
              <a:ext uri="{FF2B5EF4-FFF2-40B4-BE49-F238E27FC236}">
                <a16:creationId xmlns:a16="http://schemas.microsoft.com/office/drawing/2014/main" id="{91E976D0-E2AD-431C-A9B6-6F298F751656}"/>
              </a:ext>
            </a:extLst>
          </p:cNvPr>
          <p:cNvSpPr txBox="1">
            <a:spLocks noChangeArrowheads="1"/>
          </p:cNvSpPr>
          <p:nvPr/>
        </p:nvSpPr>
        <p:spPr bwMode="auto">
          <a:xfrm>
            <a:off x="7975599" y="3709761"/>
            <a:ext cx="14586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750"/>
              </a:spcBef>
              <a:buClr>
                <a:schemeClr val="accent1"/>
              </a:buClr>
              <a:buSzPct val="100000"/>
              <a:buFont typeface="Arial" panose="020B0604020202020204" pitchFamily="34" charset="0"/>
              <a:buChar char="•"/>
              <a:defRPr sz="1500">
                <a:solidFill>
                  <a:schemeClr val="tx1"/>
                </a:solidFill>
                <a:latin typeface="Palatino Linotype" panose="02040502050505030304" pitchFamily="18" charset="0"/>
              </a:defRPr>
            </a:lvl1pPr>
            <a:lvl2pPr marL="742950" indent="-285750">
              <a:lnSpc>
                <a:spcPct val="120000"/>
              </a:lnSpc>
              <a:spcBef>
                <a:spcPts val="375"/>
              </a:spcBef>
              <a:buClr>
                <a:schemeClr val="accent1"/>
              </a:buClr>
              <a:buSzPct val="100000"/>
              <a:buFont typeface="Arial" panose="020B0604020202020204" pitchFamily="34" charset="0"/>
              <a:buChar char="•"/>
              <a:defRPr sz="1300">
                <a:solidFill>
                  <a:schemeClr val="tx1"/>
                </a:solidFill>
                <a:latin typeface="Palatino Linotype" panose="02040502050505030304" pitchFamily="18" charset="0"/>
              </a:defRPr>
            </a:lvl2pPr>
            <a:lvl3pPr marL="1143000" indent="-228600">
              <a:lnSpc>
                <a:spcPct val="120000"/>
              </a:lnSpc>
              <a:spcBef>
                <a:spcPts val="375"/>
              </a:spcBef>
              <a:buClr>
                <a:schemeClr val="accent1"/>
              </a:buClr>
              <a:buSzPct val="100000"/>
              <a:buFont typeface="Arial" panose="020B0604020202020204" pitchFamily="34" charset="0"/>
              <a:buChar char="•"/>
              <a:defRPr sz="1200">
                <a:solidFill>
                  <a:schemeClr val="tx1"/>
                </a:solidFill>
                <a:latin typeface="Palatino Linotype" panose="02040502050505030304" pitchFamily="18" charset="0"/>
              </a:defRPr>
            </a:lvl3pPr>
            <a:lvl4pPr marL="1600200" indent="-228600">
              <a:lnSpc>
                <a:spcPct val="120000"/>
              </a:lnSpc>
              <a:spcBef>
                <a:spcPts val="375"/>
              </a:spcBef>
              <a:buClr>
                <a:schemeClr val="accent1"/>
              </a:buClr>
              <a:buSzPct val="100000"/>
              <a:buFont typeface="Arial" panose="020B0604020202020204" pitchFamily="34" charset="0"/>
              <a:buChar char="•"/>
              <a:defRPr sz="1000">
                <a:solidFill>
                  <a:schemeClr val="tx1"/>
                </a:solidFill>
                <a:latin typeface="Palatino Linotype" panose="02040502050505030304" pitchFamily="18" charset="0"/>
              </a:defRPr>
            </a:lvl4pPr>
            <a:lvl5pPr marL="2057400" indent="-228600">
              <a:lnSpc>
                <a:spcPct val="120000"/>
              </a:lnSpc>
              <a:spcBef>
                <a:spcPts val="375"/>
              </a:spcBef>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5pPr>
            <a:lvl6pPr marL="25146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6pPr>
            <a:lvl7pPr marL="29718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7pPr>
            <a:lvl8pPr marL="34290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8pPr>
            <a:lvl9pPr marL="38862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9pPr>
          </a:lstStyle>
          <a:p>
            <a:pPr eaLnBrk="1" hangingPunct="1">
              <a:lnSpc>
                <a:spcPct val="100000"/>
              </a:lnSpc>
              <a:spcBef>
                <a:spcPct val="50000"/>
              </a:spcBef>
              <a:buClrTx/>
              <a:buSzTx/>
              <a:buFontTx/>
              <a:buNone/>
            </a:pPr>
            <a:r>
              <a:rPr lang="en-US" altLang="en-US" sz="2800" b="1" dirty="0" err="1">
                <a:solidFill>
                  <a:srgbClr val="C00000"/>
                </a:solidFill>
                <a:latin typeface="Arial" panose="020B0604020202020204" pitchFamily="34" charset="0"/>
                <a:cs typeface="Arial" panose="020B0604020202020204" pitchFamily="34" charset="0"/>
              </a:rPr>
              <a:t>trình</a:t>
            </a:r>
            <a:endParaRPr lang="en-US" altLang="en-US" sz="28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86006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0091 0.05463 L 0.00091 0.05463 C -0.01237 0.11019 -0.0207 0.14815 -0.03659 0.20186 C -0.03828 0.20718 -0.05846 0.27315 -0.06784 0.28774 C -0.07474 0.29861 -0.10391 0.32199 -0.10846 0.32686 C -0.12396 0.3426 -0.13958 0.35787 -0.15377 0.37686 C -0.15794 0.38241 -0.16198 0.38843 -0.16627 0.39329 C -0.17396 0.40232 -0.1819 0.41019 -0.18971 0.41829 C -0.19232 0.4213 -0.19518 0.42338 -0.19752 0.42686 C -0.20221 0.43334 -0.20677 0.44028 -0.21159 0.4463 C -0.21484 0.45 -0.22383 0.46019 -0.22721 0.46574 C -0.23008 0.46991 -0.23216 0.4757 -0.23502 0.47963 C -0.2582 0.50926 -0.22682 0.45093 -0.26159 0.51297 L -0.28971 0.56297 L -0.28971 0.56574 " pathEditMode="relative" ptsTypes="AAAAAAAAAAAAAAA">
                                      <p:cBhvr>
                                        <p:cTn id="6" dur="2000" fill="hold"/>
                                        <p:tgtEl>
                                          <p:spTgt spid="41"/>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0.06641 0.19722 L 0.06641 0.19768 C 0.0836 0.18495 0.10052 0.17014 0.11758 0.16041 C 0.14024 0.14745 0.16355 0.13912 0.18659 0.12963 C 0.21237 0.11875 0.23802 0.10717 0.26446 0.09884 C 0.30079 0.08703 0.40756 0.06342 0.44206 0.05903 C 0.47331 0.05463 0.50508 0.05509 0.53646 0.05278 C 0.58282 0.0493 0.61276 0.04537 0.65795 0.04051 L 0.69883 0.03125 C 0.71211 0.02778 0.72526 0.02222 0.73855 0.01898 C 0.77748 0.00879 0.76224 0.01852 0.80248 0.00046 C 0.8056 -0.00093 0.83998 -0.01644 0.85352 -0.02709 C 0.85443 -0.02801 0.85521 -0.02917 0.85625 -0.0301 L 0.85625 -0.02986 " pathEditMode="relative" rAng="0" ptsTypes="AAAAAAAAAAAAAA">
                                      <p:cBhvr>
                                        <p:cTn id="8" dur="2000" fill="hold"/>
                                        <p:tgtEl>
                                          <p:spTgt spid="33"/>
                                        </p:tgtEl>
                                        <p:attrNameLst>
                                          <p:attrName>ppt_x</p:attrName>
                                          <p:attrName>ppt_y</p:attrName>
                                        </p:attrNameLst>
                                      </p:cBhvr>
                                      <p:rCtr x="39492" y="-11343"/>
                                    </p:animMotion>
                                  </p:childTnLst>
                                </p:cTn>
                              </p:par>
                              <p:par>
                                <p:cTn id="9" presetID="0" presetClass="path" presetSubtype="0" accel="50000" decel="50000" fill="hold" nodeType="withEffect">
                                  <p:stCondLst>
                                    <p:cond delay="0"/>
                                  </p:stCondLst>
                                  <p:childTnLst>
                                    <p:animMotion origin="layout" path="M 3.54167E-6 0 L 3.54167E-6 0.00023 C -0.00404 0.02037 -0.00573 0.03542 -0.01211 0.05 C -0.01446 0.05532 -0.01719 0.05926 -0.01966 0.06389 C -0.02266 0.06829 -0.02539 0.07361 -0.02839 0.07778 C -0.03868 0.09074 -0.04584 0.09815 -0.05677 0.10556 C -0.05938 0.10671 -0.06198 0.10671 -0.06446 0.10787 C -0.06849 0.10995 -0.07253 0.11088 -0.07644 0.11389 C -0.08125 0.1162 -0.08594 0.12037 -0.09063 0.12199 C -0.10078 0.12593 -0.1211 0.13056 -0.1211 0.13056 C -0.12409 0.13241 -0.12696 0.13449 -0.12982 0.13588 C -0.13164 0.13681 -0.1336 0.13773 -0.13529 0.13889 C -0.13646 0.13958 -0.1375 0.14074 -0.13855 0.14167 C -0.14024 0.14259 -0.14662 0.14514 -0.14844 0.14699 C -0.15209 0.15069 -0.15703 0.1581 -0.16042 0.16343 C -0.16381 0.16875 -0.16302 0.16736 -0.16472 0.17199 L -0.16472 0.17245 " pathEditMode="relative" rAng="0" ptsTypes="AAAAAAAAAAAAAAAAA">
                                      <p:cBhvr>
                                        <p:cTn id="10" dur="2000" fill="hold"/>
                                        <p:tgtEl>
                                          <p:spTgt spid="37"/>
                                        </p:tgtEl>
                                        <p:attrNameLst>
                                          <p:attrName>ppt_x</p:attrName>
                                          <p:attrName>ppt_y</p:attrName>
                                        </p:attrNameLst>
                                      </p:cBhvr>
                                      <p:rCtr x="-8242" y="8611"/>
                                    </p:animMotion>
                                  </p:childTnLst>
                                </p:cTn>
                              </p:par>
                              <p:par>
                                <p:cTn id="11" presetID="0" presetClass="path" presetSubtype="0" accel="50000" decel="50000" fill="hold" nodeType="withEffect">
                                  <p:stCondLst>
                                    <p:cond delay="0"/>
                                  </p:stCondLst>
                                  <p:childTnLst>
                                    <p:animMotion origin="layout" path="M -0.00143 -0.00787 L -0.00143 -0.00764 C 0.06928 0.0169 0.11797 0.02755 0.18764 0.08935 C 0.20508 0.10486 0.22201 0.11759 0.23764 0.13912 C 0.24649 0.15162 0.25456 0.16991 0.26107 0.18657 C 0.26641 0.20046 0.27045 0.21204 0.27357 0.22801 C 0.278 0.25208 0.28178 0.27639 0.28607 0.30046 C 0.28855 0.31505 0.29076 0.33032 0.29389 0.34491 C 0.30678 0.40648 0.30261 0.38495 0.31732 0.46134 C 0.31941 0.47245 0.32058 0.48426 0.32357 0.49468 C 0.3267 0.50579 0.32956 0.51713 0.33295 0.52824 C 0.33985 0.55116 0.35105 0.58472 0.35951 0.60602 C 0.36316 0.61551 0.36797 0.62384 0.37201 0.6338 C 0.37904 0.65093 0.38607 0.66806 0.39232 0.68657 C 0.39545 0.6956 0.39792 0.70556 0.4017 0.71435 C 0.40482 0.72153 0.40899 0.72708 0.41264 0.7338 C 0.41641 0.74097 0.41941 0.74954 0.42357 0.75602 C 0.42774 0.7625 0.43282 0.76736 0.43764 0.77269 C 0.47188 0.80972 0.4586 0.79144 0.50951 0.83102 C 0.52266 0.8412 0.54193 0.85741 0.55639 0.86435 C 0.56446 0.86829 0.57318 0.86852 0.58139 0.87269 C 0.59402 0.87894 0.60639 0.8875 0.61889 0.89491 C 0.62357 0.89769 0.62813 0.90093 0.63295 0.90324 C 0.65573 0.91343 0.63516 0.9037 0.6642 0.91968 C 0.66771 0.92199 0.67149 0.92338 0.67514 0.92523 C 0.68086 0.92894 0.68633 0.93356 0.69232 0.93634 C 0.70092 0.94097 0.72019 0.94514 0.72826 0.94769 C 0.73659 0.95023 0.7448 0.95347 0.75313 0.95602 C 0.80808 0.97292 0.71029 0.94144 0.77826 0.96157 C 0.81172 0.97153 0.76862 0.96412 0.8142 0.96991 C 0.8198 0.97176 0.82566 0.97269 0.83139 0.97546 C 0.83516 0.97731 0.83842 0.98171 0.84232 0.9838 C 0.85157 0.98843 0.86928 0.98657 0.8767 0.98657 L 0.87982 0.96991 " pathEditMode="relative" rAng="0" ptsTypes="AAAAAAAAAAAAAAAAAAAAAAAAAAAAAAAAAA">
                                      <p:cBhvr>
                                        <p:cTn id="12" dur="2000" fill="hold"/>
                                        <p:tgtEl>
                                          <p:spTgt spid="29"/>
                                        </p:tgtEl>
                                        <p:attrNameLst>
                                          <p:attrName>ppt_x</p:attrName>
                                          <p:attrName>ppt_y</p:attrName>
                                        </p:attrNameLst>
                                      </p:cBhvr>
                                      <p:rCtr x="44063" y="49722"/>
                                    </p:animMotion>
                                  </p:childTnLst>
                                </p:cTn>
                              </p:par>
                              <p:par>
                                <p:cTn id="13" presetID="0" presetClass="path" presetSubtype="0" accel="50000" decel="50000" fill="hold" nodeType="withEffect">
                                  <p:stCondLst>
                                    <p:cond delay="0"/>
                                  </p:stCondLst>
                                  <p:childTnLst>
                                    <p:animMotion origin="layout" path="M -1.25E-6 -0.00024 L -1.25E-6 0.00023 C -0.02213 -0.13866 0.00248 0.00902 -0.01458 -0.07732 C -0.01654 -0.08727 -0.01706 -0.09769 -0.01927 -0.10695 C -0.02187 -0.1169 -0.03659 -0.15926 -0.04023 -0.16644 C -0.0457 -0.17732 -0.06667 -0.21644 -0.07877 -0.22871 C -0.09258 -0.24329 -0.11341 -0.25232 -0.12695 -0.25857 C -0.13867 -0.26412 -0.15065 -0.26806 -0.16224 -0.27338 C -0.19101 -0.28658 -0.20417 -0.29607 -0.23281 -0.30301 C -0.2707 -0.3125 -0.35716 -0.31389 -0.37734 -0.31505 L -0.52187 -0.32084 C -0.58424 -0.33056 -0.57357 -0.32778 -0.63424 -0.34167 C -0.66237 -0.34838 -0.68893 -0.35371 -0.71614 -0.36551 C -0.72591 -0.36968 -0.73542 -0.37593 -0.74505 -0.38033 C -0.76849 -0.39121 -0.7681 -0.38727 -0.79167 -0.40116 C -0.8026 -0.40787 -0.8289 -0.42709 -0.83984 -0.43681 C -0.84596 -0.44213 -0.85143 -0.44931 -0.85742 -0.45463 C -0.86263 -0.45926 -0.86849 -0.46158 -0.87357 -0.46644 C -0.88047 -0.47338 -0.88646 -0.48473 -0.89284 -0.49306 C -0.89974 -0.50255 -0.90677 -0.51088 -0.91367 -0.51991 C -0.91588 -0.52292 -0.91823 -0.52524 -0.92005 -0.52871 C -0.92174 -0.53172 -0.92305 -0.53542 -0.92487 -0.53774 C -0.93594 -0.55162 -0.92604 -0.53403 -0.93125 -0.54352 L -0.93125 -0.54329 " pathEditMode="relative" rAng="0" ptsTypes="AAAAAAAAAAAAAAAAAAAAAAAA">
                                      <p:cBhvr>
                                        <p:cTn id="14" dur="2000" fill="hold"/>
                                        <p:tgtEl>
                                          <p:spTgt spid="14"/>
                                        </p:tgtEl>
                                        <p:attrNameLst>
                                          <p:attrName>ppt_x</p:attrName>
                                          <p:attrName>ppt_y</p:attrName>
                                        </p:attrNameLst>
                                      </p:cBhvr>
                                      <p:rCtr x="-46562" y="-27153"/>
                                    </p:animMotion>
                                  </p:childTnLst>
                                </p:cTn>
                              </p:par>
                            </p:childTnLst>
                          </p:cTn>
                        </p:par>
                        <p:par>
                          <p:cTn id="15" fill="hold">
                            <p:stCondLst>
                              <p:cond delay="2000"/>
                            </p:stCondLst>
                            <p:childTnLst>
                              <p:par>
                                <p:cTn id="16" presetID="14" presetClass="entr" presetSubtype="10"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randombar(horizontal)">
                                      <p:cBhvr>
                                        <p:cTn id="18" dur="500"/>
                                        <p:tgtEl>
                                          <p:spTgt spid="54"/>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randombar(horizontal)">
                                      <p:cBhvr>
                                        <p:cTn id="21" dur="500"/>
                                        <p:tgtEl>
                                          <p:spTgt spid="22"/>
                                        </p:tgtEl>
                                      </p:cBhvr>
                                    </p:animEffec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p:cTn id="29" dur="500" fill="hold"/>
                                        <p:tgtEl>
                                          <p:spTgt spid="55"/>
                                        </p:tgtEl>
                                        <p:attrNameLst>
                                          <p:attrName>ppt_w</p:attrName>
                                        </p:attrNameLst>
                                      </p:cBhvr>
                                      <p:tavLst>
                                        <p:tav tm="0">
                                          <p:val>
                                            <p:fltVal val="0"/>
                                          </p:val>
                                        </p:tav>
                                        <p:tav tm="100000">
                                          <p:val>
                                            <p:strVal val="#ppt_w"/>
                                          </p:val>
                                        </p:tav>
                                      </p:tavLst>
                                    </p:anim>
                                    <p:anim calcmode="lin" valueType="num">
                                      <p:cBhvr>
                                        <p:cTn id="30" dur="500" fill="hold"/>
                                        <p:tgtEl>
                                          <p:spTgt spid="55"/>
                                        </p:tgtEl>
                                        <p:attrNameLst>
                                          <p:attrName>ppt_h</p:attrName>
                                        </p:attrNameLst>
                                      </p:cBhvr>
                                      <p:tavLst>
                                        <p:tav tm="0">
                                          <p:val>
                                            <p:fltVal val="0"/>
                                          </p:val>
                                        </p:tav>
                                        <p:tav tm="100000">
                                          <p:val>
                                            <p:strVal val="#ppt_h"/>
                                          </p:val>
                                        </p:tav>
                                      </p:tavLst>
                                    </p:anim>
                                    <p:animEffect transition="in" filter="fade">
                                      <p:cBhvr>
                                        <p:cTn id="31" dur="500"/>
                                        <p:tgtEl>
                                          <p:spTgt spid="55"/>
                                        </p:tgtEl>
                                      </p:cBhvr>
                                    </p:animEffect>
                                  </p:childTnLst>
                                </p:cTn>
                              </p:par>
                              <p:par>
                                <p:cTn id="32" presetID="53" presetClass="entr" presetSubtype="16" fill="hold" nodeType="withEffect">
                                  <p:stCondLst>
                                    <p:cond delay="0"/>
                                  </p:stCondLst>
                                  <p:childTnLst>
                                    <p:set>
                                      <p:cBhvr>
                                        <p:cTn id="33" dur="1" fill="hold">
                                          <p:stCondLst>
                                            <p:cond delay="0"/>
                                          </p:stCondLst>
                                        </p:cTn>
                                        <p:tgtEl>
                                          <p:spTgt spid="58"/>
                                        </p:tgtEl>
                                        <p:attrNameLst>
                                          <p:attrName>style.visibility</p:attrName>
                                        </p:attrNameLst>
                                      </p:cBhvr>
                                      <p:to>
                                        <p:strVal val="visible"/>
                                      </p:to>
                                    </p:set>
                                    <p:anim calcmode="lin" valueType="num">
                                      <p:cBhvr>
                                        <p:cTn id="34" dur="500" fill="hold"/>
                                        <p:tgtEl>
                                          <p:spTgt spid="58"/>
                                        </p:tgtEl>
                                        <p:attrNameLst>
                                          <p:attrName>ppt_w</p:attrName>
                                        </p:attrNameLst>
                                      </p:cBhvr>
                                      <p:tavLst>
                                        <p:tav tm="0">
                                          <p:val>
                                            <p:fltVal val="0"/>
                                          </p:val>
                                        </p:tav>
                                        <p:tav tm="100000">
                                          <p:val>
                                            <p:strVal val="#ppt_w"/>
                                          </p:val>
                                        </p:tav>
                                      </p:tavLst>
                                    </p:anim>
                                    <p:anim calcmode="lin" valueType="num">
                                      <p:cBhvr>
                                        <p:cTn id="35" dur="500" fill="hold"/>
                                        <p:tgtEl>
                                          <p:spTgt spid="58"/>
                                        </p:tgtEl>
                                        <p:attrNameLst>
                                          <p:attrName>ppt_h</p:attrName>
                                        </p:attrNameLst>
                                      </p:cBhvr>
                                      <p:tavLst>
                                        <p:tav tm="0">
                                          <p:val>
                                            <p:fltVal val="0"/>
                                          </p:val>
                                        </p:tav>
                                        <p:tav tm="100000">
                                          <p:val>
                                            <p:strVal val="#ppt_h"/>
                                          </p:val>
                                        </p:tav>
                                      </p:tavLst>
                                    </p:anim>
                                    <p:animEffect transition="in" filter="fade">
                                      <p:cBhvr>
                                        <p:cTn id="36" dur="500"/>
                                        <p:tgtEl>
                                          <p:spTgt spid="58"/>
                                        </p:tgtEl>
                                      </p:cBhvr>
                                    </p:animEffect>
                                  </p:childTnLst>
                                </p:cTn>
                              </p:par>
                              <p:par>
                                <p:cTn id="37" presetID="32" presetClass="emph" presetSubtype="0" repeatCount="indefinite" fill="hold" nodeType="withEffect">
                                  <p:stCondLst>
                                    <p:cond delay="0"/>
                                  </p:stCondLst>
                                  <p:endCondLst>
                                    <p:cond evt="onNext" delay="0">
                                      <p:tgtEl>
                                        <p:sldTgt/>
                                      </p:tgtEl>
                                    </p:cond>
                                  </p:endCondLst>
                                  <p:childTnLst>
                                    <p:animRot by="120000">
                                      <p:cBhvr>
                                        <p:cTn id="38" dur="100" fill="hold">
                                          <p:stCondLst>
                                            <p:cond delay="0"/>
                                          </p:stCondLst>
                                        </p:cTn>
                                        <p:tgtEl>
                                          <p:spTgt spid="6"/>
                                        </p:tgtEl>
                                        <p:attrNameLst>
                                          <p:attrName>r</p:attrName>
                                        </p:attrNameLst>
                                      </p:cBhvr>
                                    </p:animRot>
                                    <p:animRot by="-240000">
                                      <p:cBhvr>
                                        <p:cTn id="39" dur="200" fill="hold">
                                          <p:stCondLst>
                                            <p:cond delay="200"/>
                                          </p:stCondLst>
                                        </p:cTn>
                                        <p:tgtEl>
                                          <p:spTgt spid="6"/>
                                        </p:tgtEl>
                                        <p:attrNameLst>
                                          <p:attrName>r</p:attrName>
                                        </p:attrNameLst>
                                      </p:cBhvr>
                                    </p:animRot>
                                    <p:animRot by="240000">
                                      <p:cBhvr>
                                        <p:cTn id="40" dur="200" fill="hold">
                                          <p:stCondLst>
                                            <p:cond delay="400"/>
                                          </p:stCondLst>
                                        </p:cTn>
                                        <p:tgtEl>
                                          <p:spTgt spid="6"/>
                                        </p:tgtEl>
                                        <p:attrNameLst>
                                          <p:attrName>r</p:attrName>
                                        </p:attrNameLst>
                                      </p:cBhvr>
                                    </p:animRot>
                                    <p:animRot by="-240000">
                                      <p:cBhvr>
                                        <p:cTn id="41" dur="200" fill="hold">
                                          <p:stCondLst>
                                            <p:cond delay="600"/>
                                          </p:stCondLst>
                                        </p:cTn>
                                        <p:tgtEl>
                                          <p:spTgt spid="6"/>
                                        </p:tgtEl>
                                        <p:attrNameLst>
                                          <p:attrName>r</p:attrName>
                                        </p:attrNameLst>
                                      </p:cBhvr>
                                    </p:animRot>
                                    <p:animRot by="120000">
                                      <p:cBhvr>
                                        <p:cTn id="42" dur="200" fill="hold">
                                          <p:stCondLst>
                                            <p:cond delay="800"/>
                                          </p:stCondLst>
                                        </p:cTn>
                                        <p:tgtEl>
                                          <p:spTgt spid="6"/>
                                        </p:tgtEl>
                                        <p:attrNameLst>
                                          <p:attrName>r</p:attrName>
                                        </p:attrNameLst>
                                      </p:cBhvr>
                                    </p:animRot>
                                  </p:childTnLst>
                                </p:cTn>
                              </p:par>
                              <p:par>
                                <p:cTn id="43" presetID="32" presetClass="emph" presetSubtype="0" repeatCount="indefinite" fill="hold" nodeType="withEffect">
                                  <p:stCondLst>
                                    <p:cond delay="0"/>
                                  </p:stCondLst>
                                  <p:endCondLst>
                                    <p:cond evt="onNext" delay="0">
                                      <p:tgtEl>
                                        <p:sldTgt/>
                                      </p:tgtEl>
                                    </p:cond>
                                  </p:endCondLst>
                                  <p:childTnLst>
                                    <p:animRot by="120000">
                                      <p:cBhvr>
                                        <p:cTn id="44" dur="100" fill="hold">
                                          <p:stCondLst>
                                            <p:cond delay="0"/>
                                          </p:stCondLst>
                                        </p:cTn>
                                        <p:tgtEl>
                                          <p:spTgt spid="55"/>
                                        </p:tgtEl>
                                        <p:attrNameLst>
                                          <p:attrName>r</p:attrName>
                                        </p:attrNameLst>
                                      </p:cBhvr>
                                    </p:animRot>
                                    <p:animRot by="-240000">
                                      <p:cBhvr>
                                        <p:cTn id="45" dur="200" fill="hold">
                                          <p:stCondLst>
                                            <p:cond delay="200"/>
                                          </p:stCondLst>
                                        </p:cTn>
                                        <p:tgtEl>
                                          <p:spTgt spid="55"/>
                                        </p:tgtEl>
                                        <p:attrNameLst>
                                          <p:attrName>r</p:attrName>
                                        </p:attrNameLst>
                                      </p:cBhvr>
                                    </p:animRot>
                                    <p:animRot by="240000">
                                      <p:cBhvr>
                                        <p:cTn id="46" dur="200" fill="hold">
                                          <p:stCondLst>
                                            <p:cond delay="400"/>
                                          </p:stCondLst>
                                        </p:cTn>
                                        <p:tgtEl>
                                          <p:spTgt spid="55"/>
                                        </p:tgtEl>
                                        <p:attrNameLst>
                                          <p:attrName>r</p:attrName>
                                        </p:attrNameLst>
                                      </p:cBhvr>
                                    </p:animRot>
                                    <p:animRot by="-240000">
                                      <p:cBhvr>
                                        <p:cTn id="47" dur="200" fill="hold">
                                          <p:stCondLst>
                                            <p:cond delay="600"/>
                                          </p:stCondLst>
                                        </p:cTn>
                                        <p:tgtEl>
                                          <p:spTgt spid="55"/>
                                        </p:tgtEl>
                                        <p:attrNameLst>
                                          <p:attrName>r</p:attrName>
                                        </p:attrNameLst>
                                      </p:cBhvr>
                                    </p:animRot>
                                    <p:animRot by="120000">
                                      <p:cBhvr>
                                        <p:cTn id="48" dur="200" fill="hold">
                                          <p:stCondLst>
                                            <p:cond delay="800"/>
                                          </p:stCondLst>
                                        </p:cTn>
                                        <p:tgtEl>
                                          <p:spTgt spid="55"/>
                                        </p:tgtEl>
                                        <p:attrNameLst>
                                          <p:attrName>r</p:attrName>
                                        </p:attrNameLst>
                                      </p:cBhvr>
                                    </p:animRot>
                                  </p:childTnLst>
                                </p:cTn>
                              </p:par>
                              <p:par>
                                <p:cTn id="49" presetID="32" presetClass="emph" presetSubtype="0" repeatCount="indefinite" fill="hold" nodeType="withEffect">
                                  <p:stCondLst>
                                    <p:cond delay="0"/>
                                  </p:stCondLst>
                                  <p:endCondLst>
                                    <p:cond evt="onNext" delay="0">
                                      <p:tgtEl>
                                        <p:sldTgt/>
                                      </p:tgtEl>
                                    </p:cond>
                                  </p:endCondLst>
                                  <p:childTnLst>
                                    <p:animRot by="120000">
                                      <p:cBhvr>
                                        <p:cTn id="50" dur="100" fill="hold">
                                          <p:stCondLst>
                                            <p:cond delay="0"/>
                                          </p:stCondLst>
                                        </p:cTn>
                                        <p:tgtEl>
                                          <p:spTgt spid="58"/>
                                        </p:tgtEl>
                                        <p:attrNameLst>
                                          <p:attrName>r</p:attrName>
                                        </p:attrNameLst>
                                      </p:cBhvr>
                                    </p:animRot>
                                    <p:animRot by="-240000">
                                      <p:cBhvr>
                                        <p:cTn id="51" dur="200" fill="hold">
                                          <p:stCondLst>
                                            <p:cond delay="200"/>
                                          </p:stCondLst>
                                        </p:cTn>
                                        <p:tgtEl>
                                          <p:spTgt spid="58"/>
                                        </p:tgtEl>
                                        <p:attrNameLst>
                                          <p:attrName>r</p:attrName>
                                        </p:attrNameLst>
                                      </p:cBhvr>
                                    </p:animRot>
                                    <p:animRot by="240000">
                                      <p:cBhvr>
                                        <p:cTn id="52" dur="200" fill="hold">
                                          <p:stCondLst>
                                            <p:cond delay="400"/>
                                          </p:stCondLst>
                                        </p:cTn>
                                        <p:tgtEl>
                                          <p:spTgt spid="58"/>
                                        </p:tgtEl>
                                        <p:attrNameLst>
                                          <p:attrName>r</p:attrName>
                                        </p:attrNameLst>
                                      </p:cBhvr>
                                    </p:animRot>
                                    <p:animRot by="-240000">
                                      <p:cBhvr>
                                        <p:cTn id="53" dur="200" fill="hold">
                                          <p:stCondLst>
                                            <p:cond delay="600"/>
                                          </p:stCondLst>
                                        </p:cTn>
                                        <p:tgtEl>
                                          <p:spTgt spid="58"/>
                                        </p:tgtEl>
                                        <p:attrNameLst>
                                          <p:attrName>r</p:attrName>
                                        </p:attrNameLst>
                                      </p:cBhvr>
                                    </p:animRot>
                                    <p:animRot by="120000">
                                      <p:cBhvr>
                                        <p:cTn id="54" dur="200" fill="hold">
                                          <p:stCondLst>
                                            <p:cond delay="800"/>
                                          </p:stCondLst>
                                        </p:cTn>
                                        <p:tgtEl>
                                          <p:spTgt spid="58"/>
                                        </p:tgtEl>
                                        <p:attrNameLst>
                                          <p:attrName>r</p:attrName>
                                        </p:attrNameLst>
                                      </p:cBhvr>
                                    </p:animRot>
                                  </p:childTnLst>
                                </p:cTn>
                              </p:par>
                            </p:childTnLst>
                          </p:cTn>
                        </p:par>
                      </p:childTnLst>
                    </p:cTn>
                  </p:par>
                  <p:par>
                    <p:cTn id="55" fill="hold">
                      <p:stCondLst>
                        <p:cond delay="indefinite"/>
                      </p:stCondLst>
                      <p:childTnLst>
                        <p:par>
                          <p:cTn id="56" fill="hold">
                            <p:stCondLst>
                              <p:cond delay="0"/>
                            </p:stCondLst>
                            <p:childTnLst>
                              <p:par>
                                <p:cTn id="57" presetID="53" presetClass="exit" presetSubtype="32" fill="hold" nodeType="clickEffect">
                                  <p:stCondLst>
                                    <p:cond delay="0"/>
                                  </p:stCondLst>
                                  <p:childTnLst>
                                    <p:anim calcmode="lin" valueType="num">
                                      <p:cBhvr>
                                        <p:cTn id="58" dur="500"/>
                                        <p:tgtEl>
                                          <p:spTgt spid="6"/>
                                        </p:tgtEl>
                                        <p:attrNameLst>
                                          <p:attrName>ppt_w</p:attrName>
                                        </p:attrNameLst>
                                      </p:cBhvr>
                                      <p:tavLst>
                                        <p:tav tm="0">
                                          <p:val>
                                            <p:strVal val="ppt_w"/>
                                          </p:val>
                                        </p:tav>
                                        <p:tav tm="100000">
                                          <p:val>
                                            <p:fltVal val="0"/>
                                          </p:val>
                                        </p:tav>
                                      </p:tavLst>
                                    </p:anim>
                                    <p:anim calcmode="lin" valueType="num">
                                      <p:cBhvr>
                                        <p:cTn id="59" dur="500"/>
                                        <p:tgtEl>
                                          <p:spTgt spid="6"/>
                                        </p:tgtEl>
                                        <p:attrNameLst>
                                          <p:attrName>ppt_h</p:attrName>
                                        </p:attrNameLst>
                                      </p:cBhvr>
                                      <p:tavLst>
                                        <p:tav tm="0">
                                          <p:val>
                                            <p:strVal val="ppt_h"/>
                                          </p:val>
                                        </p:tav>
                                        <p:tav tm="100000">
                                          <p:val>
                                            <p:fltVal val="0"/>
                                          </p:val>
                                        </p:tav>
                                      </p:tavLst>
                                    </p:anim>
                                    <p:animEffect transition="out" filter="fade">
                                      <p:cBhvr>
                                        <p:cTn id="60" dur="500"/>
                                        <p:tgtEl>
                                          <p:spTgt spid="6"/>
                                        </p:tgtEl>
                                      </p:cBhvr>
                                    </p:animEffect>
                                    <p:set>
                                      <p:cBhvr>
                                        <p:cTn id="61" dur="1" fill="hold">
                                          <p:stCondLst>
                                            <p:cond delay="499"/>
                                          </p:stCondLst>
                                        </p:cTn>
                                        <p:tgtEl>
                                          <p:spTgt spid="6"/>
                                        </p:tgtEl>
                                        <p:attrNameLst>
                                          <p:attrName>style.visibility</p:attrName>
                                        </p:attrNameLst>
                                      </p:cBhvr>
                                      <p:to>
                                        <p:strVal val="hidden"/>
                                      </p:to>
                                    </p:set>
                                  </p:childTnLst>
                                </p:cTn>
                              </p:par>
                            </p:childTnLst>
                          </p:cTn>
                        </p:par>
                        <p:par>
                          <p:cTn id="62" fill="hold">
                            <p:stCondLst>
                              <p:cond delay="500"/>
                            </p:stCondLst>
                            <p:childTnLst>
                              <p:par>
                                <p:cTn id="63" presetID="45" presetClass="entr" presetSubtype="0"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750"/>
                                        <p:tgtEl>
                                          <p:spTgt spid="59"/>
                                        </p:tgtEl>
                                      </p:cBhvr>
                                    </p:animEffect>
                                    <p:anim calcmode="lin" valueType="num">
                                      <p:cBhvr>
                                        <p:cTn id="66" dur="750" fill="hold"/>
                                        <p:tgtEl>
                                          <p:spTgt spid="59"/>
                                        </p:tgtEl>
                                        <p:attrNameLst>
                                          <p:attrName>ppt_w</p:attrName>
                                        </p:attrNameLst>
                                      </p:cBhvr>
                                      <p:tavLst>
                                        <p:tav tm="0" fmla="#ppt_w*sin(2.5*pi*$)">
                                          <p:val>
                                            <p:fltVal val="0"/>
                                          </p:val>
                                        </p:tav>
                                        <p:tav tm="100000">
                                          <p:val>
                                            <p:fltVal val="1"/>
                                          </p:val>
                                        </p:tav>
                                      </p:tavLst>
                                    </p:anim>
                                    <p:anim calcmode="lin" valueType="num">
                                      <p:cBhvr>
                                        <p:cTn id="67" dur="750" fill="hold"/>
                                        <p:tgtEl>
                                          <p:spTgt spid="59"/>
                                        </p:tgtEl>
                                        <p:attrNameLst>
                                          <p:attrName>ppt_h</p:attrName>
                                        </p:attrNameLst>
                                      </p:cBhvr>
                                      <p:tavLst>
                                        <p:tav tm="0">
                                          <p:val>
                                            <p:strVal val="#ppt_h"/>
                                          </p:val>
                                        </p:tav>
                                        <p:tav tm="100000">
                                          <p:val>
                                            <p:strVal val="#ppt_h"/>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xit" presetSubtype="32" fill="hold" nodeType="clickEffect">
                                  <p:stCondLst>
                                    <p:cond delay="0"/>
                                  </p:stCondLst>
                                  <p:childTnLst>
                                    <p:anim calcmode="lin" valueType="num">
                                      <p:cBhvr>
                                        <p:cTn id="71" dur="500"/>
                                        <p:tgtEl>
                                          <p:spTgt spid="58"/>
                                        </p:tgtEl>
                                        <p:attrNameLst>
                                          <p:attrName>ppt_w</p:attrName>
                                        </p:attrNameLst>
                                      </p:cBhvr>
                                      <p:tavLst>
                                        <p:tav tm="0">
                                          <p:val>
                                            <p:strVal val="ppt_w"/>
                                          </p:val>
                                        </p:tav>
                                        <p:tav tm="100000">
                                          <p:val>
                                            <p:fltVal val="0"/>
                                          </p:val>
                                        </p:tav>
                                      </p:tavLst>
                                    </p:anim>
                                    <p:anim calcmode="lin" valueType="num">
                                      <p:cBhvr>
                                        <p:cTn id="72" dur="500"/>
                                        <p:tgtEl>
                                          <p:spTgt spid="58"/>
                                        </p:tgtEl>
                                        <p:attrNameLst>
                                          <p:attrName>ppt_h</p:attrName>
                                        </p:attrNameLst>
                                      </p:cBhvr>
                                      <p:tavLst>
                                        <p:tav tm="0">
                                          <p:val>
                                            <p:strVal val="ppt_h"/>
                                          </p:val>
                                        </p:tav>
                                        <p:tav tm="100000">
                                          <p:val>
                                            <p:fltVal val="0"/>
                                          </p:val>
                                        </p:tav>
                                      </p:tavLst>
                                    </p:anim>
                                    <p:animEffect transition="out" filter="fade">
                                      <p:cBhvr>
                                        <p:cTn id="73" dur="500"/>
                                        <p:tgtEl>
                                          <p:spTgt spid="58"/>
                                        </p:tgtEl>
                                      </p:cBhvr>
                                    </p:animEffect>
                                    <p:set>
                                      <p:cBhvr>
                                        <p:cTn id="74" dur="1" fill="hold">
                                          <p:stCondLst>
                                            <p:cond delay="499"/>
                                          </p:stCondLst>
                                        </p:cTn>
                                        <p:tgtEl>
                                          <p:spTgt spid="58"/>
                                        </p:tgtEl>
                                        <p:attrNameLst>
                                          <p:attrName>style.visibility</p:attrName>
                                        </p:attrNameLst>
                                      </p:cBhvr>
                                      <p:to>
                                        <p:strVal val="hidden"/>
                                      </p:to>
                                    </p:set>
                                  </p:childTnLst>
                                </p:cTn>
                              </p:par>
                            </p:childTnLst>
                          </p:cTn>
                        </p:par>
                        <p:par>
                          <p:cTn id="75" fill="hold">
                            <p:stCondLst>
                              <p:cond delay="500"/>
                            </p:stCondLst>
                            <p:childTnLst>
                              <p:par>
                                <p:cTn id="76" presetID="45" presetClass="entr" presetSubtype="0" fill="hold" grpId="0" nodeType="after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fade">
                                      <p:cBhvr>
                                        <p:cTn id="78" dur="750"/>
                                        <p:tgtEl>
                                          <p:spTgt spid="60"/>
                                        </p:tgtEl>
                                      </p:cBhvr>
                                    </p:animEffect>
                                    <p:anim calcmode="lin" valueType="num">
                                      <p:cBhvr>
                                        <p:cTn id="79" dur="750" fill="hold"/>
                                        <p:tgtEl>
                                          <p:spTgt spid="60"/>
                                        </p:tgtEl>
                                        <p:attrNameLst>
                                          <p:attrName>ppt_w</p:attrName>
                                        </p:attrNameLst>
                                      </p:cBhvr>
                                      <p:tavLst>
                                        <p:tav tm="0" fmla="#ppt_w*sin(2.5*pi*$)">
                                          <p:val>
                                            <p:fltVal val="0"/>
                                          </p:val>
                                        </p:tav>
                                        <p:tav tm="100000">
                                          <p:val>
                                            <p:fltVal val="1"/>
                                          </p:val>
                                        </p:tav>
                                      </p:tavLst>
                                    </p:anim>
                                    <p:anim calcmode="lin" valueType="num">
                                      <p:cBhvr>
                                        <p:cTn id="80" dur="750" fill="hold"/>
                                        <p:tgtEl>
                                          <p:spTgt spid="60"/>
                                        </p:tgtEl>
                                        <p:attrNameLst>
                                          <p:attrName>ppt_h</p:attrName>
                                        </p:attrNameLst>
                                      </p:cBhvr>
                                      <p:tavLst>
                                        <p:tav tm="0">
                                          <p:val>
                                            <p:strVal val="#ppt_h"/>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53" presetClass="exit" presetSubtype="32" fill="hold" nodeType="clickEffect">
                                  <p:stCondLst>
                                    <p:cond delay="0"/>
                                  </p:stCondLst>
                                  <p:childTnLst>
                                    <p:anim calcmode="lin" valueType="num">
                                      <p:cBhvr>
                                        <p:cTn id="84" dur="500"/>
                                        <p:tgtEl>
                                          <p:spTgt spid="55"/>
                                        </p:tgtEl>
                                        <p:attrNameLst>
                                          <p:attrName>ppt_w</p:attrName>
                                        </p:attrNameLst>
                                      </p:cBhvr>
                                      <p:tavLst>
                                        <p:tav tm="0">
                                          <p:val>
                                            <p:strVal val="ppt_w"/>
                                          </p:val>
                                        </p:tav>
                                        <p:tav tm="100000">
                                          <p:val>
                                            <p:fltVal val="0"/>
                                          </p:val>
                                        </p:tav>
                                      </p:tavLst>
                                    </p:anim>
                                    <p:anim calcmode="lin" valueType="num">
                                      <p:cBhvr>
                                        <p:cTn id="85" dur="500"/>
                                        <p:tgtEl>
                                          <p:spTgt spid="55"/>
                                        </p:tgtEl>
                                        <p:attrNameLst>
                                          <p:attrName>ppt_h</p:attrName>
                                        </p:attrNameLst>
                                      </p:cBhvr>
                                      <p:tavLst>
                                        <p:tav tm="0">
                                          <p:val>
                                            <p:strVal val="ppt_h"/>
                                          </p:val>
                                        </p:tav>
                                        <p:tav tm="100000">
                                          <p:val>
                                            <p:fltVal val="0"/>
                                          </p:val>
                                        </p:tav>
                                      </p:tavLst>
                                    </p:anim>
                                    <p:animEffect transition="out" filter="fade">
                                      <p:cBhvr>
                                        <p:cTn id="86" dur="500"/>
                                        <p:tgtEl>
                                          <p:spTgt spid="55"/>
                                        </p:tgtEl>
                                      </p:cBhvr>
                                    </p:animEffect>
                                    <p:set>
                                      <p:cBhvr>
                                        <p:cTn id="87" dur="1" fill="hold">
                                          <p:stCondLst>
                                            <p:cond delay="499"/>
                                          </p:stCondLst>
                                        </p:cTn>
                                        <p:tgtEl>
                                          <p:spTgt spid="55"/>
                                        </p:tgtEl>
                                        <p:attrNameLst>
                                          <p:attrName>style.visibility</p:attrName>
                                        </p:attrNameLst>
                                      </p:cBhvr>
                                      <p:to>
                                        <p:strVal val="hidden"/>
                                      </p:to>
                                    </p:set>
                                  </p:childTnLst>
                                </p:cTn>
                              </p:par>
                            </p:childTnLst>
                          </p:cTn>
                        </p:par>
                        <p:par>
                          <p:cTn id="88" fill="hold">
                            <p:stCondLst>
                              <p:cond delay="500"/>
                            </p:stCondLst>
                            <p:childTnLst>
                              <p:par>
                                <p:cTn id="89" presetID="45" presetClass="entr" presetSubtype="0" fill="hold" grpId="0" nodeType="afterEffect">
                                  <p:stCondLst>
                                    <p:cond delay="0"/>
                                  </p:stCondLst>
                                  <p:childTnLst>
                                    <p:set>
                                      <p:cBhvr>
                                        <p:cTn id="90" dur="1" fill="hold">
                                          <p:stCondLst>
                                            <p:cond delay="0"/>
                                          </p:stCondLst>
                                        </p:cTn>
                                        <p:tgtEl>
                                          <p:spTgt spid="61"/>
                                        </p:tgtEl>
                                        <p:attrNameLst>
                                          <p:attrName>style.visibility</p:attrName>
                                        </p:attrNameLst>
                                      </p:cBhvr>
                                      <p:to>
                                        <p:strVal val="visible"/>
                                      </p:to>
                                    </p:set>
                                    <p:animEffect transition="in" filter="fade">
                                      <p:cBhvr>
                                        <p:cTn id="91" dur="750"/>
                                        <p:tgtEl>
                                          <p:spTgt spid="61"/>
                                        </p:tgtEl>
                                      </p:cBhvr>
                                    </p:animEffect>
                                    <p:anim calcmode="lin" valueType="num">
                                      <p:cBhvr>
                                        <p:cTn id="92" dur="750" fill="hold"/>
                                        <p:tgtEl>
                                          <p:spTgt spid="61"/>
                                        </p:tgtEl>
                                        <p:attrNameLst>
                                          <p:attrName>ppt_w</p:attrName>
                                        </p:attrNameLst>
                                      </p:cBhvr>
                                      <p:tavLst>
                                        <p:tav tm="0" fmla="#ppt_w*sin(2.5*pi*$)">
                                          <p:val>
                                            <p:fltVal val="0"/>
                                          </p:val>
                                        </p:tav>
                                        <p:tav tm="100000">
                                          <p:val>
                                            <p:fltVal val="1"/>
                                          </p:val>
                                        </p:tav>
                                      </p:tavLst>
                                    </p:anim>
                                    <p:anim calcmode="lin" valueType="num">
                                      <p:cBhvr>
                                        <p:cTn id="93" dur="750" fill="hold"/>
                                        <p:tgtEl>
                                          <p:spTgt spid="6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22" grpId="0"/>
      <p:bldP spid="59" grpId="0"/>
      <p:bldP spid="60" grpId="0"/>
      <p:bldP spid="61"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สี่เหลี่ยมผืนผ้า: มุมมน 2">
            <a:extLst>
              <a:ext uri="{FF2B5EF4-FFF2-40B4-BE49-F238E27FC236}">
                <a16:creationId xmlns:a16="http://schemas.microsoft.com/office/drawing/2014/main" id="{2CEA01E8-597A-4EC5-A06C-DC65AEA039C0}"/>
              </a:ext>
            </a:extLst>
          </p:cNvPr>
          <p:cNvSpPr/>
          <p:nvPr/>
        </p:nvSpPr>
        <p:spPr>
          <a:xfrm>
            <a:off x="415290" y="405130"/>
            <a:ext cx="11361420" cy="6047740"/>
          </a:xfrm>
          <a:prstGeom prst="roundRect">
            <a:avLst>
              <a:gd name="adj" fmla="val 2256"/>
            </a:avLst>
          </a:prstGeom>
          <a:solidFill>
            <a:srgbClr val="ACB6E5"/>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สี่เหลี่ยมผืนผ้า: มุมมน 2">
            <a:extLst>
              <a:ext uri="{FF2B5EF4-FFF2-40B4-BE49-F238E27FC236}">
                <a16:creationId xmlns:a16="http://schemas.microsoft.com/office/drawing/2014/main" id="{BF1C5154-3E1F-4DBE-B19D-6AB5B28C51D0}"/>
              </a:ext>
            </a:extLst>
          </p:cNvPr>
          <p:cNvSpPr/>
          <p:nvPr/>
        </p:nvSpPr>
        <p:spPr>
          <a:xfrm>
            <a:off x="603050" y="580569"/>
            <a:ext cx="10993866" cy="5718629"/>
          </a:xfrm>
          <a:prstGeom prst="roundRect">
            <a:avLst>
              <a:gd name="adj" fmla="val 2256"/>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กลุ่ม 28">
            <a:extLst>
              <a:ext uri="{FF2B5EF4-FFF2-40B4-BE49-F238E27FC236}">
                <a16:creationId xmlns:a16="http://schemas.microsoft.com/office/drawing/2014/main" id="{8754F340-2748-4D23-95AE-1CC1CEA60B72}"/>
              </a:ext>
            </a:extLst>
          </p:cNvPr>
          <p:cNvGrpSpPr/>
          <p:nvPr/>
        </p:nvGrpSpPr>
        <p:grpSpPr>
          <a:xfrm>
            <a:off x="531502" y="-687698"/>
            <a:ext cx="687698" cy="687698"/>
            <a:chOff x="9749599" y="4631922"/>
            <a:chExt cx="423547" cy="423547"/>
          </a:xfrm>
        </p:grpSpPr>
        <p:sp>
          <p:nvSpPr>
            <p:cNvPr id="30" name="วงรี 29">
              <a:extLst>
                <a:ext uri="{FF2B5EF4-FFF2-40B4-BE49-F238E27FC236}">
                  <a16:creationId xmlns:a16="http://schemas.microsoft.com/office/drawing/2014/main" id="{A222E67A-F2B4-4AE4-929C-92ADC5FE3E36}"/>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วงรี 30">
              <a:extLst>
                <a:ext uri="{FF2B5EF4-FFF2-40B4-BE49-F238E27FC236}">
                  <a16:creationId xmlns:a16="http://schemas.microsoft.com/office/drawing/2014/main" id="{87A617BE-53E3-4D64-871E-1279430B09AB}"/>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ส่วนโค้ง 31">
              <a:extLst>
                <a:ext uri="{FF2B5EF4-FFF2-40B4-BE49-F238E27FC236}">
                  <a16:creationId xmlns:a16="http://schemas.microsoft.com/office/drawing/2014/main" id="{F10EE3F8-85FC-4693-B0D9-9EC72D458AE6}"/>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3" name="กลุ่ม 32">
            <a:extLst>
              <a:ext uri="{FF2B5EF4-FFF2-40B4-BE49-F238E27FC236}">
                <a16:creationId xmlns:a16="http://schemas.microsoft.com/office/drawing/2014/main" id="{BB2D9D95-5892-4126-BD51-FFBA15AA7249}"/>
              </a:ext>
            </a:extLst>
          </p:cNvPr>
          <p:cNvGrpSpPr/>
          <p:nvPr/>
        </p:nvGrpSpPr>
        <p:grpSpPr>
          <a:xfrm rot="15860990">
            <a:off x="-975359" y="5586476"/>
            <a:ext cx="329560" cy="329560"/>
            <a:chOff x="9749599" y="4631922"/>
            <a:chExt cx="423547" cy="423547"/>
          </a:xfrm>
        </p:grpSpPr>
        <p:sp>
          <p:nvSpPr>
            <p:cNvPr id="34" name="วงรี 33">
              <a:extLst>
                <a:ext uri="{FF2B5EF4-FFF2-40B4-BE49-F238E27FC236}">
                  <a16:creationId xmlns:a16="http://schemas.microsoft.com/office/drawing/2014/main" id="{A483C469-1451-4B51-8C6F-A4793D79C4C0}"/>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วงรี 34">
              <a:extLst>
                <a:ext uri="{FF2B5EF4-FFF2-40B4-BE49-F238E27FC236}">
                  <a16:creationId xmlns:a16="http://schemas.microsoft.com/office/drawing/2014/main" id="{8CE9CAB7-6D45-4837-8262-5FF679A3BC76}"/>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ส่วนโค้ง 35">
              <a:extLst>
                <a:ext uri="{FF2B5EF4-FFF2-40B4-BE49-F238E27FC236}">
                  <a16:creationId xmlns:a16="http://schemas.microsoft.com/office/drawing/2014/main" id="{84A47909-7844-4A09-AE5C-9A5DA1AF3F07}"/>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7" name="กลุ่ม 36">
            <a:extLst>
              <a:ext uri="{FF2B5EF4-FFF2-40B4-BE49-F238E27FC236}">
                <a16:creationId xmlns:a16="http://schemas.microsoft.com/office/drawing/2014/main" id="{C1BCF801-8A34-4C07-8815-03224CFD6BFD}"/>
              </a:ext>
            </a:extLst>
          </p:cNvPr>
          <p:cNvGrpSpPr/>
          <p:nvPr/>
        </p:nvGrpSpPr>
        <p:grpSpPr>
          <a:xfrm rot="15860990">
            <a:off x="12610808" y="-239657"/>
            <a:ext cx="479312" cy="479312"/>
            <a:chOff x="9749599" y="4631922"/>
            <a:chExt cx="423547" cy="423547"/>
          </a:xfrm>
        </p:grpSpPr>
        <p:sp>
          <p:nvSpPr>
            <p:cNvPr id="38" name="วงรี 37">
              <a:extLst>
                <a:ext uri="{FF2B5EF4-FFF2-40B4-BE49-F238E27FC236}">
                  <a16:creationId xmlns:a16="http://schemas.microsoft.com/office/drawing/2014/main" id="{1FFC8F6B-0AF1-4C44-8258-45D16D17578D}"/>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วงรี 38">
              <a:extLst>
                <a:ext uri="{FF2B5EF4-FFF2-40B4-BE49-F238E27FC236}">
                  <a16:creationId xmlns:a16="http://schemas.microsoft.com/office/drawing/2014/main" id="{FC1A6DCD-9681-4A05-AE9B-865DDC8894B3}"/>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ส่วนโค้ง 39">
              <a:extLst>
                <a:ext uri="{FF2B5EF4-FFF2-40B4-BE49-F238E27FC236}">
                  <a16:creationId xmlns:a16="http://schemas.microsoft.com/office/drawing/2014/main" id="{BA422B73-5E1F-49BA-AAFD-923FB499C8B0}"/>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1" name="กลุ่ม 40">
            <a:extLst>
              <a:ext uri="{FF2B5EF4-FFF2-40B4-BE49-F238E27FC236}">
                <a16:creationId xmlns:a16="http://schemas.microsoft.com/office/drawing/2014/main" id="{9E401547-CC73-472B-AACC-DDED74CBB754}"/>
              </a:ext>
            </a:extLst>
          </p:cNvPr>
          <p:cNvGrpSpPr/>
          <p:nvPr/>
        </p:nvGrpSpPr>
        <p:grpSpPr>
          <a:xfrm rot="15860990">
            <a:off x="5757393" y="-1026600"/>
            <a:ext cx="389374" cy="389374"/>
            <a:chOff x="9749599" y="4631922"/>
            <a:chExt cx="423547" cy="423547"/>
          </a:xfrm>
        </p:grpSpPr>
        <p:sp>
          <p:nvSpPr>
            <p:cNvPr id="42" name="วงรี 41">
              <a:extLst>
                <a:ext uri="{FF2B5EF4-FFF2-40B4-BE49-F238E27FC236}">
                  <a16:creationId xmlns:a16="http://schemas.microsoft.com/office/drawing/2014/main" id="{CC1BDA1A-8C02-4F54-B7EF-C89B34AA4E97}"/>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วงรี 42">
              <a:extLst>
                <a:ext uri="{FF2B5EF4-FFF2-40B4-BE49-F238E27FC236}">
                  <a16:creationId xmlns:a16="http://schemas.microsoft.com/office/drawing/2014/main" id="{FCCDEA2D-3B69-4C84-A80C-E4E0CB057785}"/>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ส่วนโค้ง 43">
              <a:extLst>
                <a:ext uri="{FF2B5EF4-FFF2-40B4-BE49-F238E27FC236}">
                  <a16:creationId xmlns:a16="http://schemas.microsoft.com/office/drawing/2014/main" id="{C4BDD61A-6BD8-4C65-A173-5F96EC7DC982}"/>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4F864FEE-5968-4273-8E11-5E3176217927}"/>
              </a:ext>
            </a:extLst>
          </p:cNvPr>
          <p:cNvGrpSpPr/>
          <p:nvPr/>
        </p:nvGrpSpPr>
        <p:grpSpPr>
          <a:xfrm>
            <a:off x="12192000" y="4520464"/>
            <a:ext cx="1392799" cy="1194536"/>
            <a:chOff x="12363450" y="4672864"/>
            <a:chExt cx="1392799" cy="1194536"/>
          </a:xfrm>
        </p:grpSpPr>
        <p:grpSp>
          <p:nvGrpSpPr>
            <p:cNvPr id="25" name="กลุ่ม 24">
              <a:extLst>
                <a:ext uri="{FF2B5EF4-FFF2-40B4-BE49-F238E27FC236}">
                  <a16:creationId xmlns:a16="http://schemas.microsoft.com/office/drawing/2014/main" id="{D4CE07EF-DBAE-424A-BC66-A16D17CA887F}"/>
                </a:ext>
              </a:extLst>
            </p:cNvPr>
            <p:cNvGrpSpPr/>
            <p:nvPr/>
          </p:nvGrpSpPr>
          <p:grpSpPr>
            <a:xfrm>
              <a:off x="12453585" y="4672864"/>
              <a:ext cx="1194536" cy="1194536"/>
              <a:chOff x="9749599" y="4631922"/>
              <a:chExt cx="423547" cy="423547"/>
            </a:xfrm>
          </p:grpSpPr>
          <p:sp>
            <p:nvSpPr>
              <p:cNvPr id="26" name="วงรี 25">
                <a:extLst>
                  <a:ext uri="{FF2B5EF4-FFF2-40B4-BE49-F238E27FC236}">
                    <a16:creationId xmlns:a16="http://schemas.microsoft.com/office/drawing/2014/main" id="{6013EFDD-0F5D-4BF1-A350-2A78194ADA53}"/>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วงรี 26">
                <a:extLst>
                  <a:ext uri="{FF2B5EF4-FFF2-40B4-BE49-F238E27FC236}">
                    <a16:creationId xmlns:a16="http://schemas.microsoft.com/office/drawing/2014/main" id="{4F21F700-FF41-4071-9168-8584F3B7EB26}"/>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ส่วนโค้ง 27">
                <a:extLst>
                  <a:ext uri="{FF2B5EF4-FFF2-40B4-BE49-F238E27FC236}">
                    <a16:creationId xmlns:a16="http://schemas.microsoft.com/office/drawing/2014/main" id="{C1F4472B-55B8-4846-91D3-4CF7BC79742E}"/>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1" name="กล่องข้อความ 16">
              <a:extLst>
                <a:ext uri="{FF2B5EF4-FFF2-40B4-BE49-F238E27FC236}">
                  <a16:creationId xmlns:a16="http://schemas.microsoft.com/office/drawing/2014/main" id="{33DDE027-10E8-49A8-91F3-5E1704575BDB}"/>
                </a:ext>
              </a:extLst>
            </p:cNvPr>
            <p:cNvSpPr txBox="1"/>
            <p:nvPr/>
          </p:nvSpPr>
          <p:spPr>
            <a:xfrm>
              <a:off x="12363450" y="4774813"/>
              <a:ext cx="1392799" cy="923330"/>
            </a:xfrm>
            <a:prstGeom prst="rect">
              <a:avLst/>
            </a:prstGeom>
            <a:noFill/>
          </p:spPr>
          <p:txBody>
            <a:bodyPr wrap="square" rtlCol="0">
              <a:spAutoFit/>
            </a:bodyPr>
            <a:lstStyle/>
            <a:p>
              <a:pPr algn="ctr"/>
              <a:r>
                <a:rPr lang="en-US" sz="5400" b="1" dirty="0">
                  <a:latin typeface="Arial" panose="020B0604020202020204" pitchFamily="34" charset="0"/>
                  <a:cs typeface="Arial" panose="020B0604020202020204" pitchFamily="34" charset="0"/>
                </a:rPr>
                <a:t>3b</a:t>
              </a:r>
            </a:p>
          </p:txBody>
        </p:sp>
      </p:grpSp>
      <p:pic>
        <p:nvPicPr>
          <p:cNvPr id="18" name="Picture 17">
            <a:hlinkClick r:id="rId2" action="ppaction://hlinksldjump"/>
            <a:extLst>
              <a:ext uri="{FF2B5EF4-FFF2-40B4-BE49-F238E27FC236}">
                <a16:creationId xmlns:a16="http://schemas.microsoft.com/office/drawing/2014/main" id="{CF1C4AD5-26B8-4D10-8429-4FDD29A0C8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2296" y="5913038"/>
            <a:ext cx="1749704" cy="944962"/>
          </a:xfrm>
          <a:prstGeom prst="rect">
            <a:avLst/>
          </a:prstGeom>
        </p:spPr>
      </p:pic>
      <p:sp>
        <p:nvSpPr>
          <p:cNvPr id="54" name="Text Box 9">
            <a:extLst>
              <a:ext uri="{FF2B5EF4-FFF2-40B4-BE49-F238E27FC236}">
                <a16:creationId xmlns:a16="http://schemas.microsoft.com/office/drawing/2014/main" id="{06E1B6E7-B3B5-45D3-A476-E7B52D87EC8C}"/>
              </a:ext>
            </a:extLst>
          </p:cNvPr>
          <p:cNvSpPr txBox="1">
            <a:spLocks noChangeArrowheads="1"/>
          </p:cNvSpPr>
          <p:nvPr/>
        </p:nvSpPr>
        <p:spPr bwMode="auto">
          <a:xfrm>
            <a:off x="2525487" y="1479552"/>
            <a:ext cx="8824684"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750"/>
              </a:spcBef>
              <a:buClr>
                <a:schemeClr val="accent1"/>
              </a:buClr>
              <a:buSzPct val="100000"/>
              <a:buFont typeface="Arial" panose="020B0604020202020204" pitchFamily="34" charset="0"/>
              <a:buChar char="•"/>
              <a:defRPr sz="1500">
                <a:solidFill>
                  <a:schemeClr val="tx1"/>
                </a:solidFill>
                <a:latin typeface="Palatino Linotype" panose="02040502050505030304" pitchFamily="18" charset="0"/>
              </a:defRPr>
            </a:lvl1pPr>
            <a:lvl2pPr marL="742950" indent="-285750">
              <a:lnSpc>
                <a:spcPct val="120000"/>
              </a:lnSpc>
              <a:spcBef>
                <a:spcPts val="375"/>
              </a:spcBef>
              <a:buClr>
                <a:schemeClr val="accent1"/>
              </a:buClr>
              <a:buSzPct val="100000"/>
              <a:buFont typeface="Arial" panose="020B0604020202020204" pitchFamily="34" charset="0"/>
              <a:buChar char="•"/>
              <a:defRPr sz="1300">
                <a:solidFill>
                  <a:schemeClr val="tx1"/>
                </a:solidFill>
                <a:latin typeface="Palatino Linotype" panose="02040502050505030304" pitchFamily="18" charset="0"/>
              </a:defRPr>
            </a:lvl2pPr>
            <a:lvl3pPr marL="1143000" indent="-228600">
              <a:lnSpc>
                <a:spcPct val="120000"/>
              </a:lnSpc>
              <a:spcBef>
                <a:spcPts val="375"/>
              </a:spcBef>
              <a:buClr>
                <a:schemeClr val="accent1"/>
              </a:buClr>
              <a:buSzPct val="100000"/>
              <a:buFont typeface="Arial" panose="020B0604020202020204" pitchFamily="34" charset="0"/>
              <a:buChar char="•"/>
              <a:defRPr sz="1200">
                <a:solidFill>
                  <a:schemeClr val="tx1"/>
                </a:solidFill>
                <a:latin typeface="Palatino Linotype" panose="02040502050505030304" pitchFamily="18" charset="0"/>
              </a:defRPr>
            </a:lvl3pPr>
            <a:lvl4pPr marL="1600200" indent="-228600">
              <a:lnSpc>
                <a:spcPct val="120000"/>
              </a:lnSpc>
              <a:spcBef>
                <a:spcPts val="375"/>
              </a:spcBef>
              <a:buClr>
                <a:schemeClr val="accent1"/>
              </a:buClr>
              <a:buSzPct val="100000"/>
              <a:buFont typeface="Arial" panose="020B0604020202020204" pitchFamily="34" charset="0"/>
              <a:buChar char="•"/>
              <a:defRPr sz="1000">
                <a:solidFill>
                  <a:schemeClr val="tx1"/>
                </a:solidFill>
                <a:latin typeface="Palatino Linotype" panose="02040502050505030304" pitchFamily="18" charset="0"/>
              </a:defRPr>
            </a:lvl4pPr>
            <a:lvl5pPr marL="2057400" indent="-228600">
              <a:lnSpc>
                <a:spcPct val="120000"/>
              </a:lnSpc>
              <a:spcBef>
                <a:spcPts val="375"/>
              </a:spcBef>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5pPr>
            <a:lvl6pPr marL="25146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6pPr>
            <a:lvl7pPr marL="29718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7pPr>
            <a:lvl8pPr marL="34290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8pPr>
            <a:lvl9pPr marL="38862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9pPr>
          </a:lstStyle>
          <a:p>
            <a:pPr algn="just">
              <a:lnSpc>
                <a:spcPct val="100000"/>
              </a:lnSpc>
              <a:spcBef>
                <a:spcPts val="0"/>
              </a:spcBef>
              <a:buClrTx/>
              <a:buSzTx/>
              <a:buNone/>
            </a:pP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Nhà</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thơ</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Đức</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nổi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tiếng</a:t>
            </a:r>
            <a:r>
              <a:rPr lang="en-US" altLang="en-US" sz="2500" dirty="0">
                <a:latin typeface="Arial" panose="020B0604020202020204" pitchFamily="34" charset="0"/>
                <a:cs typeface="Arial" panose="020B0604020202020204" pitchFamily="34" charset="0"/>
              </a:rPr>
              <a:t> Hai-</a:t>
            </a:r>
            <a:r>
              <a:rPr lang="en-US" altLang="en-US" sz="2500" dirty="0" err="1">
                <a:latin typeface="Arial" panose="020B0604020202020204" pitchFamily="34" charset="0"/>
                <a:cs typeface="Arial" panose="020B0604020202020204" pitchFamily="34" charset="0"/>
              </a:rPr>
              <a:t>nơ</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mắc</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chứng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bệnh</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mệt</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mỏi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và</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mất</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ngủ</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Ông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dùng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rất</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nhiều</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thứ</a:t>
            </a:r>
            <a:r>
              <a:rPr lang="en-US" altLang="en-US" sz="2500" dirty="0">
                <a:solidFill>
                  <a:srgbClr val="FF0000"/>
                </a:solidFill>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bổ</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mà</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vẫn</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không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khỏi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Một</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bác</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sĩ</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đến</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khám</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bệnh,bảo</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ông</a:t>
            </a:r>
            <a:r>
              <a:rPr lang="en-US" altLang="en-US" sz="2500" dirty="0">
                <a:latin typeface="Arial" panose="020B0604020202020204" pitchFamily="34" charset="0"/>
                <a:cs typeface="Arial" panose="020B0604020202020204" pitchFamily="34" charset="0"/>
              </a:rPr>
              <a:t>:</a:t>
            </a:r>
          </a:p>
          <a:p>
            <a:pPr algn="just">
              <a:lnSpc>
                <a:spcPct val="100000"/>
              </a:lnSpc>
              <a:spcBef>
                <a:spcPts val="0"/>
              </a:spcBef>
              <a:buClrTx/>
              <a:buSzTx/>
              <a:buNone/>
            </a:pPr>
            <a:r>
              <a:rPr lang="en-US" altLang="en-US" sz="2500" dirty="0">
                <a:latin typeface="Arial" panose="020B0604020202020204" pitchFamily="34" charset="0"/>
                <a:cs typeface="Arial" panose="020B0604020202020204" pitchFamily="34" charset="0"/>
              </a:rPr>
              <a:t>     - </a:t>
            </a:r>
            <a:r>
              <a:rPr lang="en-US" altLang="en-US" sz="2500" dirty="0" err="1">
                <a:latin typeface="Arial" panose="020B0604020202020204" pitchFamily="34" charset="0"/>
                <a:cs typeface="Arial" panose="020B0604020202020204" pitchFamily="34" charset="0"/>
              </a:rPr>
              <a:t>Mỗi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ngày</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ngài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hãy</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ăn</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một</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quả</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táo</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vừa</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ăn</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vừa</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đi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bộ</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từ</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nhà</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đến</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quảng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trường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thành</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phố</a:t>
            </a:r>
            <a:r>
              <a:rPr lang="en-US" altLang="en-US" sz="2500" dirty="0">
                <a:latin typeface="Arial" panose="020B0604020202020204" pitchFamily="34" charset="0"/>
                <a:cs typeface="Arial" panose="020B0604020202020204" pitchFamily="34" charset="0"/>
              </a:rPr>
              <a:t>.</a:t>
            </a:r>
          </a:p>
          <a:p>
            <a:pPr algn="just">
              <a:lnSpc>
                <a:spcPct val="100000"/>
              </a:lnSpc>
              <a:spcBef>
                <a:spcPts val="0"/>
              </a:spcBef>
              <a:buClrTx/>
              <a:buSzTx/>
              <a:buNone/>
            </a:pPr>
            <a:r>
              <a:rPr lang="en-US" altLang="en-US" sz="2500" dirty="0">
                <a:latin typeface="Arial" panose="020B0604020202020204" pitchFamily="34" charset="0"/>
                <a:cs typeface="Arial" panose="020B0604020202020204" pitchFamily="34" charset="0"/>
              </a:rPr>
              <a:t>     Sau </a:t>
            </a:r>
            <a:r>
              <a:rPr lang="en-US" altLang="en-US" sz="2500" dirty="0" err="1">
                <a:latin typeface="Arial" panose="020B0604020202020204" pitchFamily="34" charset="0"/>
                <a:cs typeface="Arial" panose="020B0604020202020204" pitchFamily="34" charset="0"/>
              </a:rPr>
              <a:t>một</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thời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gian</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ngắn</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quả</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nhiên</a:t>
            </a:r>
            <a:r>
              <a:rPr lang="en-US" altLang="en-US" sz="2500" dirty="0">
                <a:latin typeface="Arial" panose="020B0604020202020204" pitchFamily="34" charset="0"/>
                <a:cs typeface="Arial" panose="020B0604020202020204" pitchFamily="34" charset="0"/>
              </a:rPr>
              <a:t> Hai-</a:t>
            </a:r>
            <a:r>
              <a:rPr lang="en-US" altLang="en-US" sz="2500" dirty="0" err="1">
                <a:latin typeface="Arial" panose="020B0604020202020204" pitchFamily="34" charset="0"/>
                <a:cs typeface="Arial" panose="020B0604020202020204" pitchFamily="34" charset="0"/>
              </a:rPr>
              <a:t>nơ</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khỏi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bệnh</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Ông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ngạc</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nhiên</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nói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với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bác</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sĩ</a:t>
            </a:r>
            <a:r>
              <a:rPr lang="en-US" altLang="en-US" sz="2500" dirty="0">
                <a:latin typeface="Arial" panose="020B0604020202020204" pitchFamily="34" charset="0"/>
                <a:cs typeface="Arial" panose="020B0604020202020204" pitchFamily="34" charset="0"/>
              </a:rPr>
              <a:t>:</a:t>
            </a:r>
          </a:p>
          <a:p>
            <a:pPr algn="just">
              <a:lnSpc>
                <a:spcPct val="100000"/>
              </a:lnSpc>
              <a:spcBef>
                <a:spcPts val="0"/>
              </a:spcBef>
              <a:buClrTx/>
              <a:buSzTx/>
              <a:buNone/>
            </a:pPr>
            <a:r>
              <a:rPr lang="en-US" altLang="en-US" sz="2500" dirty="0">
                <a:latin typeface="Arial" panose="020B0604020202020204" pitchFamily="34" charset="0"/>
                <a:cs typeface="Arial" panose="020B0604020202020204" pitchFamily="34" charset="0"/>
              </a:rPr>
              <a:t>     - </a:t>
            </a:r>
            <a:r>
              <a:rPr lang="en-US" altLang="en-US" sz="2500" dirty="0" err="1">
                <a:latin typeface="Arial" panose="020B0604020202020204" pitchFamily="34" charset="0"/>
                <a:cs typeface="Arial" panose="020B0604020202020204" pitchFamily="34" charset="0"/>
              </a:rPr>
              <a:t>Bây</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giờ</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tôi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mới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biết</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táo</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cũng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là</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vị</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thuốc</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quý</a:t>
            </a:r>
            <a:r>
              <a:rPr lang="en-US" altLang="en-US" sz="2500" dirty="0">
                <a:latin typeface="Arial" panose="020B0604020202020204" pitchFamily="34" charset="0"/>
                <a:cs typeface="Arial" panose="020B0604020202020204" pitchFamily="34" charset="0"/>
              </a:rPr>
              <a:t>.</a:t>
            </a:r>
          </a:p>
          <a:p>
            <a:pPr algn="just">
              <a:lnSpc>
                <a:spcPct val="100000"/>
              </a:lnSpc>
              <a:spcBef>
                <a:spcPts val="0"/>
              </a:spcBef>
              <a:buClrTx/>
              <a:buSzTx/>
              <a:buNone/>
            </a:pP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Bác</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sĩ</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mỉm</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cười</a:t>
            </a:r>
            <a:r>
              <a:rPr lang="en-US" altLang="en-US" sz="2500" dirty="0">
                <a:latin typeface="Arial" panose="020B0604020202020204" pitchFamily="34" charset="0"/>
                <a:cs typeface="Arial" panose="020B0604020202020204" pitchFamily="34" charset="0"/>
              </a:rPr>
              <a:t>:</a:t>
            </a:r>
          </a:p>
          <a:p>
            <a:pPr algn="just">
              <a:lnSpc>
                <a:spcPct val="100000"/>
              </a:lnSpc>
              <a:spcBef>
                <a:spcPts val="0"/>
              </a:spcBef>
              <a:buClrTx/>
              <a:buSzTx/>
              <a:buNone/>
            </a:pPr>
            <a:r>
              <a:rPr lang="en-US" altLang="en-US" sz="2500" dirty="0">
                <a:latin typeface="Arial" panose="020B0604020202020204" pitchFamily="34" charset="0"/>
                <a:cs typeface="Arial" panose="020B0604020202020204" pitchFamily="34" charset="0"/>
              </a:rPr>
              <a:t>     - </a:t>
            </a:r>
            <a:r>
              <a:rPr lang="en-US" altLang="en-US" sz="2500" dirty="0" err="1">
                <a:latin typeface="Arial" panose="020B0604020202020204" pitchFamily="34" charset="0"/>
                <a:cs typeface="Arial" panose="020B0604020202020204" pitchFamily="34" charset="0"/>
              </a:rPr>
              <a:t>Không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phải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những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quả</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táo</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bình</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thường</a:t>
            </a:r>
            <a:r>
              <a:rPr lang="en-US" altLang="en-US" sz="2500" dirty="0">
                <a:latin typeface="Arial" panose="020B0604020202020204" pitchFamily="34" charset="0"/>
                <a:cs typeface="Arial" panose="020B0604020202020204" pitchFamily="34" charset="0"/>
              </a:rPr>
              <a:t> kia </a:t>
            </a:r>
            <a:r>
              <a:rPr lang="en-US" altLang="en-US" sz="2500" dirty="0" err="1">
                <a:latin typeface="Arial" panose="020B0604020202020204" pitchFamily="34" charset="0"/>
                <a:cs typeface="Arial" panose="020B0604020202020204" pitchFamily="34" charset="0"/>
              </a:rPr>
              <a:t>chữa</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khỏi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bệnh</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ngài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đâu</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Chính</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những</a:t>
            </a:r>
            <a:r>
              <a:rPr lang="en-US" altLang="en-US" sz="2500" dirty="0">
                <a:latin typeface="Arial" panose="020B0604020202020204" pitchFamily="34" charset="0"/>
                <a:cs typeface="Arial" panose="020B0604020202020204" pitchFamily="34" charset="0"/>
              </a:rPr>
              <a:t> </a:t>
            </a:r>
            <a:r>
              <a:rPr lang="en-US" altLang="en-US" sz="2500" dirty="0">
                <a:solidFill>
                  <a:srgbClr val="FF0000"/>
                </a:solidFill>
                <a:latin typeface="Arial" panose="020B0604020202020204" pitchFamily="34" charset="0"/>
                <a:cs typeface="Arial" panose="020B0604020202020204" pitchFamily="34" charset="0"/>
              </a:rPr>
              <a:t>          </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đi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bộ</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hằng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ngày</a:t>
            </a:r>
            <a:endParaRPr lang="en-US" altLang="en-US" sz="2500" dirty="0">
              <a:latin typeface="Arial" panose="020B0604020202020204" pitchFamily="34" charset="0"/>
              <a:cs typeface="Arial" panose="020B0604020202020204" pitchFamily="34" charset="0"/>
            </a:endParaRPr>
          </a:p>
          <a:p>
            <a:pPr algn="just">
              <a:lnSpc>
                <a:spcPct val="100000"/>
              </a:lnSpc>
              <a:spcBef>
                <a:spcPts val="0"/>
              </a:spcBef>
              <a:buClrTx/>
              <a:buSzTx/>
              <a:buNone/>
            </a:pPr>
            <a:r>
              <a:rPr lang="en-US" altLang="en-US" sz="2500" dirty="0" err="1">
                <a:latin typeface="Arial" panose="020B0604020202020204" pitchFamily="34" charset="0"/>
                <a:cs typeface="Arial" panose="020B0604020202020204" pitchFamily="34" charset="0"/>
              </a:rPr>
              <a:t>mới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là</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vị</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thuốc</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quý</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vì</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chúng</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bắt</a:t>
            </a:r>
            <a:r>
              <a:rPr lang="en-US" altLang="en-US" sz="2500" dirty="0">
                <a:latin typeface="Arial" panose="020B0604020202020204" pitchFamily="34" charset="0"/>
                <a:cs typeface="Arial" panose="020B0604020202020204" pitchFamily="34" charset="0"/>
              </a:rPr>
              <a:t> </a:t>
            </a:r>
            <a:r>
              <a:rPr lang="en-US" altLang="en-US" sz="2500" dirty="0">
                <a:solidFill>
                  <a:srgbClr val="FF0000"/>
                </a:solidFill>
                <a:latin typeface="Arial" panose="020B0604020202020204" pitchFamily="34" charset="0"/>
                <a:cs typeface="Arial" panose="020B0604020202020204" pitchFamily="34" charset="0"/>
              </a:rPr>
              <a:t>         </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ngài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phải</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vận</a:t>
            </a:r>
            <a:r>
              <a:rPr lang="en-US" altLang="en-US" sz="2500" dirty="0">
                <a:latin typeface="Arial" panose="020B0604020202020204" pitchFamily="34" charset="0"/>
                <a:cs typeface="Arial" panose="020B0604020202020204" pitchFamily="34" charset="0"/>
              </a:rPr>
              <a:t> </a:t>
            </a:r>
            <a:r>
              <a:rPr lang="en-US" altLang="en-US" sz="2500" dirty="0" err="1">
                <a:latin typeface="Arial" panose="020B0604020202020204" pitchFamily="34" charset="0"/>
                <a:cs typeface="Arial" panose="020B0604020202020204" pitchFamily="34" charset="0"/>
              </a:rPr>
              <a:t>động</a:t>
            </a:r>
            <a:r>
              <a:rPr lang="en-US" altLang="en-US" sz="2500" dirty="0">
                <a:latin typeface="Arial" panose="020B0604020202020204" pitchFamily="34" charset="0"/>
                <a:cs typeface="Arial" panose="020B0604020202020204" pitchFamily="34" charset="0"/>
              </a:rPr>
              <a:t>.</a:t>
            </a:r>
          </a:p>
        </p:txBody>
      </p:sp>
      <p:pic>
        <p:nvPicPr>
          <p:cNvPr id="55" name="Picture 54">
            <a:extLst>
              <a:ext uri="{FF2B5EF4-FFF2-40B4-BE49-F238E27FC236}">
                <a16:creationId xmlns:a16="http://schemas.microsoft.com/office/drawing/2014/main" id="{6A5787B4-B086-420A-BF0A-B0167DBC4B76}"/>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backgroundRemoval t="5750" b="58000" l="35417" r="72000">
                        <a14:foregroundMark x1="37000" y1="19000" x2="53333" y2="6000"/>
                        <a14:foregroundMark x1="53333" y1="6000" x2="53333" y2="5833"/>
                        <a14:foregroundMark x1="35750" y1="18583" x2="38583" y2="19750"/>
                        <a14:foregroundMark x1="67667" y1="16583" x2="72083" y2="26583"/>
                        <a14:foregroundMark x1="52500" y1="58083" x2="61333" y2="50083"/>
                        <a14:foregroundMark x1="50500" y1="51250" x2="35417" y2="16583"/>
                      </a14:backgroundRemoval>
                    </a14:imgEffect>
                    <a14:imgEffect>
                      <a14:colorTemperature colorTemp="11200"/>
                    </a14:imgEffect>
                    <a14:imgEffect>
                      <a14:saturation sat="200000"/>
                    </a14:imgEffect>
                  </a14:imgLayer>
                </a14:imgProps>
              </a:ext>
              <a:ext uri="{28A0092B-C50C-407E-A947-70E740481C1C}">
                <a14:useLocalDpi xmlns:a14="http://schemas.microsoft.com/office/drawing/2010/main" val="0"/>
              </a:ext>
            </a:extLst>
          </a:blip>
          <a:srcRect l="34581" t="2634" r="26742" b="39549"/>
          <a:stretch/>
        </p:blipFill>
        <p:spPr>
          <a:xfrm rot="153630">
            <a:off x="7430728" y="5717260"/>
            <a:ext cx="287623" cy="429952"/>
          </a:xfrm>
          <a:prstGeom prst="rect">
            <a:avLst/>
          </a:prstGeom>
        </p:spPr>
      </p:pic>
      <p:grpSp>
        <p:nvGrpSpPr>
          <p:cNvPr id="21" name="Group 20">
            <a:extLst>
              <a:ext uri="{FF2B5EF4-FFF2-40B4-BE49-F238E27FC236}">
                <a16:creationId xmlns:a16="http://schemas.microsoft.com/office/drawing/2014/main" id="{F478CE69-A172-4AC3-BBFD-C24A192D2DE5}"/>
              </a:ext>
            </a:extLst>
          </p:cNvPr>
          <p:cNvGrpSpPr/>
          <p:nvPr/>
        </p:nvGrpSpPr>
        <p:grpSpPr>
          <a:xfrm>
            <a:off x="1915887" y="668731"/>
            <a:ext cx="3425370" cy="811727"/>
            <a:chOff x="2024743" y="712273"/>
            <a:chExt cx="2835524" cy="811727"/>
          </a:xfrm>
        </p:grpSpPr>
        <p:pic>
          <p:nvPicPr>
            <p:cNvPr id="20" name="Picture 19">
              <a:extLst>
                <a:ext uri="{FF2B5EF4-FFF2-40B4-BE49-F238E27FC236}">
                  <a16:creationId xmlns:a16="http://schemas.microsoft.com/office/drawing/2014/main" id="{0471073A-8E49-46A2-BB27-37AE186EE536}"/>
                </a:ext>
              </a:extLst>
            </p:cNvPr>
            <p:cNvPicPr>
              <a:picLocks noChangeAspect="1"/>
            </p:cNvPicPr>
            <p:nvPr/>
          </p:nvPicPr>
          <p:blipFill rotWithShape="1">
            <a:blip r:embed="rId6">
              <a:extLst>
                <a:ext uri="{28A0092B-C50C-407E-A947-70E740481C1C}">
                  <a14:useLocalDpi xmlns:a14="http://schemas.microsoft.com/office/drawing/2010/main" val="0"/>
                </a:ext>
              </a:extLst>
            </a:blip>
            <a:srcRect t="35913" b="34643"/>
            <a:stretch/>
          </p:blipFill>
          <p:spPr>
            <a:xfrm>
              <a:off x="2024743" y="712273"/>
              <a:ext cx="2756807" cy="811727"/>
            </a:xfrm>
            <a:prstGeom prst="rect">
              <a:avLst/>
            </a:prstGeom>
          </p:spPr>
        </p:pic>
        <p:sp>
          <p:nvSpPr>
            <p:cNvPr id="49" name="กล่องข้อความ 16">
              <a:extLst>
                <a:ext uri="{FF2B5EF4-FFF2-40B4-BE49-F238E27FC236}">
                  <a16:creationId xmlns:a16="http://schemas.microsoft.com/office/drawing/2014/main" id="{50C05CFE-68A0-4A77-A039-9B462D147E17}"/>
                </a:ext>
              </a:extLst>
            </p:cNvPr>
            <p:cNvSpPr txBox="1"/>
            <p:nvPr/>
          </p:nvSpPr>
          <p:spPr>
            <a:xfrm>
              <a:off x="2225924" y="816949"/>
              <a:ext cx="2634343" cy="553998"/>
            </a:xfrm>
            <a:prstGeom prst="rect">
              <a:avLst/>
            </a:prstGeom>
            <a:noFill/>
          </p:spPr>
          <p:txBody>
            <a:bodyPr wrap="square" rtlCol="0">
              <a:spAutoFit/>
            </a:bodyPr>
            <a:lstStyle/>
            <a:p>
              <a:pPr algn="ctr"/>
              <a:r>
                <a:rPr lang="en-US" sz="3000" b="1" dirty="0">
                  <a:solidFill>
                    <a:srgbClr val="C00000"/>
                  </a:solidFill>
                  <a:latin typeface="Arial" panose="020B0604020202020204" pitchFamily="34" charset="0"/>
                  <a:cs typeface="Arial" panose="020B0604020202020204" pitchFamily="34" charset="0"/>
                </a:rPr>
                <a:t>-</a:t>
              </a:r>
              <a:r>
                <a:rPr lang="en-US" sz="3000" b="1" dirty="0" err="1">
                  <a:solidFill>
                    <a:srgbClr val="C00000"/>
                  </a:solidFill>
                  <a:latin typeface="Arial" panose="020B0604020202020204" pitchFamily="34" charset="0"/>
                  <a:cs typeface="Arial" panose="020B0604020202020204" pitchFamily="34" charset="0"/>
                </a:rPr>
                <a:t>uôt</a:t>
              </a:r>
              <a:r>
                <a:rPr lang="en-US" sz="3000" b="1" dirty="0">
                  <a:solidFill>
                    <a:srgbClr val="C00000"/>
                  </a:solidFill>
                  <a:latin typeface="Arial" panose="020B0604020202020204" pitchFamily="34" charset="0"/>
                  <a:cs typeface="Arial" panose="020B0604020202020204" pitchFamily="34" charset="0"/>
                </a:rPr>
                <a:t> </a:t>
              </a:r>
              <a:r>
                <a:rPr lang="en-US" sz="3000" b="1" dirty="0">
                  <a:solidFill>
                    <a:schemeClr val="tx1">
                      <a:lumMod val="95000"/>
                      <a:lumOff val="5000"/>
                    </a:schemeClr>
                  </a:solidFill>
                  <a:latin typeface="Arial" panose="020B0604020202020204" pitchFamily="34" charset="0"/>
                  <a:cs typeface="Arial" panose="020B0604020202020204" pitchFamily="34" charset="0"/>
                </a:rPr>
                <a:t>hay</a:t>
              </a:r>
              <a:r>
                <a:rPr lang="en-US" sz="3000" b="1" dirty="0">
                  <a:solidFill>
                    <a:srgbClr val="C00000"/>
                  </a:solidFill>
                  <a:latin typeface="Arial" panose="020B0604020202020204" pitchFamily="34" charset="0"/>
                  <a:cs typeface="Arial" panose="020B0604020202020204" pitchFamily="34" charset="0"/>
                </a:rPr>
                <a:t> -</a:t>
              </a:r>
              <a:r>
                <a:rPr lang="en-US" sz="3000" b="1" dirty="0" err="1">
                  <a:solidFill>
                    <a:srgbClr val="C00000"/>
                  </a:solidFill>
                  <a:latin typeface="Arial" panose="020B0604020202020204" pitchFamily="34" charset="0"/>
                  <a:cs typeface="Arial" panose="020B0604020202020204" pitchFamily="34" charset="0"/>
                </a:rPr>
                <a:t>uôc</a:t>
              </a:r>
              <a:endParaRPr lang="en-US" sz="3000" b="1" dirty="0">
                <a:solidFill>
                  <a:srgbClr val="C00000"/>
                </a:solidFill>
                <a:latin typeface="Arial" panose="020B0604020202020204" pitchFamily="34" charset="0"/>
                <a:cs typeface="Arial" panose="020B0604020202020204" pitchFamily="34" charset="0"/>
              </a:endParaRPr>
            </a:p>
          </p:txBody>
        </p:sp>
      </p:grpSp>
      <p:sp>
        <p:nvSpPr>
          <p:cNvPr id="22" name="TextBox 21">
            <a:extLst>
              <a:ext uri="{FF2B5EF4-FFF2-40B4-BE49-F238E27FC236}">
                <a16:creationId xmlns:a16="http://schemas.microsoft.com/office/drawing/2014/main" id="{9E397031-EAA5-408F-B772-61E278E34CB8}"/>
              </a:ext>
            </a:extLst>
          </p:cNvPr>
          <p:cNvSpPr txBox="1"/>
          <p:nvPr/>
        </p:nvSpPr>
        <p:spPr>
          <a:xfrm>
            <a:off x="6545942" y="789216"/>
            <a:ext cx="3522732" cy="707886"/>
          </a:xfrm>
          <a:prstGeom prst="rect">
            <a:avLst/>
          </a:prstGeom>
          <a:noFill/>
        </p:spPr>
        <p:txBody>
          <a:bodyPr wrap="square" rtlCol="0">
            <a:spAutoFit/>
          </a:bodyPr>
          <a:lstStyle/>
          <a:p>
            <a:r>
              <a:rPr lang="en-US" sz="4000" dirty="0" err="1">
                <a:solidFill>
                  <a:srgbClr val="002060"/>
                </a:solidFill>
                <a:latin typeface="Times New Roman" panose="02020603050405020304" pitchFamily="18" charset="0"/>
                <a:cs typeface="Times New Roman" panose="02020603050405020304" pitchFamily="18" charset="0"/>
              </a:rPr>
              <a:t>Vị</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thuốc</a:t>
            </a:r>
            <a:r>
              <a:rPr lang="en-US" sz="4000" dirty="0">
                <a:solidFill>
                  <a:srgbClr val="002060"/>
                </a:solidFill>
                <a:latin typeface="Times New Roman" panose="02020603050405020304" pitchFamily="18" charset="0"/>
                <a:cs typeface="Times New Roman" panose="02020603050405020304" pitchFamily="18" charset="0"/>
              </a:rPr>
              <a:t> </a:t>
            </a:r>
            <a:r>
              <a:rPr lang="en-US" sz="4000" dirty="0" err="1">
                <a:solidFill>
                  <a:srgbClr val="002060"/>
                </a:solidFill>
                <a:latin typeface="Times New Roman" panose="02020603050405020304" pitchFamily="18" charset="0"/>
                <a:cs typeface="Times New Roman" panose="02020603050405020304" pitchFamily="18" charset="0"/>
              </a:rPr>
              <a:t>quý</a:t>
            </a:r>
            <a:endParaRPr lang="en-US" sz="4000" dirty="0">
              <a:solidFill>
                <a:srgbClr val="002060"/>
              </a:solidFill>
              <a:latin typeface="Times New Roman" panose="02020603050405020304" pitchFamily="18" charset="0"/>
              <a:cs typeface="Times New Roman" panose="02020603050405020304" pitchFamily="18" charset="0"/>
            </a:endParaRPr>
          </a:p>
        </p:txBody>
      </p:sp>
      <p:sp>
        <p:nvSpPr>
          <p:cNvPr id="59" name="Text Box 9">
            <a:extLst>
              <a:ext uri="{FF2B5EF4-FFF2-40B4-BE49-F238E27FC236}">
                <a16:creationId xmlns:a16="http://schemas.microsoft.com/office/drawing/2014/main" id="{424D0967-2224-48BF-84DB-6122BA4850E5}"/>
              </a:ext>
            </a:extLst>
          </p:cNvPr>
          <p:cNvSpPr txBox="1">
            <a:spLocks noChangeArrowheads="1"/>
          </p:cNvSpPr>
          <p:nvPr/>
        </p:nvSpPr>
        <p:spPr bwMode="auto">
          <a:xfrm>
            <a:off x="7743375" y="1868261"/>
            <a:ext cx="1168401"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750"/>
              </a:spcBef>
              <a:buClr>
                <a:schemeClr val="accent1"/>
              </a:buClr>
              <a:buSzPct val="100000"/>
              <a:buFont typeface="Arial" panose="020B0604020202020204" pitchFamily="34" charset="0"/>
              <a:buChar char="•"/>
              <a:defRPr sz="1500">
                <a:solidFill>
                  <a:schemeClr val="tx1"/>
                </a:solidFill>
                <a:latin typeface="Palatino Linotype" panose="02040502050505030304" pitchFamily="18" charset="0"/>
              </a:defRPr>
            </a:lvl1pPr>
            <a:lvl2pPr marL="742950" indent="-285750">
              <a:lnSpc>
                <a:spcPct val="120000"/>
              </a:lnSpc>
              <a:spcBef>
                <a:spcPts val="375"/>
              </a:spcBef>
              <a:buClr>
                <a:schemeClr val="accent1"/>
              </a:buClr>
              <a:buSzPct val="100000"/>
              <a:buFont typeface="Arial" panose="020B0604020202020204" pitchFamily="34" charset="0"/>
              <a:buChar char="•"/>
              <a:defRPr sz="1300">
                <a:solidFill>
                  <a:schemeClr val="tx1"/>
                </a:solidFill>
                <a:latin typeface="Palatino Linotype" panose="02040502050505030304" pitchFamily="18" charset="0"/>
              </a:defRPr>
            </a:lvl2pPr>
            <a:lvl3pPr marL="1143000" indent="-228600">
              <a:lnSpc>
                <a:spcPct val="120000"/>
              </a:lnSpc>
              <a:spcBef>
                <a:spcPts val="375"/>
              </a:spcBef>
              <a:buClr>
                <a:schemeClr val="accent1"/>
              </a:buClr>
              <a:buSzPct val="100000"/>
              <a:buFont typeface="Arial" panose="020B0604020202020204" pitchFamily="34" charset="0"/>
              <a:buChar char="•"/>
              <a:defRPr sz="1200">
                <a:solidFill>
                  <a:schemeClr val="tx1"/>
                </a:solidFill>
                <a:latin typeface="Palatino Linotype" panose="02040502050505030304" pitchFamily="18" charset="0"/>
              </a:defRPr>
            </a:lvl3pPr>
            <a:lvl4pPr marL="1600200" indent="-228600">
              <a:lnSpc>
                <a:spcPct val="120000"/>
              </a:lnSpc>
              <a:spcBef>
                <a:spcPts val="375"/>
              </a:spcBef>
              <a:buClr>
                <a:schemeClr val="accent1"/>
              </a:buClr>
              <a:buSzPct val="100000"/>
              <a:buFont typeface="Arial" panose="020B0604020202020204" pitchFamily="34" charset="0"/>
              <a:buChar char="•"/>
              <a:defRPr sz="1000">
                <a:solidFill>
                  <a:schemeClr val="tx1"/>
                </a:solidFill>
                <a:latin typeface="Palatino Linotype" panose="02040502050505030304" pitchFamily="18" charset="0"/>
              </a:defRPr>
            </a:lvl4pPr>
            <a:lvl5pPr marL="2057400" indent="-228600">
              <a:lnSpc>
                <a:spcPct val="120000"/>
              </a:lnSpc>
              <a:spcBef>
                <a:spcPts val="375"/>
              </a:spcBef>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5pPr>
            <a:lvl6pPr marL="25146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6pPr>
            <a:lvl7pPr marL="29718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7pPr>
            <a:lvl8pPr marL="34290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8pPr>
            <a:lvl9pPr marL="38862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9pPr>
          </a:lstStyle>
          <a:p>
            <a:pPr eaLnBrk="1" hangingPunct="1">
              <a:lnSpc>
                <a:spcPct val="100000"/>
              </a:lnSpc>
              <a:spcBef>
                <a:spcPct val="50000"/>
              </a:spcBef>
              <a:buClrTx/>
              <a:buSzTx/>
              <a:buFontTx/>
              <a:buNone/>
            </a:pPr>
            <a:r>
              <a:rPr lang="en-US" altLang="en-US" sz="2500" b="1" dirty="0" err="1">
                <a:solidFill>
                  <a:srgbClr val="C00000"/>
                </a:solidFill>
                <a:latin typeface="Arial" panose="020B0604020202020204" pitchFamily="34" charset="0"/>
                <a:cs typeface="Arial" panose="020B0604020202020204" pitchFamily="34" charset="0"/>
              </a:rPr>
              <a:t>thuốc</a:t>
            </a:r>
            <a:endParaRPr lang="en-US" altLang="en-US" sz="2500" b="1" dirty="0">
              <a:solidFill>
                <a:srgbClr val="C00000"/>
              </a:solidFill>
              <a:latin typeface="Arial" panose="020B0604020202020204" pitchFamily="34" charset="0"/>
              <a:cs typeface="Arial" panose="020B0604020202020204" pitchFamily="34" charset="0"/>
            </a:endParaRPr>
          </a:p>
        </p:txBody>
      </p:sp>
      <p:sp>
        <p:nvSpPr>
          <p:cNvPr id="60" name="Text Box 9">
            <a:extLst>
              <a:ext uri="{FF2B5EF4-FFF2-40B4-BE49-F238E27FC236}">
                <a16:creationId xmlns:a16="http://schemas.microsoft.com/office/drawing/2014/main" id="{A7FC7C8F-82F6-4CE9-BBE8-9C0EF625F278}"/>
              </a:ext>
            </a:extLst>
          </p:cNvPr>
          <p:cNvSpPr txBox="1">
            <a:spLocks noChangeArrowheads="1"/>
          </p:cNvSpPr>
          <p:nvPr/>
        </p:nvSpPr>
        <p:spPr bwMode="auto">
          <a:xfrm>
            <a:off x="7112000" y="5671003"/>
            <a:ext cx="99060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750"/>
              </a:spcBef>
              <a:buClr>
                <a:schemeClr val="accent1"/>
              </a:buClr>
              <a:buSzPct val="100000"/>
              <a:buFont typeface="Arial" panose="020B0604020202020204" pitchFamily="34" charset="0"/>
              <a:buChar char="•"/>
              <a:defRPr sz="1500">
                <a:solidFill>
                  <a:schemeClr val="tx1"/>
                </a:solidFill>
                <a:latin typeface="Palatino Linotype" panose="02040502050505030304" pitchFamily="18" charset="0"/>
              </a:defRPr>
            </a:lvl1pPr>
            <a:lvl2pPr marL="742950" indent="-285750">
              <a:lnSpc>
                <a:spcPct val="120000"/>
              </a:lnSpc>
              <a:spcBef>
                <a:spcPts val="375"/>
              </a:spcBef>
              <a:buClr>
                <a:schemeClr val="accent1"/>
              </a:buClr>
              <a:buSzPct val="100000"/>
              <a:buFont typeface="Arial" panose="020B0604020202020204" pitchFamily="34" charset="0"/>
              <a:buChar char="•"/>
              <a:defRPr sz="1300">
                <a:solidFill>
                  <a:schemeClr val="tx1"/>
                </a:solidFill>
                <a:latin typeface="Palatino Linotype" panose="02040502050505030304" pitchFamily="18" charset="0"/>
              </a:defRPr>
            </a:lvl2pPr>
            <a:lvl3pPr marL="1143000" indent="-228600">
              <a:lnSpc>
                <a:spcPct val="120000"/>
              </a:lnSpc>
              <a:spcBef>
                <a:spcPts val="375"/>
              </a:spcBef>
              <a:buClr>
                <a:schemeClr val="accent1"/>
              </a:buClr>
              <a:buSzPct val="100000"/>
              <a:buFont typeface="Arial" panose="020B0604020202020204" pitchFamily="34" charset="0"/>
              <a:buChar char="•"/>
              <a:defRPr sz="1200">
                <a:solidFill>
                  <a:schemeClr val="tx1"/>
                </a:solidFill>
                <a:latin typeface="Palatino Linotype" panose="02040502050505030304" pitchFamily="18" charset="0"/>
              </a:defRPr>
            </a:lvl3pPr>
            <a:lvl4pPr marL="1600200" indent="-228600">
              <a:lnSpc>
                <a:spcPct val="120000"/>
              </a:lnSpc>
              <a:spcBef>
                <a:spcPts val="375"/>
              </a:spcBef>
              <a:buClr>
                <a:schemeClr val="accent1"/>
              </a:buClr>
              <a:buSzPct val="100000"/>
              <a:buFont typeface="Arial" panose="020B0604020202020204" pitchFamily="34" charset="0"/>
              <a:buChar char="•"/>
              <a:defRPr sz="1000">
                <a:solidFill>
                  <a:schemeClr val="tx1"/>
                </a:solidFill>
                <a:latin typeface="Palatino Linotype" panose="02040502050505030304" pitchFamily="18" charset="0"/>
              </a:defRPr>
            </a:lvl4pPr>
            <a:lvl5pPr marL="2057400" indent="-228600">
              <a:lnSpc>
                <a:spcPct val="120000"/>
              </a:lnSpc>
              <a:spcBef>
                <a:spcPts val="375"/>
              </a:spcBef>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5pPr>
            <a:lvl6pPr marL="25146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6pPr>
            <a:lvl7pPr marL="29718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7pPr>
            <a:lvl8pPr marL="34290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8pPr>
            <a:lvl9pPr marL="38862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9pPr>
          </a:lstStyle>
          <a:p>
            <a:pPr eaLnBrk="1" hangingPunct="1">
              <a:lnSpc>
                <a:spcPct val="100000"/>
              </a:lnSpc>
              <a:spcBef>
                <a:spcPct val="50000"/>
              </a:spcBef>
              <a:buClrTx/>
              <a:buSzTx/>
              <a:buFontTx/>
              <a:buNone/>
            </a:pPr>
            <a:r>
              <a:rPr lang="en-US" altLang="en-US" sz="2500" b="1" dirty="0" err="1">
                <a:solidFill>
                  <a:srgbClr val="C00000"/>
                </a:solidFill>
                <a:latin typeface="Arial" panose="020B0604020202020204" pitchFamily="34" charset="0"/>
                <a:cs typeface="Arial" panose="020B0604020202020204" pitchFamily="34" charset="0"/>
              </a:rPr>
              <a:t>buộc</a:t>
            </a:r>
            <a:endParaRPr lang="en-US" altLang="en-US" sz="2500" b="1" dirty="0">
              <a:solidFill>
                <a:srgbClr val="C00000"/>
              </a:solidFill>
              <a:latin typeface="Arial" panose="020B0604020202020204" pitchFamily="34" charset="0"/>
              <a:cs typeface="Arial" panose="020B0604020202020204" pitchFamily="34" charset="0"/>
            </a:endParaRPr>
          </a:p>
        </p:txBody>
      </p:sp>
      <p:sp>
        <p:nvSpPr>
          <p:cNvPr id="61" name="Text Box 9">
            <a:extLst>
              <a:ext uri="{FF2B5EF4-FFF2-40B4-BE49-F238E27FC236}">
                <a16:creationId xmlns:a16="http://schemas.microsoft.com/office/drawing/2014/main" id="{91E976D0-E2AD-431C-A9B6-6F298F751656}"/>
              </a:ext>
            </a:extLst>
          </p:cNvPr>
          <p:cNvSpPr txBox="1">
            <a:spLocks noChangeArrowheads="1"/>
          </p:cNvSpPr>
          <p:nvPr/>
        </p:nvSpPr>
        <p:spPr bwMode="auto">
          <a:xfrm>
            <a:off x="6683827" y="5291819"/>
            <a:ext cx="1023258"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750"/>
              </a:spcBef>
              <a:buClr>
                <a:schemeClr val="accent1"/>
              </a:buClr>
              <a:buSzPct val="100000"/>
              <a:buFont typeface="Arial" panose="020B0604020202020204" pitchFamily="34" charset="0"/>
              <a:buChar char="•"/>
              <a:defRPr sz="1500">
                <a:solidFill>
                  <a:schemeClr val="tx1"/>
                </a:solidFill>
                <a:latin typeface="Palatino Linotype" panose="02040502050505030304" pitchFamily="18" charset="0"/>
              </a:defRPr>
            </a:lvl1pPr>
            <a:lvl2pPr marL="742950" indent="-285750">
              <a:lnSpc>
                <a:spcPct val="120000"/>
              </a:lnSpc>
              <a:spcBef>
                <a:spcPts val="375"/>
              </a:spcBef>
              <a:buClr>
                <a:schemeClr val="accent1"/>
              </a:buClr>
              <a:buSzPct val="100000"/>
              <a:buFont typeface="Arial" panose="020B0604020202020204" pitchFamily="34" charset="0"/>
              <a:buChar char="•"/>
              <a:defRPr sz="1300">
                <a:solidFill>
                  <a:schemeClr val="tx1"/>
                </a:solidFill>
                <a:latin typeface="Palatino Linotype" panose="02040502050505030304" pitchFamily="18" charset="0"/>
              </a:defRPr>
            </a:lvl2pPr>
            <a:lvl3pPr marL="1143000" indent="-228600">
              <a:lnSpc>
                <a:spcPct val="120000"/>
              </a:lnSpc>
              <a:spcBef>
                <a:spcPts val="375"/>
              </a:spcBef>
              <a:buClr>
                <a:schemeClr val="accent1"/>
              </a:buClr>
              <a:buSzPct val="100000"/>
              <a:buFont typeface="Arial" panose="020B0604020202020204" pitchFamily="34" charset="0"/>
              <a:buChar char="•"/>
              <a:defRPr sz="1200">
                <a:solidFill>
                  <a:schemeClr val="tx1"/>
                </a:solidFill>
                <a:latin typeface="Palatino Linotype" panose="02040502050505030304" pitchFamily="18" charset="0"/>
              </a:defRPr>
            </a:lvl3pPr>
            <a:lvl4pPr marL="1600200" indent="-228600">
              <a:lnSpc>
                <a:spcPct val="120000"/>
              </a:lnSpc>
              <a:spcBef>
                <a:spcPts val="375"/>
              </a:spcBef>
              <a:buClr>
                <a:schemeClr val="accent1"/>
              </a:buClr>
              <a:buSzPct val="100000"/>
              <a:buFont typeface="Arial" panose="020B0604020202020204" pitchFamily="34" charset="0"/>
              <a:buChar char="•"/>
              <a:defRPr sz="1000">
                <a:solidFill>
                  <a:schemeClr val="tx1"/>
                </a:solidFill>
                <a:latin typeface="Palatino Linotype" panose="02040502050505030304" pitchFamily="18" charset="0"/>
              </a:defRPr>
            </a:lvl4pPr>
            <a:lvl5pPr marL="2057400" indent="-228600">
              <a:lnSpc>
                <a:spcPct val="120000"/>
              </a:lnSpc>
              <a:spcBef>
                <a:spcPts val="375"/>
              </a:spcBef>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5pPr>
            <a:lvl6pPr marL="25146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6pPr>
            <a:lvl7pPr marL="29718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7pPr>
            <a:lvl8pPr marL="34290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8pPr>
            <a:lvl9pPr marL="3886200" indent="-228600" eaLnBrk="0" fontAlgn="base" hangingPunct="0">
              <a:lnSpc>
                <a:spcPct val="120000"/>
              </a:lnSpc>
              <a:spcBef>
                <a:spcPts val="375"/>
              </a:spcBef>
              <a:spcAft>
                <a:spcPct val="0"/>
              </a:spcAft>
              <a:buClr>
                <a:schemeClr val="accent1"/>
              </a:buClr>
              <a:buSzPct val="100000"/>
              <a:buFont typeface="Arial" panose="020B0604020202020204" pitchFamily="34" charset="0"/>
              <a:buChar char="•"/>
              <a:defRPr sz="900">
                <a:solidFill>
                  <a:schemeClr val="tx1"/>
                </a:solidFill>
                <a:latin typeface="Palatino Linotype" panose="02040502050505030304" pitchFamily="18" charset="0"/>
              </a:defRPr>
            </a:lvl9pPr>
          </a:lstStyle>
          <a:p>
            <a:pPr eaLnBrk="1" hangingPunct="1">
              <a:lnSpc>
                <a:spcPct val="100000"/>
              </a:lnSpc>
              <a:spcBef>
                <a:spcPct val="50000"/>
              </a:spcBef>
              <a:buClrTx/>
              <a:buSzTx/>
              <a:buFontTx/>
              <a:buNone/>
            </a:pPr>
            <a:r>
              <a:rPr lang="en-US" altLang="en-US" sz="2500" b="1" dirty="0" err="1">
                <a:solidFill>
                  <a:srgbClr val="C00000"/>
                </a:solidFill>
                <a:latin typeface="Arial" panose="020B0604020202020204" pitchFamily="34" charset="0"/>
                <a:cs typeface="Arial" panose="020B0604020202020204" pitchFamily="34" charset="0"/>
              </a:rPr>
              <a:t>cuộc</a:t>
            </a:r>
            <a:endParaRPr lang="en-US" altLang="en-US" sz="2500" b="1" dirty="0">
              <a:solidFill>
                <a:srgbClr val="C00000"/>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078B5D6E-7963-47D3-82B2-B73B89251022}"/>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backgroundRemoval t="5750" b="58000" l="35417" r="72000">
                        <a14:foregroundMark x1="37000" y1="19000" x2="53333" y2="6000"/>
                        <a14:foregroundMark x1="53333" y1="6000" x2="53333" y2="5833"/>
                        <a14:foregroundMark x1="35750" y1="18583" x2="38583" y2="19750"/>
                        <a14:foregroundMark x1="67667" y1="16583" x2="72083" y2="26583"/>
                        <a14:foregroundMark x1="52500" y1="58083" x2="61333" y2="50083"/>
                        <a14:foregroundMark x1="50500" y1="51250" x2="35417" y2="16583"/>
                      </a14:backgroundRemoval>
                    </a14:imgEffect>
                    <a14:imgEffect>
                      <a14:colorTemperature colorTemp="11200"/>
                    </a14:imgEffect>
                    <a14:imgEffect>
                      <a14:saturation sat="200000"/>
                    </a14:imgEffect>
                  </a14:imgLayer>
                </a14:imgProps>
              </a:ext>
              <a:ext uri="{28A0092B-C50C-407E-A947-70E740481C1C}">
                <a14:useLocalDpi xmlns:a14="http://schemas.microsoft.com/office/drawing/2010/main" val="0"/>
              </a:ext>
            </a:extLst>
          </a:blip>
          <a:srcRect l="34581" t="2634" r="26742" b="39549"/>
          <a:stretch/>
        </p:blipFill>
        <p:spPr>
          <a:xfrm rot="153630">
            <a:off x="8127864" y="1914564"/>
            <a:ext cx="285345" cy="426547"/>
          </a:xfrm>
          <a:prstGeom prst="rect">
            <a:avLst/>
          </a:prstGeom>
        </p:spPr>
      </p:pic>
      <p:pic>
        <p:nvPicPr>
          <p:cNvPr id="58" name="Picture 57">
            <a:extLst>
              <a:ext uri="{FF2B5EF4-FFF2-40B4-BE49-F238E27FC236}">
                <a16:creationId xmlns:a16="http://schemas.microsoft.com/office/drawing/2014/main" id="{A564325C-A5B2-46AA-927A-9A86F3B002E2}"/>
              </a:ext>
            </a:extLst>
          </p:cNvPr>
          <p:cNvPicPr>
            <a:picLocks noChangeAspect="1"/>
          </p:cNvPicPr>
          <p:nvPr/>
        </p:nvPicPr>
        <p:blipFill rotWithShape="1">
          <a:blip r:embed="rId9" cstate="hqprint">
            <a:extLst>
              <a:ext uri="{BEBA8EAE-BF5A-486C-A8C5-ECC9F3942E4B}">
                <a14:imgProps xmlns:a14="http://schemas.microsoft.com/office/drawing/2010/main">
                  <a14:imgLayer r:embed="rId10">
                    <a14:imgEffect>
                      <a14:backgroundRemoval t="5750" b="58000" l="35417" r="72000">
                        <a14:foregroundMark x1="37000" y1="19000" x2="53333" y2="6000"/>
                        <a14:foregroundMark x1="53333" y1="6000" x2="53333" y2="5833"/>
                        <a14:foregroundMark x1="35750" y1="18583" x2="38583" y2="19750"/>
                        <a14:foregroundMark x1="67667" y1="16583" x2="72083" y2="26583"/>
                        <a14:foregroundMark x1="52500" y1="58083" x2="61333" y2="50083"/>
                        <a14:foregroundMark x1="50500" y1="51250" x2="35417" y2="16583"/>
                      </a14:backgroundRemoval>
                    </a14:imgEffect>
                    <a14:imgEffect>
                      <a14:colorTemperature colorTemp="11200"/>
                    </a14:imgEffect>
                    <a14:imgEffect>
                      <a14:saturation sat="200000"/>
                    </a14:imgEffect>
                  </a14:imgLayer>
                </a14:imgProps>
              </a:ext>
              <a:ext uri="{28A0092B-C50C-407E-A947-70E740481C1C}">
                <a14:useLocalDpi xmlns:a14="http://schemas.microsoft.com/office/drawing/2010/main" val="0"/>
              </a:ext>
            </a:extLst>
          </a:blip>
          <a:srcRect l="34581" t="2634" r="26742" b="39549"/>
          <a:stretch/>
        </p:blipFill>
        <p:spPr>
          <a:xfrm rot="153630">
            <a:off x="6979477" y="5326000"/>
            <a:ext cx="278665" cy="416561"/>
          </a:xfrm>
          <a:prstGeom prst="rect">
            <a:avLst/>
          </a:prstGeom>
        </p:spPr>
      </p:pic>
      <p:pic>
        <p:nvPicPr>
          <p:cNvPr id="4" name="Picture 3">
            <a:extLst>
              <a:ext uri="{FF2B5EF4-FFF2-40B4-BE49-F238E27FC236}">
                <a16:creationId xmlns:a16="http://schemas.microsoft.com/office/drawing/2014/main" id="{FB9D3E1A-E073-4D8F-A583-8114362B4966}"/>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0" y="3331844"/>
            <a:ext cx="2530794" cy="2530794"/>
          </a:xfrm>
          <a:prstGeom prst="rect">
            <a:avLst/>
          </a:prstGeom>
        </p:spPr>
      </p:pic>
    </p:spTree>
    <p:extLst>
      <p:ext uri="{BB962C8B-B14F-4D97-AF65-F5344CB8AC3E}">
        <p14:creationId xmlns:p14="http://schemas.microsoft.com/office/powerpoint/2010/main" val="344210475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1.04167E-6 -3.7037E-6 L -1.04167E-6 0.00047 C -0.01549 0.06528 -0.02526 0.10973 -0.04375 0.17246 C -0.04583 0.17871 -0.06927 0.25602 -0.08021 0.27315 C -0.08828 0.28588 -0.12239 0.3132 -0.1276 0.31899 C -0.1457 0.3375 -0.16393 0.35533 -0.18047 0.37755 C -0.18542 0.38403 -0.1901 0.39121 -0.19505 0.39676 C -0.20404 0.40741 -0.21328 0.41667 -0.22239 0.42616 C -0.22552 0.42963 -0.22877 0.43218 -0.23151 0.43611 C -0.23698 0.44375 -0.24232 0.45186 -0.24792 0.45903 C -0.25182 0.4632 -0.26224 0.47524 -0.26614 0.48172 C -0.26953 0.48658 -0.272 0.49352 -0.27526 0.49792 C -0.30234 0.53287 -0.26575 0.46436 -0.30625 0.53704 L -0.33906 0.59561 L -0.33906 0.59908 " pathEditMode="relative" rAng="0" ptsTypes="AAAAAAAAAAAAAAA">
                                      <p:cBhvr>
                                        <p:cTn id="6" dur="2000" fill="hold"/>
                                        <p:tgtEl>
                                          <p:spTgt spid="41"/>
                                        </p:tgtEl>
                                        <p:attrNameLst>
                                          <p:attrName>ppt_x</p:attrName>
                                          <p:attrName>ppt_y</p:attrName>
                                        </p:attrNameLst>
                                      </p:cBhvr>
                                      <p:rCtr x="-16953" y="29954"/>
                                    </p:animMotion>
                                  </p:childTnLst>
                                </p:cTn>
                              </p:par>
                              <p:par>
                                <p:cTn id="7" presetID="0" presetClass="path" presetSubtype="0" accel="50000" decel="50000" fill="hold" nodeType="withEffect">
                                  <p:stCondLst>
                                    <p:cond delay="0"/>
                                  </p:stCondLst>
                                  <p:childTnLst>
                                    <p:animMotion origin="layout" path="M 0.13516 0.21065 L 0.13516 0.21157 C 0.15235 0.19028 0.16927 0.16574 0.18633 0.14953 C 0.20899 0.12801 0.2323 0.11435 0.25534 0.09861 C 0.28112 0.08055 0.30677 0.06134 0.33321 0.04745 C 0.36954 0.02778 0.47631 -0.01135 0.51081 -0.01875 C 0.54206 -0.02593 0.57383 -0.02523 0.60521 -0.02894 C 0.65157 -0.03472 0.68151 -0.04121 0.7267 -0.04931 L 0.76758 -0.06482 C 0.78086 -0.0706 0.79401 -0.07963 0.8073 -0.08519 C 0.84623 -0.10209 0.83099 -0.08588 0.87123 -0.11574 C 0.87435 -0.11806 0.90873 -0.14398 0.92227 -0.16158 C 0.92318 -0.1632 0.92396 -0.16505 0.925 -0.16644 L 0.925 -0.16621 " pathEditMode="relative" rAng="0" ptsTypes="AAAAAAAAAAAAAA">
                                      <p:cBhvr>
                                        <p:cTn id="8" dur="2000" fill="hold"/>
                                        <p:tgtEl>
                                          <p:spTgt spid="33"/>
                                        </p:tgtEl>
                                        <p:attrNameLst>
                                          <p:attrName>ppt_x</p:attrName>
                                          <p:attrName>ppt_y</p:attrName>
                                        </p:attrNameLst>
                                      </p:cBhvr>
                                      <p:rCtr x="39492" y="-18819"/>
                                    </p:animMotion>
                                  </p:childTnLst>
                                </p:cTn>
                              </p:par>
                              <p:par>
                                <p:cTn id="9" presetID="0" presetClass="path" presetSubtype="0" accel="50000" decel="50000" fill="hold" nodeType="withEffect">
                                  <p:stCondLst>
                                    <p:cond delay="0"/>
                                  </p:stCondLst>
                                  <p:childTnLst>
                                    <p:animMotion origin="layout" path="M 3.54167E-6 0 L 3.54167E-6 0.00023 C -0.00404 0.02037 -0.00573 0.03542 -0.01211 0.05 C -0.01446 0.05532 -0.01719 0.05926 -0.01966 0.06389 C -0.02266 0.06829 -0.02539 0.07361 -0.02839 0.07778 C -0.03868 0.09074 -0.04584 0.09815 -0.05677 0.10556 C -0.05938 0.10671 -0.06198 0.10671 -0.06446 0.10787 C -0.06849 0.10995 -0.07253 0.11088 -0.07644 0.11389 C -0.08125 0.1162 -0.08594 0.12037 -0.09063 0.12199 C -0.10078 0.12593 -0.1211 0.13056 -0.1211 0.13056 C -0.12409 0.13241 -0.12696 0.13449 -0.12982 0.13588 C -0.13164 0.13681 -0.1336 0.13773 -0.13529 0.13889 C -0.13646 0.13958 -0.1375 0.14074 -0.13855 0.14167 C -0.14024 0.14259 -0.14662 0.14514 -0.14844 0.14699 C -0.15209 0.15069 -0.15703 0.1581 -0.16042 0.16343 C -0.16381 0.16875 -0.16302 0.16736 -0.16472 0.17199 L -0.16472 0.17245 " pathEditMode="relative" rAng="0" ptsTypes="AAAAAAAAAAAAAAAAA">
                                      <p:cBhvr>
                                        <p:cTn id="10" dur="2000" fill="hold"/>
                                        <p:tgtEl>
                                          <p:spTgt spid="37"/>
                                        </p:tgtEl>
                                        <p:attrNameLst>
                                          <p:attrName>ppt_x</p:attrName>
                                          <p:attrName>ppt_y</p:attrName>
                                        </p:attrNameLst>
                                      </p:cBhvr>
                                      <p:rCtr x="-8242" y="8611"/>
                                    </p:animMotion>
                                  </p:childTnLst>
                                </p:cTn>
                              </p:par>
                              <p:par>
                                <p:cTn id="11" presetID="0" presetClass="path" presetSubtype="0" accel="50000" decel="50000" fill="hold" nodeType="withEffect">
                                  <p:stCondLst>
                                    <p:cond delay="0"/>
                                  </p:stCondLst>
                                  <p:childTnLst>
                                    <p:animMotion origin="layout" path="M -0.00143 -0.00787 L -0.00143 -0.00764 C 0.06928 0.0169 0.11797 0.02755 0.18764 0.08935 C 0.20508 0.10486 0.22201 0.11759 0.23764 0.13912 C 0.24649 0.15162 0.25456 0.16991 0.26107 0.18657 C 0.26641 0.20046 0.27045 0.21204 0.27357 0.22801 C 0.278 0.25208 0.28178 0.27639 0.28607 0.30046 C 0.28855 0.31505 0.29076 0.33032 0.29389 0.34491 C 0.30678 0.40648 0.30261 0.38495 0.31732 0.46134 C 0.31941 0.47245 0.32058 0.48426 0.32357 0.49468 C 0.3267 0.50579 0.32956 0.51713 0.33295 0.52824 C 0.33985 0.55116 0.35105 0.58472 0.35951 0.60602 C 0.36316 0.61551 0.36797 0.62384 0.37201 0.6338 C 0.37904 0.65093 0.38607 0.66806 0.39232 0.68657 C 0.39545 0.6956 0.39792 0.70556 0.4017 0.71435 C 0.40482 0.72153 0.40899 0.72708 0.41264 0.7338 C 0.41641 0.74097 0.41941 0.74954 0.42357 0.75602 C 0.42774 0.7625 0.43282 0.76736 0.43764 0.77269 C 0.47188 0.80972 0.4586 0.79144 0.50951 0.83102 C 0.52266 0.8412 0.54193 0.85741 0.55639 0.86435 C 0.56446 0.86829 0.57318 0.86852 0.58139 0.87269 C 0.59402 0.87894 0.60639 0.8875 0.61889 0.89491 C 0.62357 0.89769 0.62813 0.90093 0.63295 0.90324 C 0.65573 0.91343 0.63516 0.9037 0.6642 0.91968 C 0.66771 0.92199 0.67149 0.92338 0.67514 0.92523 C 0.68086 0.92894 0.68633 0.93356 0.69232 0.93634 C 0.70092 0.94097 0.72019 0.94514 0.72826 0.94769 C 0.73659 0.95023 0.7448 0.95347 0.75313 0.95602 C 0.80808 0.97292 0.71029 0.94144 0.77826 0.96157 C 0.81172 0.97153 0.76862 0.96412 0.8142 0.96991 C 0.8198 0.97176 0.82566 0.97269 0.83139 0.97546 C 0.83516 0.97731 0.83842 0.98171 0.84232 0.9838 C 0.85157 0.98843 0.86928 0.98657 0.8767 0.98657 L 0.87982 0.96991 " pathEditMode="relative" rAng="0" ptsTypes="AAAAAAAAAAAAAAAAAAAAAAAAAAAAAAAAAA">
                                      <p:cBhvr>
                                        <p:cTn id="12" dur="2000" fill="hold"/>
                                        <p:tgtEl>
                                          <p:spTgt spid="29"/>
                                        </p:tgtEl>
                                        <p:attrNameLst>
                                          <p:attrName>ppt_x</p:attrName>
                                          <p:attrName>ppt_y</p:attrName>
                                        </p:attrNameLst>
                                      </p:cBhvr>
                                      <p:rCtr x="44063" y="49722"/>
                                    </p:animMotion>
                                  </p:childTnLst>
                                </p:cTn>
                              </p:par>
                              <p:par>
                                <p:cTn id="13" presetID="0" presetClass="path" presetSubtype="0" accel="50000" decel="50000" fill="hold" nodeType="withEffect">
                                  <p:stCondLst>
                                    <p:cond delay="0"/>
                                  </p:stCondLst>
                                  <p:childTnLst>
                                    <p:animMotion origin="layout" path="M -1.25E-6 -0.00024 L -1.25E-6 0.00023 C -0.02213 -0.13866 0.00248 0.00902 -0.01458 -0.07732 C -0.01654 -0.08727 -0.01706 -0.09769 -0.01927 -0.10695 C -0.02187 -0.1169 -0.03659 -0.15926 -0.04023 -0.16644 C -0.0457 -0.17732 -0.06667 -0.21644 -0.07877 -0.22871 C -0.09258 -0.24329 -0.11341 -0.25232 -0.12695 -0.25857 C -0.13867 -0.26412 -0.15065 -0.26806 -0.16224 -0.27338 C -0.19101 -0.28658 -0.20417 -0.29607 -0.23281 -0.30301 C -0.2707 -0.3125 -0.35716 -0.31389 -0.37734 -0.31505 L -0.52187 -0.32084 C -0.58424 -0.33056 -0.57357 -0.32778 -0.63424 -0.34167 C -0.66237 -0.34838 -0.68893 -0.35371 -0.71614 -0.36551 C -0.72591 -0.36968 -0.73542 -0.37593 -0.74505 -0.38033 C -0.76849 -0.39121 -0.7681 -0.38727 -0.79167 -0.40116 C -0.8026 -0.40787 -0.8289 -0.42709 -0.83984 -0.43681 C -0.84596 -0.44213 -0.85143 -0.44931 -0.85742 -0.45463 C -0.86263 -0.45926 -0.86849 -0.46158 -0.87357 -0.46644 C -0.88047 -0.47338 -0.88646 -0.48473 -0.89284 -0.49306 C -0.89974 -0.50255 -0.90677 -0.51088 -0.91367 -0.51991 C -0.91588 -0.52292 -0.91823 -0.52524 -0.92005 -0.52871 C -0.92174 -0.53172 -0.92305 -0.53542 -0.92487 -0.53774 C -0.93594 -0.55162 -0.92604 -0.53403 -0.93125 -0.54352 L -0.93125 -0.54329 " pathEditMode="relative" rAng="0" ptsTypes="AAAAAAAAAAAAAAAAAAAAAAAA">
                                      <p:cBhvr>
                                        <p:cTn id="14" dur="2000" fill="hold"/>
                                        <p:tgtEl>
                                          <p:spTgt spid="14"/>
                                        </p:tgtEl>
                                        <p:attrNameLst>
                                          <p:attrName>ppt_x</p:attrName>
                                          <p:attrName>ppt_y</p:attrName>
                                        </p:attrNameLst>
                                      </p:cBhvr>
                                      <p:rCtr x="-46562" y="-27153"/>
                                    </p:animMotion>
                                  </p:childTnLst>
                                </p:cTn>
                              </p:par>
                            </p:childTnLst>
                          </p:cTn>
                        </p:par>
                        <p:par>
                          <p:cTn id="15" fill="hold">
                            <p:stCondLst>
                              <p:cond delay="2000"/>
                            </p:stCondLst>
                            <p:childTnLst>
                              <p:par>
                                <p:cTn id="16" presetID="14" presetClass="entr" presetSubtype="10"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randombar(horizontal)">
                                      <p:cBhvr>
                                        <p:cTn id="18" dur="500"/>
                                        <p:tgtEl>
                                          <p:spTgt spid="54"/>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randombar(horizontal)">
                                      <p:cBhvr>
                                        <p:cTn id="21" dur="500"/>
                                        <p:tgtEl>
                                          <p:spTgt spid="22"/>
                                        </p:tgtEl>
                                      </p:cBhvr>
                                    </p:animEffec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p:cTn id="29" dur="500" fill="hold"/>
                                        <p:tgtEl>
                                          <p:spTgt spid="55"/>
                                        </p:tgtEl>
                                        <p:attrNameLst>
                                          <p:attrName>ppt_w</p:attrName>
                                        </p:attrNameLst>
                                      </p:cBhvr>
                                      <p:tavLst>
                                        <p:tav tm="0">
                                          <p:val>
                                            <p:fltVal val="0"/>
                                          </p:val>
                                        </p:tav>
                                        <p:tav tm="100000">
                                          <p:val>
                                            <p:strVal val="#ppt_w"/>
                                          </p:val>
                                        </p:tav>
                                      </p:tavLst>
                                    </p:anim>
                                    <p:anim calcmode="lin" valueType="num">
                                      <p:cBhvr>
                                        <p:cTn id="30" dur="500" fill="hold"/>
                                        <p:tgtEl>
                                          <p:spTgt spid="55"/>
                                        </p:tgtEl>
                                        <p:attrNameLst>
                                          <p:attrName>ppt_h</p:attrName>
                                        </p:attrNameLst>
                                      </p:cBhvr>
                                      <p:tavLst>
                                        <p:tav tm="0">
                                          <p:val>
                                            <p:fltVal val="0"/>
                                          </p:val>
                                        </p:tav>
                                        <p:tav tm="100000">
                                          <p:val>
                                            <p:strVal val="#ppt_h"/>
                                          </p:val>
                                        </p:tav>
                                      </p:tavLst>
                                    </p:anim>
                                    <p:animEffect transition="in" filter="fade">
                                      <p:cBhvr>
                                        <p:cTn id="31" dur="500"/>
                                        <p:tgtEl>
                                          <p:spTgt spid="55"/>
                                        </p:tgtEl>
                                      </p:cBhvr>
                                    </p:animEffect>
                                  </p:childTnLst>
                                </p:cTn>
                              </p:par>
                              <p:par>
                                <p:cTn id="32" presetID="53" presetClass="entr" presetSubtype="16" fill="hold" nodeType="withEffect">
                                  <p:stCondLst>
                                    <p:cond delay="0"/>
                                  </p:stCondLst>
                                  <p:childTnLst>
                                    <p:set>
                                      <p:cBhvr>
                                        <p:cTn id="33" dur="1" fill="hold">
                                          <p:stCondLst>
                                            <p:cond delay="0"/>
                                          </p:stCondLst>
                                        </p:cTn>
                                        <p:tgtEl>
                                          <p:spTgt spid="58"/>
                                        </p:tgtEl>
                                        <p:attrNameLst>
                                          <p:attrName>style.visibility</p:attrName>
                                        </p:attrNameLst>
                                      </p:cBhvr>
                                      <p:to>
                                        <p:strVal val="visible"/>
                                      </p:to>
                                    </p:set>
                                    <p:anim calcmode="lin" valueType="num">
                                      <p:cBhvr>
                                        <p:cTn id="34" dur="500" fill="hold"/>
                                        <p:tgtEl>
                                          <p:spTgt spid="58"/>
                                        </p:tgtEl>
                                        <p:attrNameLst>
                                          <p:attrName>ppt_w</p:attrName>
                                        </p:attrNameLst>
                                      </p:cBhvr>
                                      <p:tavLst>
                                        <p:tav tm="0">
                                          <p:val>
                                            <p:fltVal val="0"/>
                                          </p:val>
                                        </p:tav>
                                        <p:tav tm="100000">
                                          <p:val>
                                            <p:strVal val="#ppt_w"/>
                                          </p:val>
                                        </p:tav>
                                      </p:tavLst>
                                    </p:anim>
                                    <p:anim calcmode="lin" valueType="num">
                                      <p:cBhvr>
                                        <p:cTn id="35" dur="500" fill="hold"/>
                                        <p:tgtEl>
                                          <p:spTgt spid="58"/>
                                        </p:tgtEl>
                                        <p:attrNameLst>
                                          <p:attrName>ppt_h</p:attrName>
                                        </p:attrNameLst>
                                      </p:cBhvr>
                                      <p:tavLst>
                                        <p:tav tm="0">
                                          <p:val>
                                            <p:fltVal val="0"/>
                                          </p:val>
                                        </p:tav>
                                        <p:tav tm="100000">
                                          <p:val>
                                            <p:strVal val="#ppt_h"/>
                                          </p:val>
                                        </p:tav>
                                      </p:tavLst>
                                    </p:anim>
                                    <p:animEffect transition="in" filter="fade">
                                      <p:cBhvr>
                                        <p:cTn id="36" dur="500"/>
                                        <p:tgtEl>
                                          <p:spTgt spid="58"/>
                                        </p:tgtEl>
                                      </p:cBhvr>
                                    </p:animEffect>
                                  </p:childTnLst>
                                </p:cTn>
                              </p:par>
                              <p:par>
                                <p:cTn id="37" presetID="32" presetClass="emph" presetSubtype="0" repeatCount="indefinite" fill="hold" nodeType="withEffect">
                                  <p:stCondLst>
                                    <p:cond delay="0"/>
                                  </p:stCondLst>
                                  <p:endCondLst>
                                    <p:cond evt="onNext" delay="0">
                                      <p:tgtEl>
                                        <p:sldTgt/>
                                      </p:tgtEl>
                                    </p:cond>
                                  </p:endCondLst>
                                  <p:childTnLst>
                                    <p:animRot by="120000">
                                      <p:cBhvr>
                                        <p:cTn id="38" dur="100" fill="hold">
                                          <p:stCondLst>
                                            <p:cond delay="0"/>
                                          </p:stCondLst>
                                        </p:cTn>
                                        <p:tgtEl>
                                          <p:spTgt spid="6"/>
                                        </p:tgtEl>
                                        <p:attrNameLst>
                                          <p:attrName>r</p:attrName>
                                        </p:attrNameLst>
                                      </p:cBhvr>
                                    </p:animRot>
                                    <p:animRot by="-240000">
                                      <p:cBhvr>
                                        <p:cTn id="39" dur="200" fill="hold">
                                          <p:stCondLst>
                                            <p:cond delay="200"/>
                                          </p:stCondLst>
                                        </p:cTn>
                                        <p:tgtEl>
                                          <p:spTgt spid="6"/>
                                        </p:tgtEl>
                                        <p:attrNameLst>
                                          <p:attrName>r</p:attrName>
                                        </p:attrNameLst>
                                      </p:cBhvr>
                                    </p:animRot>
                                    <p:animRot by="240000">
                                      <p:cBhvr>
                                        <p:cTn id="40" dur="200" fill="hold">
                                          <p:stCondLst>
                                            <p:cond delay="400"/>
                                          </p:stCondLst>
                                        </p:cTn>
                                        <p:tgtEl>
                                          <p:spTgt spid="6"/>
                                        </p:tgtEl>
                                        <p:attrNameLst>
                                          <p:attrName>r</p:attrName>
                                        </p:attrNameLst>
                                      </p:cBhvr>
                                    </p:animRot>
                                    <p:animRot by="-240000">
                                      <p:cBhvr>
                                        <p:cTn id="41" dur="200" fill="hold">
                                          <p:stCondLst>
                                            <p:cond delay="600"/>
                                          </p:stCondLst>
                                        </p:cTn>
                                        <p:tgtEl>
                                          <p:spTgt spid="6"/>
                                        </p:tgtEl>
                                        <p:attrNameLst>
                                          <p:attrName>r</p:attrName>
                                        </p:attrNameLst>
                                      </p:cBhvr>
                                    </p:animRot>
                                    <p:animRot by="120000">
                                      <p:cBhvr>
                                        <p:cTn id="42" dur="200" fill="hold">
                                          <p:stCondLst>
                                            <p:cond delay="800"/>
                                          </p:stCondLst>
                                        </p:cTn>
                                        <p:tgtEl>
                                          <p:spTgt spid="6"/>
                                        </p:tgtEl>
                                        <p:attrNameLst>
                                          <p:attrName>r</p:attrName>
                                        </p:attrNameLst>
                                      </p:cBhvr>
                                    </p:animRot>
                                  </p:childTnLst>
                                </p:cTn>
                              </p:par>
                              <p:par>
                                <p:cTn id="43" presetID="32" presetClass="emph" presetSubtype="0" repeatCount="indefinite" fill="hold" nodeType="withEffect">
                                  <p:stCondLst>
                                    <p:cond delay="0"/>
                                  </p:stCondLst>
                                  <p:endCondLst>
                                    <p:cond evt="onNext" delay="0">
                                      <p:tgtEl>
                                        <p:sldTgt/>
                                      </p:tgtEl>
                                    </p:cond>
                                  </p:endCondLst>
                                  <p:childTnLst>
                                    <p:animRot by="120000">
                                      <p:cBhvr>
                                        <p:cTn id="44" dur="100" fill="hold">
                                          <p:stCondLst>
                                            <p:cond delay="0"/>
                                          </p:stCondLst>
                                        </p:cTn>
                                        <p:tgtEl>
                                          <p:spTgt spid="55"/>
                                        </p:tgtEl>
                                        <p:attrNameLst>
                                          <p:attrName>r</p:attrName>
                                        </p:attrNameLst>
                                      </p:cBhvr>
                                    </p:animRot>
                                    <p:animRot by="-240000">
                                      <p:cBhvr>
                                        <p:cTn id="45" dur="200" fill="hold">
                                          <p:stCondLst>
                                            <p:cond delay="200"/>
                                          </p:stCondLst>
                                        </p:cTn>
                                        <p:tgtEl>
                                          <p:spTgt spid="55"/>
                                        </p:tgtEl>
                                        <p:attrNameLst>
                                          <p:attrName>r</p:attrName>
                                        </p:attrNameLst>
                                      </p:cBhvr>
                                    </p:animRot>
                                    <p:animRot by="240000">
                                      <p:cBhvr>
                                        <p:cTn id="46" dur="200" fill="hold">
                                          <p:stCondLst>
                                            <p:cond delay="400"/>
                                          </p:stCondLst>
                                        </p:cTn>
                                        <p:tgtEl>
                                          <p:spTgt spid="55"/>
                                        </p:tgtEl>
                                        <p:attrNameLst>
                                          <p:attrName>r</p:attrName>
                                        </p:attrNameLst>
                                      </p:cBhvr>
                                    </p:animRot>
                                    <p:animRot by="-240000">
                                      <p:cBhvr>
                                        <p:cTn id="47" dur="200" fill="hold">
                                          <p:stCondLst>
                                            <p:cond delay="600"/>
                                          </p:stCondLst>
                                        </p:cTn>
                                        <p:tgtEl>
                                          <p:spTgt spid="55"/>
                                        </p:tgtEl>
                                        <p:attrNameLst>
                                          <p:attrName>r</p:attrName>
                                        </p:attrNameLst>
                                      </p:cBhvr>
                                    </p:animRot>
                                    <p:animRot by="120000">
                                      <p:cBhvr>
                                        <p:cTn id="48" dur="200" fill="hold">
                                          <p:stCondLst>
                                            <p:cond delay="800"/>
                                          </p:stCondLst>
                                        </p:cTn>
                                        <p:tgtEl>
                                          <p:spTgt spid="55"/>
                                        </p:tgtEl>
                                        <p:attrNameLst>
                                          <p:attrName>r</p:attrName>
                                        </p:attrNameLst>
                                      </p:cBhvr>
                                    </p:animRot>
                                  </p:childTnLst>
                                </p:cTn>
                              </p:par>
                              <p:par>
                                <p:cTn id="49" presetID="32" presetClass="emph" presetSubtype="0" repeatCount="indefinite" fill="hold" nodeType="withEffect">
                                  <p:stCondLst>
                                    <p:cond delay="0"/>
                                  </p:stCondLst>
                                  <p:endCondLst>
                                    <p:cond evt="onNext" delay="0">
                                      <p:tgtEl>
                                        <p:sldTgt/>
                                      </p:tgtEl>
                                    </p:cond>
                                  </p:endCondLst>
                                  <p:childTnLst>
                                    <p:animRot by="120000">
                                      <p:cBhvr>
                                        <p:cTn id="50" dur="100" fill="hold">
                                          <p:stCondLst>
                                            <p:cond delay="0"/>
                                          </p:stCondLst>
                                        </p:cTn>
                                        <p:tgtEl>
                                          <p:spTgt spid="58"/>
                                        </p:tgtEl>
                                        <p:attrNameLst>
                                          <p:attrName>r</p:attrName>
                                        </p:attrNameLst>
                                      </p:cBhvr>
                                    </p:animRot>
                                    <p:animRot by="-240000">
                                      <p:cBhvr>
                                        <p:cTn id="51" dur="200" fill="hold">
                                          <p:stCondLst>
                                            <p:cond delay="200"/>
                                          </p:stCondLst>
                                        </p:cTn>
                                        <p:tgtEl>
                                          <p:spTgt spid="58"/>
                                        </p:tgtEl>
                                        <p:attrNameLst>
                                          <p:attrName>r</p:attrName>
                                        </p:attrNameLst>
                                      </p:cBhvr>
                                    </p:animRot>
                                    <p:animRot by="240000">
                                      <p:cBhvr>
                                        <p:cTn id="52" dur="200" fill="hold">
                                          <p:stCondLst>
                                            <p:cond delay="400"/>
                                          </p:stCondLst>
                                        </p:cTn>
                                        <p:tgtEl>
                                          <p:spTgt spid="58"/>
                                        </p:tgtEl>
                                        <p:attrNameLst>
                                          <p:attrName>r</p:attrName>
                                        </p:attrNameLst>
                                      </p:cBhvr>
                                    </p:animRot>
                                    <p:animRot by="-240000">
                                      <p:cBhvr>
                                        <p:cTn id="53" dur="200" fill="hold">
                                          <p:stCondLst>
                                            <p:cond delay="600"/>
                                          </p:stCondLst>
                                        </p:cTn>
                                        <p:tgtEl>
                                          <p:spTgt spid="58"/>
                                        </p:tgtEl>
                                        <p:attrNameLst>
                                          <p:attrName>r</p:attrName>
                                        </p:attrNameLst>
                                      </p:cBhvr>
                                    </p:animRot>
                                    <p:animRot by="120000">
                                      <p:cBhvr>
                                        <p:cTn id="54" dur="200" fill="hold">
                                          <p:stCondLst>
                                            <p:cond delay="800"/>
                                          </p:stCondLst>
                                        </p:cTn>
                                        <p:tgtEl>
                                          <p:spTgt spid="58"/>
                                        </p:tgtEl>
                                        <p:attrNameLst>
                                          <p:attrName>r</p:attrName>
                                        </p:attrNameLst>
                                      </p:cBhvr>
                                    </p:animRot>
                                  </p:childTnLst>
                                </p:cTn>
                              </p:par>
                            </p:childTnLst>
                          </p:cTn>
                        </p:par>
                      </p:childTnLst>
                    </p:cTn>
                  </p:par>
                  <p:par>
                    <p:cTn id="55" fill="hold">
                      <p:stCondLst>
                        <p:cond delay="indefinite"/>
                      </p:stCondLst>
                      <p:childTnLst>
                        <p:par>
                          <p:cTn id="56" fill="hold">
                            <p:stCondLst>
                              <p:cond delay="0"/>
                            </p:stCondLst>
                            <p:childTnLst>
                              <p:par>
                                <p:cTn id="57" presetID="53" presetClass="exit" presetSubtype="32" fill="hold" nodeType="clickEffect">
                                  <p:stCondLst>
                                    <p:cond delay="0"/>
                                  </p:stCondLst>
                                  <p:childTnLst>
                                    <p:anim calcmode="lin" valueType="num">
                                      <p:cBhvr>
                                        <p:cTn id="58" dur="500"/>
                                        <p:tgtEl>
                                          <p:spTgt spid="6"/>
                                        </p:tgtEl>
                                        <p:attrNameLst>
                                          <p:attrName>ppt_w</p:attrName>
                                        </p:attrNameLst>
                                      </p:cBhvr>
                                      <p:tavLst>
                                        <p:tav tm="0">
                                          <p:val>
                                            <p:strVal val="ppt_w"/>
                                          </p:val>
                                        </p:tav>
                                        <p:tav tm="100000">
                                          <p:val>
                                            <p:fltVal val="0"/>
                                          </p:val>
                                        </p:tav>
                                      </p:tavLst>
                                    </p:anim>
                                    <p:anim calcmode="lin" valueType="num">
                                      <p:cBhvr>
                                        <p:cTn id="59" dur="500"/>
                                        <p:tgtEl>
                                          <p:spTgt spid="6"/>
                                        </p:tgtEl>
                                        <p:attrNameLst>
                                          <p:attrName>ppt_h</p:attrName>
                                        </p:attrNameLst>
                                      </p:cBhvr>
                                      <p:tavLst>
                                        <p:tav tm="0">
                                          <p:val>
                                            <p:strVal val="ppt_h"/>
                                          </p:val>
                                        </p:tav>
                                        <p:tav tm="100000">
                                          <p:val>
                                            <p:fltVal val="0"/>
                                          </p:val>
                                        </p:tav>
                                      </p:tavLst>
                                    </p:anim>
                                    <p:animEffect transition="out" filter="fade">
                                      <p:cBhvr>
                                        <p:cTn id="60" dur="500"/>
                                        <p:tgtEl>
                                          <p:spTgt spid="6"/>
                                        </p:tgtEl>
                                      </p:cBhvr>
                                    </p:animEffect>
                                    <p:set>
                                      <p:cBhvr>
                                        <p:cTn id="61" dur="1" fill="hold">
                                          <p:stCondLst>
                                            <p:cond delay="499"/>
                                          </p:stCondLst>
                                        </p:cTn>
                                        <p:tgtEl>
                                          <p:spTgt spid="6"/>
                                        </p:tgtEl>
                                        <p:attrNameLst>
                                          <p:attrName>style.visibility</p:attrName>
                                        </p:attrNameLst>
                                      </p:cBhvr>
                                      <p:to>
                                        <p:strVal val="hidden"/>
                                      </p:to>
                                    </p:set>
                                  </p:childTnLst>
                                </p:cTn>
                              </p:par>
                            </p:childTnLst>
                          </p:cTn>
                        </p:par>
                        <p:par>
                          <p:cTn id="62" fill="hold">
                            <p:stCondLst>
                              <p:cond delay="500"/>
                            </p:stCondLst>
                            <p:childTnLst>
                              <p:par>
                                <p:cTn id="63" presetID="45" presetClass="entr" presetSubtype="0"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750"/>
                                        <p:tgtEl>
                                          <p:spTgt spid="59"/>
                                        </p:tgtEl>
                                      </p:cBhvr>
                                    </p:animEffect>
                                    <p:anim calcmode="lin" valueType="num">
                                      <p:cBhvr>
                                        <p:cTn id="66" dur="750" fill="hold"/>
                                        <p:tgtEl>
                                          <p:spTgt spid="59"/>
                                        </p:tgtEl>
                                        <p:attrNameLst>
                                          <p:attrName>ppt_w</p:attrName>
                                        </p:attrNameLst>
                                      </p:cBhvr>
                                      <p:tavLst>
                                        <p:tav tm="0" fmla="#ppt_w*sin(2.5*pi*$)">
                                          <p:val>
                                            <p:fltVal val="0"/>
                                          </p:val>
                                        </p:tav>
                                        <p:tav tm="100000">
                                          <p:val>
                                            <p:fltVal val="1"/>
                                          </p:val>
                                        </p:tav>
                                      </p:tavLst>
                                    </p:anim>
                                    <p:anim calcmode="lin" valueType="num">
                                      <p:cBhvr>
                                        <p:cTn id="67" dur="750" fill="hold"/>
                                        <p:tgtEl>
                                          <p:spTgt spid="59"/>
                                        </p:tgtEl>
                                        <p:attrNameLst>
                                          <p:attrName>ppt_h</p:attrName>
                                        </p:attrNameLst>
                                      </p:cBhvr>
                                      <p:tavLst>
                                        <p:tav tm="0">
                                          <p:val>
                                            <p:strVal val="#ppt_h"/>
                                          </p:val>
                                        </p:tav>
                                        <p:tav tm="100000">
                                          <p:val>
                                            <p:strVal val="#ppt_h"/>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xit" presetSubtype="32" fill="hold" nodeType="clickEffect">
                                  <p:stCondLst>
                                    <p:cond delay="0"/>
                                  </p:stCondLst>
                                  <p:childTnLst>
                                    <p:anim calcmode="lin" valueType="num">
                                      <p:cBhvr>
                                        <p:cTn id="71" dur="500"/>
                                        <p:tgtEl>
                                          <p:spTgt spid="58"/>
                                        </p:tgtEl>
                                        <p:attrNameLst>
                                          <p:attrName>ppt_w</p:attrName>
                                        </p:attrNameLst>
                                      </p:cBhvr>
                                      <p:tavLst>
                                        <p:tav tm="0">
                                          <p:val>
                                            <p:strVal val="ppt_w"/>
                                          </p:val>
                                        </p:tav>
                                        <p:tav tm="100000">
                                          <p:val>
                                            <p:fltVal val="0"/>
                                          </p:val>
                                        </p:tav>
                                      </p:tavLst>
                                    </p:anim>
                                    <p:anim calcmode="lin" valueType="num">
                                      <p:cBhvr>
                                        <p:cTn id="72" dur="500"/>
                                        <p:tgtEl>
                                          <p:spTgt spid="58"/>
                                        </p:tgtEl>
                                        <p:attrNameLst>
                                          <p:attrName>ppt_h</p:attrName>
                                        </p:attrNameLst>
                                      </p:cBhvr>
                                      <p:tavLst>
                                        <p:tav tm="0">
                                          <p:val>
                                            <p:strVal val="ppt_h"/>
                                          </p:val>
                                        </p:tav>
                                        <p:tav tm="100000">
                                          <p:val>
                                            <p:fltVal val="0"/>
                                          </p:val>
                                        </p:tav>
                                      </p:tavLst>
                                    </p:anim>
                                    <p:animEffect transition="out" filter="fade">
                                      <p:cBhvr>
                                        <p:cTn id="73" dur="500"/>
                                        <p:tgtEl>
                                          <p:spTgt spid="58"/>
                                        </p:tgtEl>
                                      </p:cBhvr>
                                    </p:animEffect>
                                    <p:set>
                                      <p:cBhvr>
                                        <p:cTn id="74" dur="1" fill="hold">
                                          <p:stCondLst>
                                            <p:cond delay="499"/>
                                          </p:stCondLst>
                                        </p:cTn>
                                        <p:tgtEl>
                                          <p:spTgt spid="58"/>
                                        </p:tgtEl>
                                        <p:attrNameLst>
                                          <p:attrName>style.visibility</p:attrName>
                                        </p:attrNameLst>
                                      </p:cBhvr>
                                      <p:to>
                                        <p:strVal val="hidden"/>
                                      </p:to>
                                    </p:set>
                                  </p:childTnLst>
                                </p:cTn>
                              </p:par>
                            </p:childTnLst>
                          </p:cTn>
                        </p:par>
                        <p:par>
                          <p:cTn id="75" fill="hold">
                            <p:stCondLst>
                              <p:cond delay="500"/>
                            </p:stCondLst>
                            <p:childTnLst>
                              <p:par>
                                <p:cTn id="76" presetID="45" presetClass="entr" presetSubtype="0" fill="hold" grpId="0" nodeType="after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fade">
                                      <p:cBhvr>
                                        <p:cTn id="78" dur="750"/>
                                        <p:tgtEl>
                                          <p:spTgt spid="61"/>
                                        </p:tgtEl>
                                      </p:cBhvr>
                                    </p:animEffect>
                                    <p:anim calcmode="lin" valueType="num">
                                      <p:cBhvr>
                                        <p:cTn id="79" dur="750" fill="hold"/>
                                        <p:tgtEl>
                                          <p:spTgt spid="61"/>
                                        </p:tgtEl>
                                        <p:attrNameLst>
                                          <p:attrName>ppt_w</p:attrName>
                                        </p:attrNameLst>
                                      </p:cBhvr>
                                      <p:tavLst>
                                        <p:tav tm="0" fmla="#ppt_w*sin(2.5*pi*$)">
                                          <p:val>
                                            <p:fltVal val="0"/>
                                          </p:val>
                                        </p:tav>
                                        <p:tav tm="100000">
                                          <p:val>
                                            <p:fltVal val="1"/>
                                          </p:val>
                                        </p:tav>
                                      </p:tavLst>
                                    </p:anim>
                                    <p:anim calcmode="lin" valueType="num">
                                      <p:cBhvr>
                                        <p:cTn id="80" dur="750" fill="hold"/>
                                        <p:tgtEl>
                                          <p:spTgt spid="61"/>
                                        </p:tgtEl>
                                        <p:attrNameLst>
                                          <p:attrName>ppt_h</p:attrName>
                                        </p:attrNameLst>
                                      </p:cBhvr>
                                      <p:tavLst>
                                        <p:tav tm="0">
                                          <p:val>
                                            <p:strVal val="#ppt_h"/>
                                          </p:val>
                                        </p:tav>
                                        <p:tav tm="100000">
                                          <p:val>
                                            <p:strVal val="#ppt_h"/>
                                          </p:val>
                                        </p:tav>
                                      </p:tavLst>
                                    </p:anim>
                                  </p:childTnLst>
                                </p:cTn>
                              </p:par>
                            </p:childTnLst>
                          </p:cTn>
                        </p:par>
                      </p:childTnLst>
                    </p:cTn>
                  </p:par>
                  <p:par>
                    <p:cTn id="81" fill="hold">
                      <p:stCondLst>
                        <p:cond delay="indefinite"/>
                      </p:stCondLst>
                      <p:childTnLst>
                        <p:par>
                          <p:cTn id="82" fill="hold">
                            <p:stCondLst>
                              <p:cond delay="0"/>
                            </p:stCondLst>
                            <p:childTnLst>
                              <p:par>
                                <p:cTn id="83" presetID="53" presetClass="exit" presetSubtype="32" fill="hold" nodeType="clickEffect">
                                  <p:stCondLst>
                                    <p:cond delay="0"/>
                                  </p:stCondLst>
                                  <p:childTnLst>
                                    <p:anim calcmode="lin" valueType="num">
                                      <p:cBhvr>
                                        <p:cTn id="84" dur="500"/>
                                        <p:tgtEl>
                                          <p:spTgt spid="55"/>
                                        </p:tgtEl>
                                        <p:attrNameLst>
                                          <p:attrName>ppt_w</p:attrName>
                                        </p:attrNameLst>
                                      </p:cBhvr>
                                      <p:tavLst>
                                        <p:tav tm="0">
                                          <p:val>
                                            <p:strVal val="ppt_w"/>
                                          </p:val>
                                        </p:tav>
                                        <p:tav tm="100000">
                                          <p:val>
                                            <p:fltVal val="0"/>
                                          </p:val>
                                        </p:tav>
                                      </p:tavLst>
                                    </p:anim>
                                    <p:anim calcmode="lin" valueType="num">
                                      <p:cBhvr>
                                        <p:cTn id="85" dur="500"/>
                                        <p:tgtEl>
                                          <p:spTgt spid="55"/>
                                        </p:tgtEl>
                                        <p:attrNameLst>
                                          <p:attrName>ppt_h</p:attrName>
                                        </p:attrNameLst>
                                      </p:cBhvr>
                                      <p:tavLst>
                                        <p:tav tm="0">
                                          <p:val>
                                            <p:strVal val="ppt_h"/>
                                          </p:val>
                                        </p:tav>
                                        <p:tav tm="100000">
                                          <p:val>
                                            <p:fltVal val="0"/>
                                          </p:val>
                                        </p:tav>
                                      </p:tavLst>
                                    </p:anim>
                                    <p:animEffect transition="out" filter="fade">
                                      <p:cBhvr>
                                        <p:cTn id="86" dur="500"/>
                                        <p:tgtEl>
                                          <p:spTgt spid="55"/>
                                        </p:tgtEl>
                                      </p:cBhvr>
                                    </p:animEffect>
                                    <p:set>
                                      <p:cBhvr>
                                        <p:cTn id="87" dur="1" fill="hold">
                                          <p:stCondLst>
                                            <p:cond delay="499"/>
                                          </p:stCondLst>
                                        </p:cTn>
                                        <p:tgtEl>
                                          <p:spTgt spid="55"/>
                                        </p:tgtEl>
                                        <p:attrNameLst>
                                          <p:attrName>style.visibility</p:attrName>
                                        </p:attrNameLst>
                                      </p:cBhvr>
                                      <p:to>
                                        <p:strVal val="hidden"/>
                                      </p:to>
                                    </p:set>
                                  </p:childTnLst>
                                </p:cTn>
                              </p:par>
                            </p:childTnLst>
                          </p:cTn>
                        </p:par>
                        <p:par>
                          <p:cTn id="88" fill="hold">
                            <p:stCondLst>
                              <p:cond delay="500"/>
                            </p:stCondLst>
                            <p:childTnLst>
                              <p:par>
                                <p:cTn id="89" presetID="45" presetClass="entr" presetSubtype="0" fill="hold" grpId="0" nodeType="after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fade">
                                      <p:cBhvr>
                                        <p:cTn id="91" dur="750"/>
                                        <p:tgtEl>
                                          <p:spTgt spid="60"/>
                                        </p:tgtEl>
                                      </p:cBhvr>
                                    </p:animEffect>
                                    <p:anim calcmode="lin" valueType="num">
                                      <p:cBhvr>
                                        <p:cTn id="92" dur="750" fill="hold"/>
                                        <p:tgtEl>
                                          <p:spTgt spid="60"/>
                                        </p:tgtEl>
                                        <p:attrNameLst>
                                          <p:attrName>ppt_w</p:attrName>
                                        </p:attrNameLst>
                                      </p:cBhvr>
                                      <p:tavLst>
                                        <p:tav tm="0" fmla="#ppt_w*sin(2.5*pi*$)">
                                          <p:val>
                                            <p:fltVal val="0"/>
                                          </p:val>
                                        </p:tav>
                                        <p:tav tm="100000">
                                          <p:val>
                                            <p:fltVal val="1"/>
                                          </p:val>
                                        </p:tav>
                                      </p:tavLst>
                                    </p:anim>
                                    <p:anim calcmode="lin" valueType="num">
                                      <p:cBhvr>
                                        <p:cTn id="93" dur="750" fill="hold"/>
                                        <p:tgtEl>
                                          <p:spTgt spid="6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22" grpId="0"/>
      <p:bldP spid="59" grpId="0"/>
      <p:bldP spid="60" grpId="0"/>
      <p:bldP spid="6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สี่เหลี่ยมผืนผ้า: มุมมน 2">
            <a:extLst>
              <a:ext uri="{FF2B5EF4-FFF2-40B4-BE49-F238E27FC236}">
                <a16:creationId xmlns:a16="http://schemas.microsoft.com/office/drawing/2014/main" id="{2CEA01E8-597A-4EC5-A06C-DC65AEA039C0}"/>
              </a:ext>
            </a:extLst>
          </p:cNvPr>
          <p:cNvSpPr/>
          <p:nvPr/>
        </p:nvSpPr>
        <p:spPr>
          <a:xfrm>
            <a:off x="415290" y="405130"/>
            <a:ext cx="11361420" cy="6047740"/>
          </a:xfrm>
          <a:prstGeom prst="roundRect">
            <a:avLst>
              <a:gd name="adj" fmla="val 2256"/>
            </a:avLst>
          </a:prstGeom>
          <a:solidFill>
            <a:srgbClr val="B4BBD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C4D7E9D1-470B-44C8-A875-37E6BF0A2CCD}"/>
              </a:ext>
            </a:extLst>
          </p:cNvPr>
          <p:cNvGrpSpPr/>
          <p:nvPr/>
        </p:nvGrpSpPr>
        <p:grpSpPr>
          <a:xfrm>
            <a:off x="1809148" y="1569373"/>
            <a:ext cx="3386471" cy="3239727"/>
            <a:chOff x="1809148" y="1569373"/>
            <a:chExt cx="3386471" cy="3239727"/>
          </a:xfrm>
        </p:grpSpPr>
        <p:sp>
          <p:nvSpPr>
            <p:cNvPr id="21" name="วงรี 20">
              <a:extLst>
                <a:ext uri="{FF2B5EF4-FFF2-40B4-BE49-F238E27FC236}">
                  <a16:creationId xmlns:a16="http://schemas.microsoft.com/office/drawing/2014/main" id="{20444E21-5CD1-4AA8-88FD-AA0BCCDE7453}"/>
                </a:ext>
              </a:extLst>
            </p:cNvPr>
            <p:cNvSpPr/>
            <p:nvPr/>
          </p:nvSpPr>
          <p:spPr>
            <a:xfrm>
              <a:off x="1963321" y="1576802"/>
              <a:ext cx="3232298" cy="3232298"/>
            </a:xfrm>
            <a:prstGeom prst="ellipse">
              <a:avLst/>
            </a:prstGeom>
            <a:solidFill>
              <a:srgbClr val="A5B4D8"/>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วงรี 21">
              <a:extLst>
                <a:ext uri="{FF2B5EF4-FFF2-40B4-BE49-F238E27FC236}">
                  <a16:creationId xmlns:a16="http://schemas.microsoft.com/office/drawing/2014/main" id="{CEE50E24-56DE-46C7-9B92-A115440EAF6B}"/>
                </a:ext>
              </a:extLst>
            </p:cNvPr>
            <p:cNvSpPr/>
            <p:nvPr/>
          </p:nvSpPr>
          <p:spPr>
            <a:xfrm>
              <a:off x="1809148" y="1569373"/>
              <a:ext cx="3232298" cy="3232298"/>
            </a:xfrm>
            <a:prstGeom prst="ellipse">
              <a:avLst/>
            </a:prstGeom>
            <a:solidFill>
              <a:srgbClr val="A5B4D8"/>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วงรี 22">
              <a:extLst>
                <a:ext uri="{FF2B5EF4-FFF2-40B4-BE49-F238E27FC236}">
                  <a16:creationId xmlns:a16="http://schemas.microsoft.com/office/drawing/2014/main" id="{0BFFA2BC-332E-4863-877D-5D060ABDCEF4}"/>
                </a:ext>
              </a:extLst>
            </p:cNvPr>
            <p:cNvSpPr/>
            <p:nvPr/>
          </p:nvSpPr>
          <p:spPr>
            <a:xfrm>
              <a:off x="2221159" y="1978181"/>
              <a:ext cx="2408275" cy="2408275"/>
            </a:xfrm>
            <a:prstGeom prst="ellipse">
              <a:avLst/>
            </a:prstGeom>
            <a:solidFill>
              <a:srgbClr val="FEDD7C"/>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วงรี 23">
              <a:extLst>
                <a:ext uri="{FF2B5EF4-FFF2-40B4-BE49-F238E27FC236}">
                  <a16:creationId xmlns:a16="http://schemas.microsoft.com/office/drawing/2014/main" id="{002C24E5-3BD9-4450-B18A-6ED160A41A12}"/>
                </a:ext>
              </a:extLst>
            </p:cNvPr>
            <p:cNvSpPr/>
            <p:nvPr/>
          </p:nvSpPr>
          <p:spPr>
            <a:xfrm>
              <a:off x="3324286" y="1688171"/>
              <a:ext cx="202019" cy="202019"/>
            </a:xfrm>
            <a:prstGeom prst="ellipse">
              <a:avLst/>
            </a:prstGeom>
            <a:solidFill>
              <a:srgbClr val="FEFFFF"/>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วงรี 24">
              <a:extLst>
                <a:ext uri="{FF2B5EF4-FFF2-40B4-BE49-F238E27FC236}">
                  <a16:creationId xmlns:a16="http://schemas.microsoft.com/office/drawing/2014/main" id="{1514E0FD-74BB-466A-B2A1-7F323C101B70}"/>
                </a:ext>
              </a:extLst>
            </p:cNvPr>
            <p:cNvSpPr/>
            <p:nvPr/>
          </p:nvSpPr>
          <p:spPr>
            <a:xfrm>
              <a:off x="1937625" y="2830624"/>
              <a:ext cx="202019" cy="202019"/>
            </a:xfrm>
            <a:prstGeom prst="ellipse">
              <a:avLst/>
            </a:prstGeom>
            <a:solidFill>
              <a:srgbClr val="FEFFFF"/>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วงรี 25">
              <a:extLst>
                <a:ext uri="{FF2B5EF4-FFF2-40B4-BE49-F238E27FC236}">
                  <a16:creationId xmlns:a16="http://schemas.microsoft.com/office/drawing/2014/main" id="{57AA3C74-4D29-413C-8292-95E86A005DB4}"/>
                </a:ext>
              </a:extLst>
            </p:cNvPr>
            <p:cNvSpPr/>
            <p:nvPr/>
          </p:nvSpPr>
          <p:spPr>
            <a:xfrm>
              <a:off x="2243310" y="3981259"/>
              <a:ext cx="202019" cy="202019"/>
            </a:xfrm>
            <a:prstGeom prst="ellipse">
              <a:avLst/>
            </a:prstGeom>
            <a:solidFill>
              <a:srgbClr val="FEFFFF"/>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วงรี 26">
              <a:extLst>
                <a:ext uri="{FF2B5EF4-FFF2-40B4-BE49-F238E27FC236}">
                  <a16:creationId xmlns:a16="http://schemas.microsoft.com/office/drawing/2014/main" id="{652B204E-6A7A-41AA-9CCC-FD7E24069725}"/>
                </a:ext>
              </a:extLst>
            </p:cNvPr>
            <p:cNvSpPr/>
            <p:nvPr/>
          </p:nvSpPr>
          <p:spPr>
            <a:xfrm>
              <a:off x="3324286" y="4472598"/>
              <a:ext cx="202019" cy="202019"/>
            </a:xfrm>
            <a:prstGeom prst="ellipse">
              <a:avLst/>
            </a:prstGeom>
            <a:solidFill>
              <a:srgbClr val="FEFFFF"/>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วงรี 27">
              <a:extLst>
                <a:ext uri="{FF2B5EF4-FFF2-40B4-BE49-F238E27FC236}">
                  <a16:creationId xmlns:a16="http://schemas.microsoft.com/office/drawing/2014/main" id="{10C128E0-3380-4802-ABC2-7C2A10A8D87A}"/>
                </a:ext>
              </a:extLst>
            </p:cNvPr>
            <p:cNvSpPr/>
            <p:nvPr/>
          </p:nvSpPr>
          <p:spPr>
            <a:xfrm>
              <a:off x="4405267" y="3986030"/>
              <a:ext cx="202019" cy="202019"/>
            </a:xfrm>
            <a:prstGeom prst="ellipse">
              <a:avLst/>
            </a:prstGeom>
            <a:solidFill>
              <a:srgbClr val="FEFFFF"/>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วงรี 28">
              <a:extLst>
                <a:ext uri="{FF2B5EF4-FFF2-40B4-BE49-F238E27FC236}">
                  <a16:creationId xmlns:a16="http://schemas.microsoft.com/office/drawing/2014/main" id="{ADAC429A-D64F-480C-B358-1024622C5AFD}"/>
                </a:ext>
              </a:extLst>
            </p:cNvPr>
            <p:cNvSpPr/>
            <p:nvPr/>
          </p:nvSpPr>
          <p:spPr>
            <a:xfrm>
              <a:off x="4709177" y="2830625"/>
              <a:ext cx="202019" cy="202019"/>
            </a:xfrm>
            <a:prstGeom prst="ellipse">
              <a:avLst/>
            </a:prstGeom>
            <a:solidFill>
              <a:srgbClr val="FEFFFF"/>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วงรี 29">
              <a:extLst>
                <a:ext uri="{FF2B5EF4-FFF2-40B4-BE49-F238E27FC236}">
                  <a16:creationId xmlns:a16="http://schemas.microsoft.com/office/drawing/2014/main" id="{09FD91DE-96F6-46D0-A651-08EF9D71B3C1}"/>
                </a:ext>
              </a:extLst>
            </p:cNvPr>
            <p:cNvSpPr/>
            <p:nvPr/>
          </p:nvSpPr>
          <p:spPr>
            <a:xfrm>
              <a:off x="2445329" y="1986563"/>
              <a:ext cx="202019" cy="202019"/>
            </a:xfrm>
            <a:prstGeom prst="ellipse">
              <a:avLst/>
            </a:prstGeom>
            <a:solidFill>
              <a:srgbClr val="FEFFFF"/>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วงรี 30">
              <a:extLst>
                <a:ext uri="{FF2B5EF4-FFF2-40B4-BE49-F238E27FC236}">
                  <a16:creationId xmlns:a16="http://schemas.microsoft.com/office/drawing/2014/main" id="{ABDCCD27-CEF7-4CFD-8D07-ACD100930F54}"/>
                </a:ext>
              </a:extLst>
            </p:cNvPr>
            <p:cNvSpPr/>
            <p:nvPr/>
          </p:nvSpPr>
          <p:spPr>
            <a:xfrm>
              <a:off x="4214324" y="1986563"/>
              <a:ext cx="202019" cy="202019"/>
            </a:xfrm>
            <a:prstGeom prst="ellipse">
              <a:avLst/>
            </a:prstGeom>
            <a:solidFill>
              <a:srgbClr val="FEFFFF"/>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รูปภาพ 31">
              <a:extLst>
                <a:ext uri="{FF2B5EF4-FFF2-40B4-BE49-F238E27FC236}">
                  <a16:creationId xmlns:a16="http://schemas.microsoft.com/office/drawing/2014/main" id="{C1C2A1A3-034C-4B78-8146-DB8907956150}"/>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65612" y1="65190" x2="51899" y2="65190"/>
                          <a14:foregroundMark x1="42616" y1="62658" x2="56962" y2="62658"/>
                          <a14:foregroundMark x1="64979" y1="60970" x2="66034" y2="67722"/>
                          <a14:foregroundMark x1="65823" y1="59072" x2="64557" y2="64135"/>
                          <a14:foregroundMark x1="63713" y1="59705" x2="63502" y2="66456"/>
                          <a14:foregroundMark x1="60759" y1="60338" x2="58017" y2="66245"/>
                          <a14:foregroundMark x1="62025" y1="66667" x2="44093" y2="67511"/>
                          <a14:foregroundMark x1="59283" y1="68987" x2="42827" y2="69409"/>
                          <a14:foregroundMark x1="39873" y1="60338" x2="42194" y2="71730"/>
                          <a14:foregroundMark x1="39662" y1="64346" x2="41350" y2="67089"/>
                          <a14:foregroundMark x1="36709" y1="60970" x2="36709" y2="62236"/>
                          <a14:foregroundMark x1="36920" y1="64557" x2="37764" y2="67089"/>
                          <a14:foregroundMark x1="37342" y1="64557" x2="39241" y2="71519"/>
                          <a14:foregroundMark x1="59072" y1="69831" x2="53797" y2="69831"/>
                          <a14:foregroundMark x1="53797" y1="69831" x2="45359" y2="72574"/>
                          <a14:backgroundMark x1="51037" y1="74262" x2="59705" y2="74262"/>
                          <a14:backgroundMark x1="41772" y1="74262" x2="46702" y2="74262"/>
                          <a14:backgroundMark x1="50417" y1="74463" x2="54641" y2="82911"/>
                          <a14:backgroundMark x1="60659" y1="71115" x2="75105" y2="72152"/>
                          <a14:backgroundMark x1="31013" y1="68987" x2="34907" y2="69266"/>
                          <a14:backgroundMark x1="47211" y1="74901" x2="45148" y2="75949"/>
                          <a14:backgroundMark x1="72152" y1="62236" x2="69054" y2="63809"/>
                          <a14:backgroundMark x1="75316" y1="62658" x2="69191" y2="64681"/>
                          <a14:backgroundMark x1="72152" y1="59494" x2="69250" y2="60159"/>
                          <a14:backgroundMark x1="68565" y1="59494" x2="68112" y2="59633"/>
                          <a14:backgroundMark x1="60187" y1="72858" x2="62025" y2="73418"/>
                          <a14:backgroundMark x1="34599" y1="60759" x2="35391" y2="60970"/>
                        </a14:backgroundRemoval>
                      </a14:imgEffect>
                    </a14:imgLayer>
                  </a14:imgProps>
                </a:ext>
                <a:ext uri="{28A0092B-C50C-407E-A947-70E740481C1C}">
                  <a14:useLocalDpi xmlns:a14="http://schemas.microsoft.com/office/drawing/2010/main" val="0"/>
                </a:ext>
              </a:extLst>
            </a:blip>
            <a:srcRect l="26717" t="20042" r="25250" b="29365"/>
            <a:stretch/>
          </p:blipFill>
          <p:spPr>
            <a:xfrm>
              <a:off x="2552325" y="2515123"/>
              <a:ext cx="1772026" cy="1866504"/>
            </a:xfrm>
            <a:prstGeom prst="ellipse">
              <a:avLst/>
            </a:prstGeom>
          </p:spPr>
        </p:pic>
        <p:sp>
          <p:nvSpPr>
            <p:cNvPr id="33" name="ส่วนโค้ง 32">
              <a:extLst>
                <a:ext uri="{FF2B5EF4-FFF2-40B4-BE49-F238E27FC236}">
                  <a16:creationId xmlns:a16="http://schemas.microsoft.com/office/drawing/2014/main" id="{504BD22B-0E10-4493-8C17-BBB7B7787954}"/>
                </a:ext>
              </a:extLst>
            </p:cNvPr>
            <p:cNvSpPr/>
            <p:nvPr/>
          </p:nvSpPr>
          <p:spPr>
            <a:xfrm rot="15432443">
              <a:off x="2511466" y="2244448"/>
              <a:ext cx="1986515" cy="1986515"/>
            </a:xfrm>
            <a:prstGeom prst="arc">
              <a:avLst/>
            </a:prstGeom>
            <a:ln w="254000" cap="rnd">
              <a:solidFill>
                <a:schemeClr val="bg1">
                  <a:alpha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4" name="กลุ่ม 33">
            <a:extLst>
              <a:ext uri="{FF2B5EF4-FFF2-40B4-BE49-F238E27FC236}">
                <a16:creationId xmlns:a16="http://schemas.microsoft.com/office/drawing/2014/main" id="{B66D3F0E-2024-44A7-9D62-BD04FCAB637D}"/>
              </a:ext>
            </a:extLst>
          </p:cNvPr>
          <p:cNvGrpSpPr/>
          <p:nvPr/>
        </p:nvGrpSpPr>
        <p:grpSpPr>
          <a:xfrm rot="19960120">
            <a:off x="1032139" y="4932051"/>
            <a:ext cx="943561" cy="943561"/>
            <a:chOff x="9749599" y="4631922"/>
            <a:chExt cx="423547" cy="423547"/>
          </a:xfrm>
        </p:grpSpPr>
        <p:sp>
          <p:nvSpPr>
            <p:cNvPr id="35" name="วงรี 34">
              <a:extLst>
                <a:ext uri="{FF2B5EF4-FFF2-40B4-BE49-F238E27FC236}">
                  <a16:creationId xmlns:a16="http://schemas.microsoft.com/office/drawing/2014/main" id="{883DFC78-8E1C-4698-A130-D4F8AD043D20}"/>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วงรี 35">
              <a:extLst>
                <a:ext uri="{FF2B5EF4-FFF2-40B4-BE49-F238E27FC236}">
                  <a16:creationId xmlns:a16="http://schemas.microsoft.com/office/drawing/2014/main" id="{65F5FA60-7102-4A03-A185-39009EFFB54F}"/>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ส่วนโค้ง 36">
              <a:extLst>
                <a:ext uri="{FF2B5EF4-FFF2-40B4-BE49-F238E27FC236}">
                  <a16:creationId xmlns:a16="http://schemas.microsoft.com/office/drawing/2014/main" id="{1DD7171E-F508-42D5-8516-1FEDC5835FE3}"/>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8" name="กลุ่ม 37">
            <a:extLst>
              <a:ext uri="{FF2B5EF4-FFF2-40B4-BE49-F238E27FC236}">
                <a16:creationId xmlns:a16="http://schemas.microsoft.com/office/drawing/2014/main" id="{9C40A3AB-5B1B-443F-A764-62EDEBDD6494}"/>
              </a:ext>
            </a:extLst>
          </p:cNvPr>
          <p:cNvGrpSpPr/>
          <p:nvPr/>
        </p:nvGrpSpPr>
        <p:grpSpPr>
          <a:xfrm rot="3729395">
            <a:off x="10103001" y="856910"/>
            <a:ext cx="943561" cy="943561"/>
            <a:chOff x="9749599" y="4631922"/>
            <a:chExt cx="423547" cy="423547"/>
          </a:xfrm>
        </p:grpSpPr>
        <p:sp>
          <p:nvSpPr>
            <p:cNvPr id="39" name="วงรี 38">
              <a:extLst>
                <a:ext uri="{FF2B5EF4-FFF2-40B4-BE49-F238E27FC236}">
                  <a16:creationId xmlns:a16="http://schemas.microsoft.com/office/drawing/2014/main" id="{44AA1641-BCB7-43DD-942A-ED0BA0DDED7C}"/>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วงรี 39">
              <a:extLst>
                <a:ext uri="{FF2B5EF4-FFF2-40B4-BE49-F238E27FC236}">
                  <a16:creationId xmlns:a16="http://schemas.microsoft.com/office/drawing/2014/main" id="{5E926E2F-5B64-4291-8F6F-E1863176AEB8}"/>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ส่วนโค้ง 40">
              <a:extLst>
                <a:ext uri="{FF2B5EF4-FFF2-40B4-BE49-F238E27FC236}">
                  <a16:creationId xmlns:a16="http://schemas.microsoft.com/office/drawing/2014/main" id="{48B9107B-3D09-4F64-8FE5-17097992E817}"/>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2" name="กลุ่ม 41">
            <a:extLst>
              <a:ext uri="{FF2B5EF4-FFF2-40B4-BE49-F238E27FC236}">
                <a16:creationId xmlns:a16="http://schemas.microsoft.com/office/drawing/2014/main" id="{CB52DBDD-5058-40E6-BC54-BFC3219C3F3D}"/>
              </a:ext>
            </a:extLst>
          </p:cNvPr>
          <p:cNvGrpSpPr/>
          <p:nvPr/>
        </p:nvGrpSpPr>
        <p:grpSpPr>
          <a:xfrm rot="3729395">
            <a:off x="10386034" y="5381081"/>
            <a:ext cx="377493" cy="377493"/>
            <a:chOff x="9749599" y="4631922"/>
            <a:chExt cx="423547" cy="423547"/>
          </a:xfrm>
        </p:grpSpPr>
        <p:sp>
          <p:nvSpPr>
            <p:cNvPr id="43" name="วงรี 42">
              <a:extLst>
                <a:ext uri="{FF2B5EF4-FFF2-40B4-BE49-F238E27FC236}">
                  <a16:creationId xmlns:a16="http://schemas.microsoft.com/office/drawing/2014/main" id="{6746E30F-7602-49C3-94C0-A78DE66C4B75}"/>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วงรี 43">
              <a:extLst>
                <a:ext uri="{FF2B5EF4-FFF2-40B4-BE49-F238E27FC236}">
                  <a16:creationId xmlns:a16="http://schemas.microsoft.com/office/drawing/2014/main" id="{78F74947-4E28-44A4-B5F7-0F3CB410D560}"/>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ส่วนโค้ง 44">
              <a:extLst>
                <a:ext uri="{FF2B5EF4-FFF2-40B4-BE49-F238E27FC236}">
                  <a16:creationId xmlns:a16="http://schemas.microsoft.com/office/drawing/2014/main" id="{E041014B-6931-405D-BD98-A8781C2D1D6A}"/>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6" name="กลุ่ม 45">
            <a:extLst>
              <a:ext uri="{FF2B5EF4-FFF2-40B4-BE49-F238E27FC236}">
                <a16:creationId xmlns:a16="http://schemas.microsoft.com/office/drawing/2014/main" id="{7D70D67A-16B9-4C32-B89A-C6B7B68CC4D6}"/>
              </a:ext>
            </a:extLst>
          </p:cNvPr>
          <p:cNvGrpSpPr/>
          <p:nvPr/>
        </p:nvGrpSpPr>
        <p:grpSpPr>
          <a:xfrm rot="3729395">
            <a:off x="2301090" y="882752"/>
            <a:ext cx="377493" cy="377493"/>
            <a:chOff x="9749599" y="4631922"/>
            <a:chExt cx="423547" cy="423547"/>
          </a:xfrm>
        </p:grpSpPr>
        <p:sp>
          <p:nvSpPr>
            <p:cNvPr id="47" name="วงรี 46">
              <a:extLst>
                <a:ext uri="{FF2B5EF4-FFF2-40B4-BE49-F238E27FC236}">
                  <a16:creationId xmlns:a16="http://schemas.microsoft.com/office/drawing/2014/main" id="{3208AD2D-F4F6-4BF7-BB1D-FAC043A134FB}"/>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วงรี 47">
              <a:extLst>
                <a:ext uri="{FF2B5EF4-FFF2-40B4-BE49-F238E27FC236}">
                  <a16:creationId xmlns:a16="http://schemas.microsoft.com/office/drawing/2014/main" id="{9121F664-2A21-41F0-9588-D19690EC51D0}"/>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ส่วนโค้ง 48">
              <a:extLst>
                <a:ext uri="{FF2B5EF4-FFF2-40B4-BE49-F238E27FC236}">
                  <a16:creationId xmlns:a16="http://schemas.microsoft.com/office/drawing/2014/main" id="{FF2CC4AC-F86F-4538-AC83-65E4C4BBFF90}"/>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50" name="กลุ่ม 49">
            <a:extLst>
              <a:ext uri="{FF2B5EF4-FFF2-40B4-BE49-F238E27FC236}">
                <a16:creationId xmlns:a16="http://schemas.microsoft.com/office/drawing/2014/main" id="{71E76346-1735-4CF7-8AB1-0DB3EC80EE5C}"/>
              </a:ext>
            </a:extLst>
          </p:cNvPr>
          <p:cNvGrpSpPr/>
          <p:nvPr/>
        </p:nvGrpSpPr>
        <p:grpSpPr>
          <a:xfrm rot="3729395">
            <a:off x="6086121" y="5381081"/>
            <a:ext cx="377493" cy="377493"/>
            <a:chOff x="9749599" y="4631922"/>
            <a:chExt cx="423547" cy="423547"/>
          </a:xfrm>
        </p:grpSpPr>
        <p:sp>
          <p:nvSpPr>
            <p:cNvPr id="51" name="วงรี 50">
              <a:extLst>
                <a:ext uri="{FF2B5EF4-FFF2-40B4-BE49-F238E27FC236}">
                  <a16:creationId xmlns:a16="http://schemas.microsoft.com/office/drawing/2014/main" id="{F5533E87-60DE-4DCB-98E9-844185123CBB}"/>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วงรี 51">
              <a:extLst>
                <a:ext uri="{FF2B5EF4-FFF2-40B4-BE49-F238E27FC236}">
                  <a16:creationId xmlns:a16="http://schemas.microsoft.com/office/drawing/2014/main" id="{BA201603-8C22-4CE3-B141-09DC6304B38A}"/>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ส่วนโค้ง 52">
              <a:extLst>
                <a:ext uri="{FF2B5EF4-FFF2-40B4-BE49-F238E27FC236}">
                  <a16:creationId xmlns:a16="http://schemas.microsoft.com/office/drawing/2014/main" id="{1B4BD9DB-BB62-4563-B047-11A32C4E413A}"/>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54" name="กลุ่ม 53">
            <a:extLst>
              <a:ext uri="{FF2B5EF4-FFF2-40B4-BE49-F238E27FC236}">
                <a16:creationId xmlns:a16="http://schemas.microsoft.com/office/drawing/2014/main" id="{0AB496AF-CFFE-4A91-B2D9-A49D93E54775}"/>
              </a:ext>
            </a:extLst>
          </p:cNvPr>
          <p:cNvGrpSpPr/>
          <p:nvPr/>
        </p:nvGrpSpPr>
        <p:grpSpPr>
          <a:xfrm rot="3729395">
            <a:off x="7085780" y="1275131"/>
            <a:ext cx="377493" cy="377493"/>
            <a:chOff x="9749599" y="4631922"/>
            <a:chExt cx="423547" cy="423547"/>
          </a:xfrm>
        </p:grpSpPr>
        <p:sp>
          <p:nvSpPr>
            <p:cNvPr id="55" name="วงรี 54">
              <a:extLst>
                <a:ext uri="{FF2B5EF4-FFF2-40B4-BE49-F238E27FC236}">
                  <a16:creationId xmlns:a16="http://schemas.microsoft.com/office/drawing/2014/main" id="{8CD8768D-0336-4090-80DA-4FF4059506E9}"/>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วงรี 55">
              <a:extLst>
                <a:ext uri="{FF2B5EF4-FFF2-40B4-BE49-F238E27FC236}">
                  <a16:creationId xmlns:a16="http://schemas.microsoft.com/office/drawing/2014/main" id="{5A63FEBC-9AC0-49A5-AB45-DAF2CD2737E1}"/>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ส่วนโค้ง 56">
              <a:extLst>
                <a:ext uri="{FF2B5EF4-FFF2-40B4-BE49-F238E27FC236}">
                  <a16:creationId xmlns:a16="http://schemas.microsoft.com/office/drawing/2014/main" id="{59BE89EC-5112-4320-B46D-CB2F4972FB79}"/>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58" name="หัวใจ 62">
            <a:extLst>
              <a:ext uri="{FF2B5EF4-FFF2-40B4-BE49-F238E27FC236}">
                <a16:creationId xmlns:a16="http://schemas.microsoft.com/office/drawing/2014/main" id="{D0927C1B-A81E-4E66-B33D-124D6E45A53B}"/>
              </a:ext>
            </a:extLst>
          </p:cNvPr>
          <p:cNvSpPr/>
          <p:nvPr/>
        </p:nvSpPr>
        <p:spPr>
          <a:xfrm>
            <a:off x="801028" y="1882735"/>
            <a:ext cx="311191" cy="302570"/>
          </a:xfrm>
          <a:custGeom>
            <a:avLst/>
            <a:gdLst>
              <a:gd name="connsiteX0" fmla="*/ 525780 w 1051560"/>
              <a:gd name="connsiteY0" fmla="*/ 262890 h 1051560"/>
              <a:gd name="connsiteX1" fmla="*/ 525780 w 1051560"/>
              <a:gd name="connsiteY1" fmla="*/ 1051560 h 1051560"/>
              <a:gd name="connsiteX2" fmla="*/ 525780 w 1051560"/>
              <a:gd name="connsiteY2" fmla="*/ 262890 h 1051560"/>
              <a:gd name="connsiteX0" fmla="*/ 603055 w 1132668"/>
              <a:gd name="connsiteY0" fmla="*/ 249864 h 1038534"/>
              <a:gd name="connsiteX1" fmla="*/ 603055 w 1132668"/>
              <a:gd name="connsiteY1" fmla="*/ 1038534 h 1038534"/>
              <a:gd name="connsiteX2" fmla="*/ 603055 w 1132668"/>
              <a:gd name="connsiteY2" fmla="*/ 249864 h 1038534"/>
              <a:gd name="connsiteX0" fmla="*/ 603055 w 1195889"/>
              <a:gd name="connsiteY0" fmla="*/ 259857 h 1048527"/>
              <a:gd name="connsiteX1" fmla="*/ 603055 w 1195889"/>
              <a:gd name="connsiteY1" fmla="*/ 1048527 h 1048527"/>
              <a:gd name="connsiteX2" fmla="*/ 603055 w 1195889"/>
              <a:gd name="connsiteY2" fmla="*/ 259857 h 1048527"/>
              <a:gd name="connsiteX0" fmla="*/ 575091 w 1167925"/>
              <a:gd name="connsiteY0" fmla="*/ 259857 h 1048527"/>
              <a:gd name="connsiteX1" fmla="*/ 575091 w 1167925"/>
              <a:gd name="connsiteY1" fmla="*/ 1048527 h 1048527"/>
              <a:gd name="connsiteX2" fmla="*/ 575091 w 1167925"/>
              <a:gd name="connsiteY2" fmla="*/ 259857 h 1048527"/>
              <a:gd name="connsiteX0" fmla="*/ 575091 w 1142923"/>
              <a:gd name="connsiteY0" fmla="*/ 280739 h 1069409"/>
              <a:gd name="connsiteX1" fmla="*/ 575091 w 1142923"/>
              <a:gd name="connsiteY1" fmla="*/ 1069409 h 1069409"/>
              <a:gd name="connsiteX2" fmla="*/ 575091 w 1142923"/>
              <a:gd name="connsiteY2" fmla="*/ 280739 h 1069409"/>
              <a:gd name="connsiteX0" fmla="*/ 575091 w 1142925"/>
              <a:gd name="connsiteY0" fmla="*/ 322590 h 1111260"/>
              <a:gd name="connsiteX1" fmla="*/ 575091 w 1142925"/>
              <a:gd name="connsiteY1" fmla="*/ 1111260 h 1111260"/>
              <a:gd name="connsiteX2" fmla="*/ 575091 w 1142925"/>
              <a:gd name="connsiteY2" fmla="*/ 322590 h 1111260"/>
            </a:gdLst>
            <a:ahLst/>
            <a:cxnLst>
              <a:cxn ang="0">
                <a:pos x="connsiteX0" y="connsiteY0"/>
              </a:cxn>
              <a:cxn ang="0">
                <a:pos x="connsiteX1" y="connsiteY1"/>
              </a:cxn>
              <a:cxn ang="0">
                <a:pos x="connsiteX2" y="connsiteY2"/>
              </a:cxn>
            </a:cxnLst>
            <a:rect l="l" t="t" r="r" b="b"/>
            <a:pathLst>
              <a:path w="1142925" h="1111260">
                <a:moveTo>
                  <a:pt x="575091" y="322590"/>
                </a:moveTo>
                <a:cubicBezTo>
                  <a:pt x="936041" y="-456776"/>
                  <a:pt x="1648559" y="322590"/>
                  <a:pt x="575091" y="1111260"/>
                </a:cubicBezTo>
                <a:cubicBezTo>
                  <a:pt x="-498377" y="322590"/>
                  <a:pt x="188523" y="-213568"/>
                  <a:pt x="575091" y="322590"/>
                </a:cubicBezTo>
                <a:close/>
              </a:path>
            </a:pathLst>
          </a:custGeom>
          <a:solidFill>
            <a:srgbClr val="F27E6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หัวใจ 62">
            <a:extLst>
              <a:ext uri="{FF2B5EF4-FFF2-40B4-BE49-F238E27FC236}">
                <a16:creationId xmlns:a16="http://schemas.microsoft.com/office/drawing/2014/main" id="{97734DB5-AC23-4C9B-B2AA-4840116120C3}"/>
              </a:ext>
            </a:extLst>
          </p:cNvPr>
          <p:cNvSpPr/>
          <p:nvPr/>
        </p:nvSpPr>
        <p:spPr>
          <a:xfrm>
            <a:off x="10968175" y="4410837"/>
            <a:ext cx="311191" cy="302570"/>
          </a:xfrm>
          <a:custGeom>
            <a:avLst/>
            <a:gdLst>
              <a:gd name="connsiteX0" fmla="*/ 525780 w 1051560"/>
              <a:gd name="connsiteY0" fmla="*/ 262890 h 1051560"/>
              <a:gd name="connsiteX1" fmla="*/ 525780 w 1051560"/>
              <a:gd name="connsiteY1" fmla="*/ 1051560 h 1051560"/>
              <a:gd name="connsiteX2" fmla="*/ 525780 w 1051560"/>
              <a:gd name="connsiteY2" fmla="*/ 262890 h 1051560"/>
              <a:gd name="connsiteX0" fmla="*/ 603055 w 1132668"/>
              <a:gd name="connsiteY0" fmla="*/ 249864 h 1038534"/>
              <a:gd name="connsiteX1" fmla="*/ 603055 w 1132668"/>
              <a:gd name="connsiteY1" fmla="*/ 1038534 h 1038534"/>
              <a:gd name="connsiteX2" fmla="*/ 603055 w 1132668"/>
              <a:gd name="connsiteY2" fmla="*/ 249864 h 1038534"/>
              <a:gd name="connsiteX0" fmla="*/ 603055 w 1195889"/>
              <a:gd name="connsiteY0" fmla="*/ 259857 h 1048527"/>
              <a:gd name="connsiteX1" fmla="*/ 603055 w 1195889"/>
              <a:gd name="connsiteY1" fmla="*/ 1048527 h 1048527"/>
              <a:gd name="connsiteX2" fmla="*/ 603055 w 1195889"/>
              <a:gd name="connsiteY2" fmla="*/ 259857 h 1048527"/>
              <a:gd name="connsiteX0" fmla="*/ 575091 w 1167925"/>
              <a:gd name="connsiteY0" fmla="*/ 259857 h 1048527"/>
              <a:gd name="connsiteX1" fmla="*/ 575091 w 1167925"/>
              <a:gd name="connsiteY1" fmla="*/ 1048527 h 1048527"/>
              <a:gd name="connsiteX2" fmla="*/ 575091 w 1167925"/>
              <a:gd name="connsiteY2" fmla="*/ 259857 h 1048527"/>
              <a:gd name="connsiteX0" fmla="*/ 575091 w 1142923"/>
              <a:gd name="connsiteY0" fmla="*/ 280739 h 1069409"/>
              <a:gd name="connsiteX1" fmla="*/ 575091 w 1142923"/>
              <a:gd name="connsiteY1" fmla="*/ 1069409 h 1069409"/>
              <a:gd name="connsiteX2" fmla="*/ 575091 w 1142923"/>
              <a:gd name="connsiteY2" fmla="*/ 280739 h 1069409"/>
              <a:gd name="connsiteX0" fmla="*/ 575091 w 1142925"/>
              <a:gd name="connsiteY0" fmla="*/ 322590 h 1111260"/>
              <a:gd name="connsiteX1" fmla="*/ 575091 w 1142925"/>
              <a:gd name="connsiteY1" fmla="*/ 1111260 h 1111260"/>
              <a:gd name="connsiteX2" fmla="*/ 575091 w 1142925"/>
              <a:gd name="connsiteY2" fmla="*/ 322590 h 1111260"/>
            </a:gdLst>
            <a:ahLst/>
            <a:cxnLst>
              <a:cxn ang="0">
                <a:pos x="connsiteX0" y="connsiteY0"/>
              </a:cxn>
              <a:cxn ang="0">
                <a:pos x="connsiteX1" y="connsiteY1"/>
              </a:cxn>
              <a:cxn ang="0">
                <a:pos x="connsiteX2" y="connsiteY2"/>
              </a:cxn>
            </a:cxnLst>
            <a:rect l="l" t="t" r="r" b="b"/>
            <a:pathLst>
              <a:path w="1142925" h="1111260">
                <a:moveTo>
                  <a:pt x="575091" y="322590"/>
                </a:moveTo>
                <a:cubicBezTo>
                  <a:pt x="936041" y="-456776"/>
                  <a:pt x="1648559" y="322590"/>
                  <a:pt x="575091" y="1111260"/>
                </a:cubicBezTo>
                <a:cubicBezTo>
                  <a:pt x="-498377" y="322590"/>
                  <a:pt x="188523" y="-213568"/>
                  <a:pt x="575091" y="322590"/>
                </a:cubicBezTo>
                <a:close/>
              </a:path>
            </a:pathLst>
          </a:custGeom>
          <a:solidFill>
            <a:srgbClr val="F27E6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หัวใจ 62">
            <a:extLst>
              <a:ext uri="{FF2B5EF4-FFF2-40B4-BE49-F238E27FC236}">
                <a16:creationId xmlns:a16="http://schemas.microsoft.com/office/drawing/2014/main" id="{D814CFA6-D4F0-46E3-94B1-A238960E2D65}"/>
              </a:ext>
            </a:extLst>
          </p:cNvPr>
          <p:cNvSpPr/>
          <p:nvPr/>
        </p:nvSpPr>
        <p:spPr>
          <a:xfrm>
            <a:off x="8577829" y="754218"/>
            <a:ext cx="311191" cy="302570"/>
          </a:xfrm>
          <a:custGeom>
            <a:avLst/>
            <a:gdLst>
              <a:gd name="connsiteX0" fmla="*/ 525780 w 1051560"/>
              <a:gd name="connsiteY0" fmla="*/ 262890 h 1051560"/>
              <a:gd name="connsiteX1" fmla="*/ 525780 w 1051560"/>
              <a:gd name="connsiteY1" fmla="*/ 1051560 h 1051560"/>
              <a:gd name="connsiteX2" fmla="*/ 525780 w 1051560"/>
              <a:gd name="connsiteY2" fmla="*/ 262890 h 1051560"/>
              <a:gd name="connsiteX0" fmla="*/ 603055 w 1132668"/>
              <a:gd name="connsiteY0" fmla="*/ 249864 h 1038534"/>
              <a:gd name="connsiteX1" fmla="*/ 603055 w 1132668"/>
              <a:gd name="connsiteY1" fmla="*/ 1038534 h 1038534"/>
              <a:gd name="connsiteX2" fmla="*/ 603055 w 1132668"/>
              <a:gd name="connsiteY2" fmla="*/ 249864 h 1038534"/>
              <a:gd name="connsiteX0" fmla="*/ 603055 w 1195889"/>
              <a:gd name="connsiteY0" fmla="*/ 259857 h 1048527"/>
              <a:gd name="connsiteX1" fmla="*/ 603055 w 1195889"/>
              <a:gd name="connsiteY1" fmla="*/ 1048527 h 1048527"/>
              <a:gd name="connsiteX2" fmla="*/ 603055 w 1195889"/>
              <a:gd name="connsiteY2" fmla="*/ 259857 h 1048527"/>
              <a:gd name="connsiteX0" fmla="*/ 575091 w 1167925"/>
              <a:gd name="connsiteY0" fmla="*/ 259857 h 1048527"/>
              <a:gd name="connsiteX1" fmla="*/ 575091 w 1167925"/>
              <a:gd name="connsiteY1" fmla="*/ 1048527 h 1048527"/>
              <a:gd name="connsiteX2" fmla="*/ 575091 w 1167925"/>
              <a:gd name="connsiteY2" fmla="*/ 259857 h 1048527"/>
              <a:gd name="connsiteX0" fmla="*/ 575091 w 1142923"/>
              <a:gd name="connsiteY0" fmla="*/ 280739 h 1069409"/>
              <a:gd name="connsiteX1" fmla="*/ 575091 w 1142923"/>
              <a:gd name="connsiteY1" fmla="*/ 1069409 h 1069409"/>
              <a:gd name="connsiteX2" fmla="*/ 575091 w 1142923"/>
              <a:gd name="connsiteY2" fmla="*/ 280739 h 1069409"/>
              <a:gd name="connsiteX0" fmla="*/ 575091 w 1142925"/>
              <a:gd name="connsiteY0" fmla="*/ 322590 h 1111260"/>
              <a:gd name="connsiteX1" fmla="*/ 575091 w 1142925"/>
              <a:gd name="connsiteY1" fmla="*/ 1111260 h 1111260"/>
              <a:gd name="connsiteX2" fmla="*/ 575091 w 1142925"/>
              <a:gd name="connsiteY2" fmla="*/ 322590 h 1111260"/>
            </a:gdLst>
            <a:ahLst/>
            <a:cxnLst>
              <a:cxn ang="0">
                <a:pos x="connsiteX0" y="connsiteY0"/>
              </a:cxn>
              <a:cxn ang="0">
                <a:pos x="connsiteX1" y="connsiteY1"/>
              </a:cxn>
              <a:cxn ang="0">
                <a:pos x="connsiteX2" y="connsiteY2"/>
              </a:cxn>
            </a:cxnLst>
            <a:rect l="l" t="t" r="r" b="b"/>
            <a:pathLst>
              <a:path w="1142925" h="1111260">
                <a:moveTo>
                  <a:pt x="575091" y="322590"/>
                </a:moveTo>
                <a:cubicBezTo>
                  <a:pt x="936041" y="-456776"/>
                  <a:pt x="1648559" y="322590"/>
                  <a:pt x="575091" y="1111260"/>
                </a:cubicBezTo>
                <a:cubicBezTo>
                  <a:pt x="-498377" y="322590"/>
                  <a:pt x="188523" y="-213568"/>
                  <a:pt x="575091" y="322590"/>
                </a:cubicBezTo>
                <a:close/>
              </a:path>
            </a:pathLst>
          </a:custGeom>
          <a:solidFill>
            <a:srgbClr val="F27E6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หัวใจ 62">
            <a:extLst>
              <a:ext uri="{FF2B5EF4-FFF2-40B4-BE49-F238E27FC236}">
                <a16:creationId xmlns:a16="http://schemas.microsoft.com/office/drawing/2014/main" id="{E7B77FC0-9648-4C15-B829-82DB25C276B0}"/>
              </a:ext>
            </a:extLst>
          </p:cNvPr>
          <p:cNvSpPr/>
          <p:nvPr/>
        </p:nvSpPr>
        <p:spPr>
          <a:xfrm>
            <a:off x="3742023" y="5555872"/>
            <a:ext cx="311191" cy="302570"/>
          </a:xfrm>
          <a:custGeom>
            <a:avLst/>
            <a:gdLst>
              <a:gd name="connsiteX0" fmla="*/ 525780 w 1051560"/>
              <a:gd name="connsiteY0" fmla="*/ 262890 h 1051560"/>
              <a:gd name="connsiteX1" fmla="*/ 525780 w 1051560"/>
              <a:gd name="connsiteY1" fmla="*/ 1051560 h 1051560"/>
              <a:gd name="connsiteX2" fmla="*/ 525780 w 1051560"/>
              <a:gd name="connsiteY2" fmla="*/ 262890 h 1051560"/>
              <a:gd name="connsiteX0" fmla="*/ 603055 w 1132668"/>
              <a:gd name="connsiteY0" fmla="*/ 249864 h 1038534"/>
              <a:gd name="connsiteX1" fmla="*/ 603055 w 1132668"/>
              <a:gd name="connsiteY1" fmla="*/ 1038534 h 1038534"/>
              <a:gd name="connsiteX2" fmla="*/ 603055 w 1132668"/>
              <a:gd name="connsiteY2" fmla="*/ 249864 h 1038534"/>
              <a:gd name="connsiteX0" fmla="*/ 603055 w 1195889"/>
              <a:gd name="connsiteY0" fmla="*/ 259857 h 1048527"/>
              <a:gd name="connsiteX1" fmla="*/ 603055 w 1195889"/>
              <a:gd name="connsiteY1" fmla="*/ 1048527 h 1048527"/>
              <a:gd name="connsiteX2" fmla="*/ 603055 w 1195889"/>
              <a:gd name="connsiteY2" fmla="*/ 259857 h 1048527"/>
              <a:gd name="connsiteX0" fmla="*/ 575091 w 1167925"/>
              <a:gd name="connsiteY0" fmla="*/ 259857 h 1048527"/>
              <a:gd name="connsiteX1" fmla="*/ 575091 w 1167925"/>
              <a:gd name="connsiteY1" fmla="*/ 1048527 h 1048527"/>
              <a:gd name="connsiteX2" fmla="*/ 575091 w 1167925"/>
              <a:gd name="connsiteY2" fmla="*/ 259857 h 1048527"/>
              <a:gd name="connsiteX0" fmla="*/ 575091 w 1142923"/>
              <a:gd name="connsiteY0" fmla="*/ 280739 h 1069409"/>
              <a:gd name="connsiteX1" fmla="*/ 575091 w 1142923"/>
              <a:gd name="connsiteY1" fmla="*/ 1069409 h 1069409"/>
              <a:gd name="connsiteX2" fmla="*/ 575091 w 1142923"/>
              <a:gd name="connsiteY2" fmla="*/ 280739 h 1069409"/>
              <a:gd name="connsiteX0" fmla="*/ 575091 w 1142925"/>
              <a:gd name="connsiteY0" fmla="*/ 322590 h 1111260"/>
              <a:gd name="connsiteX1" fmla="*/ 575091 w 1142925"/>
              <a:gd name="connsiteY1" fmla="*/ 1111260 h 1111260"/>
              <a:gd name="connsiteX2" fmla="*/ 575091 w 1142925"/>
              <a:gd name="connsiteY2" fmla="*/ 322590 h 1111260"/>
            </a:gdLst>
            <a:ahLst/>
            <a:cxnLst>
              <a:cxn ang="0">
                <a:pos x="connsiteX0" y="connsiteY0"/>
              </a:cxn>
              <a:cxn ang="0">
                <a:pos x="connsiteX1" y="connsiteY1"/>
              </a:cxn>
              <a:cxn ang="0">
                <a:pos x="connsiteX2" y="connsiteY2"/>
              </a:cxn>
            </a:cxnLst>
            <a:rect l="l" t="t" r="r" b="b"/>
            <a:pathLst>
              <a:path w="1142925" h="1111260">
                <a:moveTo>
                  <a:pt x="575091" y="322590"/>
                </a:moveTo>
                <a:cubicBezTo>
                  <a:pt x="936041" y="-456776"/>
                  <a:pt x="1648559" y="322590"/>
                  <a:pt x="575091" y="1111260"/>
                </a:cubicBezTo>
                <a:cubicBezTo>
                  <a:pt x="-498377" y="322590"/>
                  <a:pt x="188523" y="-213568"/>
                  <a:pt x="575091" y="322590"/>
                </a:cubicBezTo>
                <a:close/>
              </a:path>
            </a:pathLst>
          </a:custGeom>
          <a:solidFill>
            <a:srgbClr val="F27E68"/>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กลุ่ม 33">
            <a:extLst>
              <a:ext uri="{FF2B5EF4-FFF2-40B4-BE49-F238E27FC236}">
                <a16:creationId xmlns:a16="http://schemas.microsoft.com/office/drawing/2014/main" id="{79B4F63C-8B07-4EBB-BA06-371344D46E79}"/>
              </a:ext>
            </a:extLst>
          </p:cNvPr>
          <p:cNvGrpSpPr/>
          <p:nvPr/>
        </p:nvGrpSpPr>
        <p:grpSpPr>
          <a:xfrm rot="19960120">
            <a:off x="7623439" y="3655701"/>
            <a:ext cx="943561" cy="943561"/>
            <a:chOff x="9749599" y="4631922"/>
            <a:chExt cx="423547" cy="423547"/>
          </a:xfrm>
        </p:grpSpPr>
        <p:sp>
          <p:nvSpPr>
            <p:cNvPr id="65" name="วงรี 34">
              <a:extLst>
                <a:ext uri="{FF2B5EF4-FFF2-40B4-BE49-F238E27FC236}">
                  <a16:creationId xmlns:a16="http://schemas.microsoft.com/office/drawing/2014/main" id="{07B92193-33E8-42CF-AAF1-F715A7BB7497}"/>
                </a:ext>
              </a:extLst>
            </p:cNvPr>
            <p:cNvSpPr/>
            <p:nvPr/>
          </p:nvSpPr>
          <p:spPr>
            <a:xfrm>
              <a:off x="9749599" y="4631922"/>
              <a:ext cx="423547" cy="423547"/>
            </a:xfrm>
            <a:prstGeom prst="ellipse">
              <a:avLst/>
            </a:prstGeom>
            <a:solidFill>
              <a:srgbClr val="FBFDFE"/>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วงรี 35">
              <a:extLst>
                <a:ext uri="{FF2B5EF4-FFF2-40B4-BE49-F238E27FC236}">
                  <a16:creationId xmlns:a16="http://schemas.microsoft.com/office/drawing/2014/main" id="{09D4600A-53CF-4EAF-A102-D1AFA2AA10F4}"/>
                </a:ext>
              </a:extLst>
            </p:cNvPr>
            <p:cNvSpPr/>
            <p:nvPr/>
          </p:nvSpPr>
          <p:spPr>
            <a:xfrm>
              <a:off x="9821203" y="4710298"/>
              <a:ext cx="310000" cy="310000"/>
            </a:xfrm>
            <a:prstGeom prst="ellipse">
              <a:avLst/>
            </a:prstGeom>
            <a:solidFill>
              <a:srgbClr val="ACDFD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ส่วนโค้ง 36">
              <a:extLst>
                <a:ext uri="{FF2B5EF4-FFF2-40B4-BE49-F238E27FC236}">
                  <a16:creationId xmlns:a16="http://schemas.microsoft.com/office/drawing/2014/main" id="{D2938006-2EB1-4B87-980E-0D29376D58E7}"/>
                </a:ext>
              </a:extLst>
            </p:cNvPr>
            <p:cNvSpPr/>
            <p:nvPr/>
          </p:nvSpPr>
          <p:spPr>
            <a:xfrm flipV="1">
              <a:off x="9833941" y="4724366"/>
              <a:ext cx="238658" cy="238658"/>
            </a:xfrm>
            <a:prstGeom prst="arc">
              <a:avLst/>
            </a:prstGeom>
            <a:ln w="38100">
              <a:solidFill>
                <a:srgbClr val="32788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C030EABA-35BC-4D39-A1D3-2941778155FF}"/>
              </a:ext>
            </a:extLst>
          </p:cNvPr>
          <p:cNvGrpSpPr/>
          <p:nvPr/>
        </p:nvGrpSpPr>
        <p:grpSpPr>
          <a:xfrm>
            <a:off x="5763499" y="2442750"/>
            <a:ext cx="5445331" cy="1741051"/>
            <a:chOff x="5763499" y="2442750"/>
            <a:chExt cx="5445331" cy="1741051"/>
          </a:xfrm>
        </p:grpSpPr>
        <p:sp>
          <p:nvSpPr>
            <p:cNvPr id="62" name="กล่องข้อความ 4">
              <a:extLst>
                <a:ext uri="{FF2B5EF4-FFF2-40B4-BE49-F238E27FC236}">
                  <a16:creationId xmlns:a16="http://schemas.microsoft.com/office/drawing/2014/main" id="{E8B9B9B9-2AF7-47D1-AB93-890AB7ECB17B}"/>
                </a:ext>
              </a:extLst>
            </p:cNvPr>
            <p:cNvSpPr txBox="1"/>
            <p:nvPr/>
          </p:nvSpPr>
          <p:spPr>
            <a:xfrm>
              <a:off x="6620749" y="3014250"/>
              <a:ext cx="808751" cy="1169551"/>
            </a:xfrm>
            <a:prstGeom prst="rect">
              <a:avLst/>
            </a:prstGeom>
            <a:noFill/>
          </p:spPr>
          <p:txBody>
            <a:bodyPr wrap="square" rtlCol="0">
              <a:spAutoFit/>
            </a:bodyPr>
            <a:lstStyle/>
            <a:p>
              <a:r>
                <a:rPr lang="en-US" sz="7000" dirty="0">
                  <a:ln w="57150">
                    <a:solidFill>
                      <a:sysClr val="windowText" lastClr="000000"/>
                    </a:solidFill>
                  </a:ln>
                  <a:solidFill>
                    <a:srgbClr val="FEDD7C"/>
                  </a:solidFill>
                  <a:latin typeface="Bauhaus 93" panose="04030905020B02020C02" pitchFamily="82" charset="0"/>
                </a:rPr>
                <a:t>.</a:t>
              </a:r>
            </a:p>
          </p:txBody>
        </p:sp>
        <p:sp>
          <p:nvSpPr>
            <p:cNvPr id="63" name="กล่องข้อความ 4">
              <a:extLst>
                <a:ext uri="{FF2B5EF4-FFF2-40B4-BE49-F238E27FC236}">
                  <a16:creationId xmlns:a16="http://schemas.microsoft.com/office/drawing/2014/main" id="{ECF20A81-6334-466B-B697-A1CE17622344}"/>
                </a:ext>
              </a:extLst>
            </p:cNvPr>
            <p:cNvSpPr txBox="1"/>
            <p:nvPr/>
          </p:nvSpPr>
          <p:spPr>
            <a:xfrm>
              <a:off x="9744949" y="3014250"/>
              <a:ext cx="808751" cy="1169551"/>
            </a:xfrm>
            <a:prstGeom prst="rect">
              <a:avLst/>
            </a:prstGeom>
            <a:noFill/>
          </p:spPr>
          <p:txBody>
            <a:bodyPr wrap="square" rtlCol="0">
              <a:spAutoFit/>
            </a:bodyPr>
            <a:lstStyle/>
            <a:p>
              <a:r>
                <a:rPr lang="en-US" sz="7000" dirty="0">
                  <a:ln w="57150">
                    <a:solidFill>
                      <a:sysClr val="windowText" lastClr="000000"/>
                    </a:solidFill>
                  </a:ln>
                  <a:solidFill>
                    <a:srgbClr val="FEDD7C"/>
                  </a:solidFill>
                  <a:latin typeface="Bauhaus 93" panose="04030905020B02020C02" pitchFamily="82" charset="0"/>
                </a:rPr>
                <a:t>.</a:t>
              </a:r>
            </a:p>
          </p:txBody>
        </p:sp>
        <p:sp>
          <p:nvSpPr>
            <p:cNvPr id="5" name="กล่องข้อความ 4">
              <a:extLst>
                <a:ext uri="{FF2B5EF4-FFF2-40B4-BE49-F238E27FC236}">
                  <a16:creationId xmlns:a16="http://schemas.microsoft.com/office/drawing/2014/main" id="{6211C987-1CDB-4153-A5B7-D986B83367BC}"/>
                </a:ext>
              </a:extLst>
            </p:cNvPr>
            <p:cNvSpPr txBox="1"/>
            <p:nvPr/>
          </p:nvSpPr>
          <p:spPr>
            <a:xfrm>
              <a:off x="5763499" y="2442750"/>
              <a:ext cx="5445331" cy="1631216"/>
            </a:xfrm>
            <a:prstGeom prst="rect">
              <a:avLst/>
            </a:prstGeom>
            <a:noFill/>
          </p:spPr>
          <p:txBody>
            <a:bodyPr wrap="square" rtlCol="0">
              <a:spAutoFit/>
            </a:bodyPr>
            <a:lstStyle/>
            <a:p>
              <a:r>
                <a:rPr lang="en-US" sz="10000" dirty="0">
                  <a:ln w="57150">
                    <a:solidFill>
                      <a:sysClr val="windowText" lastClr="000000"/>
                    </a:solidFill>
                  </a:ln>
                  <a:solidFill>
                    <a:srgbClr val="FEDD7C"/>
                  </a:solidFill>
                  <a:latin typeface="Times New Roman" panose="02020603050405020304" pitchFamily="18" charset="0"/>
                  <a:cs typeface="Times New Roman" panose="02020603050405020304" pitchFamily="18" charset="0"/>
                </a:rPr>
                <a:t>Tam </a:t>
              </a:r>
              <a:r>
                <a:rPr lang="en-US" sz="10000" dirty="0" err="1">
                  <a:ln w="57150">
                    <a:solidFill>
                      <a:sysClr val="windowText" lastClr="000000"/>
                    </a:solidFill>
                  </a:ln>
                  <a:solidFill>
                    <a:srgbClr val="FEDD7C"/>
                  </a:solidFill>
                  <a:latin typeface="Times New Roman" panose="02020603050405020304" pitchFamily="18" charset="0"/>
                  <a:cs typeface="Times New Roman" panose="02020603050405020304" pitchFamily="18" charset="0"/>
                </a:rPr>
                <a:t>biêt</a:t>
              </a:r>
              <a:endParaRPr lang="en-US" sz="10000" dirty="0">
                <a:ln w="57150">
                  <a:solidFill>
                    <a:sysClr val="windowText" lastClr="000000"/>
                  </a:solidFill>
                </a:ln>
                <a:solidFill>
                  <a:srgbClr val="FEDD7C"/>
                </a:solidFill>
                <a:latin typeface="Times New Roman" panose="02020603050405020304" pitchFamily="18" charset="0"/>
                <a:cs typeface="Times New Roman" panose="02020603050405020304" pitchFamily="18" charset="0"/>
              </a:endParaRPr>
            </a:p>
          </p:txBody>
        </p:sp>
      </p:grpSp>
      <p:pic>
        <p:nvPicPr>
          <p:cNvPr id="81" name="รูปภาพ 31">
            <a:extLst>
              <a:ext uri="{FF2B5EF4-FFF2-40B4-BE49-F238E27FC236}">
                <a16:creationId xmlns:a16="http://schemas.microsoft.com/office/drawing/2014/main" id="{A03AAAEA-0440-461C-87C6-05729AF1C013}"/>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65612" y1="65190" x2="51899" y2="65190"/>
                        <a14:foregroundMark x1="42616" y1="62658" x2="56962" y2="62658"/>
                        <a14:foregroundMark x1="64979" y1="60970" x2="66034" y2="67722"/>
                        <a14:foregroundMark x1="65823" y1="59072" x2="64557" y2="64135"/>
                        <a14:foregroundMark x1="63713" y1="59705" x2="63502" y2="66456"/>
                        <a14:foregroundMark x1="60759" y1="60338" x2="58017" y2="66245"/>
                        <a14:foregroundMark x1="62025" y1="66667" x2="44093" y2="67511"/>
                        <a14:foregroundMark x1="59283" y1="68987" x2="42827" y2="69409"/>
                        <a14:foregroundMark x1="39873" y1="60338" x2="42194" y2="71730"/>
                        <a14:foregroundMark x1="39662" y1="64346" x2="41350" y2="67089"/>
                        <a14:foregroundMark x1="36709" y1="60970" x2="36709" y2="62236"/>
                        <a14:foregroundMark x1="36920" y1="64557" x2="37764" y2="67089"/>
                        <a14:foregroundMark x1="37342" y1="64557" x2="39241" y2="71519"/>
                        <a14:foregroundMark x1="59072" y1="69831" x2="53797" y2="69831"/>
                        <a14:foregroundMark x1="53797" y1="69831" x2="45359" y2="72574"/>
                        <a14:backgroundMark x1="51037" y1="74262" x2="59705" y2="74262"/>
                        <a14:backgroundMark x1="41772" y1="74262" x2="46702" y2="74262"/>
                        <a14:backgroundMark x1="50417" y1="74463" x2="54641" y2="82911"/>
                        <a14:backgroundMark x1="60659" y1="71115" x2="75105" y2="72152"/>
                        <a14:backgroundMark x1="31013" y1="68987" x2="34907" y2="69266"/>
                        <a14:backgroundMark x1="47211" y1="74901" x2="45148" y2="75949"/>
                        <a14:backgroundMark x1="72152" y1="62236" x2="69054" y2="63809"/>
                        <a14:backgroundMark x1="75316" y1="62658" x2="69191" y2="64681"/>
                        <a14:backgroundMark x1="72152" y1="59494" x2="69250" y2="60159"/>
                        <a14:backgroundMark x1="68565" y1="59494" x2="68112" y2="59633"/>
                        <a14:backgroundMark x1="60187" y1="72858" x2="62025" y2="73418"/>
                        <a14:backgroundMark x1="34599" y1="60759" x2="35391" y2="60970"/>
                      </a14:backgroundRemoval>
                    </a14:imgEffect>
                  </a14:imgLayer>
                </a14:imgProps>
              </a:ext>
              <a:ext uri="{28A0092B-C50C-407E-A947-70E740481C1C}">
                <a14:useLocalDpi xmlns:a14="http://schemas.microsoft.com/office/drawing/2010/main" val="0"/>
              </a:ext>
            </a:extLst>
          </a:blip>
          <a:srcRect l="26717" t="20042" r="25250" b="29365"/>
          <a:stretch/>
        </p:blipFill>
        <p:spPr>
          <a:xfrm>
            <a:off x="2525603" y="2495550"/>
            <a:ext cx="1791104" cy="1886601"/>
          </a:xfrm>
          <a:prstGeom prst="ellipse">
            <a:avLst/>
          </a:prstGeom>
        </p:spPr>
      </p:pic>
    </p:spTree>
    <p:extLst>
      <p:ext uri="{BB962C8B-B14F-4D97-AF65-F5344CB8AC3E}">
        <p14:creationId xmlns:p14="http://schemas.microsoft.com/office/powerpoint/2010/main" val="1356524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500"/>
                                        <p:tgtEl>
                                          <p:spTgt spid="81"/>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81"/>
                                        </p:tgtEl>
                                        <p:attrNameLst>
                                          <p:attrName>r</p:attrName>
                                        </p:attrNameLst>
                                      </p:cBhvr>
                                    </p:animRot>
                                    <p:animRot by="-240000">
                                      <p:cBhvr>
                                        <p:cTn id="10" dur="200" fill="hold">
                                          <p:stCondLst>
                                            <p:cond delay="200"/>
                                          </p:stCondLst>
                                        </p:cTn>
                                        <p:tgtEl>
                                          <p:spTgt spid="81"/>
                                        </p:tgtEl>
                                        <p:attrNameLst>
                                          <p:attrName>r</p:attrName>
                                        </p:attrNameLst>
                                      </p:cBhvr>
                                    </p:animRot>
                                    <p:animRot by="240000">
                                      <p:cBhvr>
                                        <p:cTn id="11" dur="200" fill="hold">
                                          <p:stCondLst>
                                            <p:cond delay="400"/>
                                          </p:stCondLst>
                                        </p:cTn>
                                        <p:tgtEl>
                                          <p:spTgt spid="81"/>
                                        </p:tgtEl>
                                        <p:attrNameLst>
                                          <p:attrName>r</p:attrName>
                                        </p:attrNameLst>
                                      </p:cBhvr>
                                    </p:animRot>
                                    <p:animRot by="-240000">
                                      <p:cBhvr>
                                        <p:cTn id="12" dur="200" fill="hold">
                                          <p:stCondLst>
                                            <p:cond delay="600"/>
                                          </p:stCondLst>
                                        </p:cTn>
                                        <p:tgtEl>
                                          <p:spTgt spid="81"/>
                                        </p:tgtEl>
                                        <p:attrNameLst>
                                          <p:attrName>r</p:attrName>
                                        </p:attrNameLst>
                                      </p:cBhvr>
                                    </p:animRot>
                                    <p:animRot by="120000">
                                      <p:cBhvr>
                                        <p:cTn id="13" dur="200" fill="hold">
                                          <p:stCondLst>
                                            <p:cond delay="800"/>
                                          </p:stCondLst>
                                        </p:cTn>
                                        <p:tgtEl>
                                          <p:spTgt spid="81"/>
                                        </p:tgtEl>
                                        <p:attrNameLst>
                                          <p:attrName>r</p:attrName>
                                        </p:attrNameLst>
                                      </p:cBhvr>
                                    </p:animRot>
                                  </p:childTnLst>
                                </p:cTn>
                              </p:par>
                              <p:par>
                                <p:cTn id="14" presetID="28"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0" fill="hold"/>
                                        <p:tgtEl>
                                          <p:spTgt spid="2"/>
                                        </p:tgtEl>
                                        <p:attrNameLst>
                                          <p:attrName>ppt_x</p:attrName>
                                        </p:attrNameLst>
                                      </p:cBhvr>
                                      <p:tavLst>
                                        <p:tav tm="0">
                                          <p:val>
                                            <p:strVal val="#ppt_x"/>
                                          </p:val>
                                        </p:tav>
                                        <p:tav tm="100000">
                                          <p:val>
                                            <p:strVal val="#ppt_x"/>
                                          </p:val>
                                        </p:tav>
                                      </p:tavLst>
                                    </p:anim>
                                    <p:anim calcmode="lin" valueType="num">
                                      <p:cBhvr>
                                        <p:cTn id="17" dur="5000" fill="hold"/>
                                        <p:tgtEl>
                                          <p:spTgt spid="2"/>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ธีมของ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730</TotalTime>
  <Words>929</Words>
  <Application>Microsoft Office PowerPoint</Application>
  <PresentationFormat>Widescreen</PresentationFormat>
  <Paragraphs>116</Paragraphs>
  <Slides>13</Slides>
  <Notes>2</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Times New Roman</vt:lpstr>
      <vt:lpstr>#9Slide07 SVNA Love Of Thunder</vt:lpstr>
      <vt:lpstr>Cordia New</vt:lpstr>
      <vt:lpstr>Bauhaus 93</vt:lpstr>
      <vt:lpstr>Calibri</vt:lpstr>
      <vt:lpstr>Angsana New</vt:lpstr>
      <vt:lpstr>Calibri Light</vt:lpstr>
      <vt:lpstr>ธีมของ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งานนำเสนอ PowerPoint</dc:title>
  <dc:creator>62222037</dc:creator>
  <cp:lastModifiedBy>Hang</cp:lastModifiedBy>
  <cp:revision>42</cp:revision>
  <dcterms:created xsi:type="dcterms:W3CDTF">2021-11-10T07:56:35Z</dcterms:created>
  <dcterms:modified xsi:type="dcterms:W3CDTF">2022-01-23T12:40:34Z</dcterms:modified>
  <cp:version>X019</cp:version>
</cp:coreProperties>
</file>