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1" r:id="rId6"/>
    <p:sldId id="263" r:id="rId7"/>
    <p:sldId id="265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26476-5A87-4ACE-90D7-C493D116D75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84C9E-EF46-422F-BDFC-647678EA2B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650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44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894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424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2823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078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5074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697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60D7-5DD8-4BAD-A65B-D8B626E1F3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720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763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77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04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91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57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62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5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5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05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94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934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C3C169-CE98-44C8-8F2E-8456F60706AC}"/>
              </a:ext>
            </a:extLst>
          </p:cNvPr>
          <p:cNvSpPr txBox="1"/>
          <p:nvPr userDrawn="1"/>
        </p:nvSpPr>
        <p:spPr>
          <a:xfrm>
            <a:off x="0" y="57150"/>
            <a:ext cx="1248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UTM Avo" panose="02040603050506020204" pitchFamily="18" charset="0"/>
              </a:rPr>
              <a:t>KTUTS</a:t>
            </a:r>
          </a:p>
        </p:txBody>
      </p:sp>
    </p:spTree>
    <p:extLst>
      <p:ext uri="{BB962C8B-B14F-4D97-AF65-F5344CB8AC3E}">
        <p14:creationId xmlns:p14="http://schemas.microsoft.com/office/powerpoint/2010/main" val="89815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1D9C1-FB29-4CBB-8C6C-F109FA343F46}" type="datetimeFigureOut">
              <a:rPr lang="en-US" smtClean="0"/>
              <a:t>3/11/2022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086ED-FD9F-4C5E-9F93-F189B474BE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8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1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649686-793C-4D4F-AB88-B368764FA7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1DB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组合 2">
            <a:extLst>
              <a:ext uri="{FF2B5EF4-FFF2-40B4-BE49-F238E27FC236}">
                <a16:creationId xmlns:a16="http://schemas.microsoft.com/office/drawing/2014/main" id="{6CC6DD10-9AEB-4C32-B6C7-5A469DC43182}"/>
              </a:ext>
            </a:extLst>
          </p:cNvPr>
          <p:cNvGrpSpPr/>
          <p:nvPr/>
        </p:nvGrpSpPr>
        <p:grpSpPr>
          <a:xfrm>
            <a:off x="13934" y="0"/>
            <a:ext cx="12192000" cy="6858000"/>
            <a:chOff x="0" y="0"/>
            <a:chExt cx="12192000" cy="6858000"/>
          </a:xfrm>
        </p:grpSpPr>
        <p:pic>
          <p:nvPicPr>
            <p:cNvPr id="7" name="图片 16">
              <a:extLst>
                <a:ext uri="{FF2B5EF4-FFF2-40B4-BE49-F238E27FC236}">
                  <a16:creationId xmlns:a16="http://schemas.microsoft.com/office/drawing/2014/main" id="{53A6D6FF-6155-4F0E-8F35-DB92FF904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64" b="37472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8" name="矩形: 圆角 1">
              <a:extLst>
                <a:ext uri="{FF2B5EF4-FFF2-40B4-BE49-F238E27FC236}">
                  <a16:creationId xmlns:a16="http://schemas.microsoft.com/office/drawing/2014/main" id="{A6416415-3285-436C-8BD4-1DB2123BBB2A}"/>
                </a:ext>
              </a:extLst>
            </p:cNvPr>
            <p:cNvSpPr/>
            <p:nvPr/>
          </p:nvSpPr>
          <p:spPr>
            <a:xfrm>
              <a:off x="4978400" y="2489200"/>
              <a:ext cx="1638300" cy="1104900"/>
            </a:xfrm>
            <a:prstGeom prst="roundRect">
              <a:avLst/>
            </a:prstGeom>
            <a:solidFill>
              <a:srgbClr val="054B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D0C5F63-46CF-4D41-9245-1095E6BAA93E}"/>
              </a:ext>
            </a:extLst>
          </p:cNvPr>
          <p:cNvSpPr/>
          <p:nvPr/>
        </p:nvSpPr>
        <p:spPr>
          <a:xfrm>
            <a:off x="1121492" y="1188474"/>
            <a:ext cx="9897326" cy="4745294"/>
          </a:xfrm>
          <a:prstGeom prst="roundRect">
            <a:avLst/>
          </a:prstGeom>
          <a:solidFill>
            <a:schemeClr val="bg1">
              <a:alpha val="6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Thắng biển</a:t>
            </a:r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CA9742-E88C-4F73-A775-07FAF0DB2AB6}"/>
              </a:ext>
            </a:extLst>
          </p:cNvPr>
          <p:cNvSpPr txBox="1"/>
          <p:nvPr/>
        </p:nvSpPr>
        <p:spPr>
          <a:xfrm>
            <a:off x="1214984" y="1564968"/>
            <a:ext cx="98177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smtClean="0">
                <a:solidFill>
                  <a:srgbClr val="054B9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Thứ tư ngày 16 tháng 3 năm 2022</a:t>
            </a:r>
          </a:p>
          <a:p>
            <a:pPr algn="ctr"/>
            <a:r>
              <a:rPr lang="en-US" sz="5400" smtClean="0">
                <a:solidFill>
                  <a:srgbClr val="054B9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Chính tả</a:t>
            </a:r>
            <a:endParaRPr lang="en-US" sz="5400" dirty="0">
              <a:solidFill>
                <a:srgbClr val="054B9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35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CC6DD10-9AEB-4C32-B6C7-5A469DC4318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3A6D6FF-6155-4F0E-8F35-DB92FF904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64" b="37472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A6416415-3285-436C-8BD4-1DB2123BBB2A}"/>
                </a:ext>
              </a:extLst>
            </p:cNvPr>
            <p:cNvSpPr/>
            <p:nvPr/>
          </p:nvSpPr>
          <p:spPr>
            <a:xfrm>
              <a:off x="4978400" y="2489200"/>
              <a:ext cx="1638300" cy="1104900"/>
            </a:xfrm>
            <a:prstGeom prst="roundRect">
              <a:avLst/>
            </a:prstGeom>
            <a:solidFill>
              <a:srgbClr val="054B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9EA60B60-E60C-4237-9374-33A42617F350}"/>
              </a:ext>
            </a:extLst>
          </p:cNvPr>
          <p:cNvGrpSpPr/>
          <p:nvPr/>
        </p:nvGrpSpPr>
        <p:grpSpPr>
          <a:xfrm>
            <a:off x="4586470" y="4659150"/>
            <a:ext cx="3765600" cy="1990455"/>
            <a:chOff x="561741" y="2590800"/>
            <a:chExt cx="3765600" cy="1990455"/>
          </a:xfrm>
        </p:grpSpPr>
        <p:sp>
          <p:nvSpPr>
            <p:cNvPr id="20" name="Rectangle 6">
              <a:extLst>
                <a:ext uri="{FF2B5EF4-FFF2-40B4-BE49-F238E27FC236}">
                  <a16:creationId xmlns:a16="http://schemas.microsoft.com/office/drawing/2014/main" id="{5E5BDCC2-F0D9-47E2-A421-CA2BFFD8324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61741" y="3811814"/>
              <a:ext cx="3765600" cy="76944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400" b="1" kern="0" smtClean="0">
                  <a:solidFill>
                    <a:schemeClr val="bg1"/>
                  </a:solidFill>
                  <a:latin typeface="UTM Avo" panose="02040603050506020204" pitchFamily="18" charset="0"/>
                  <a:ea typeface="字魂59号-创粗黑" panose="00000500000000000000" pitchFamily="2" charset="-122"/>
                </a:rPr>
                <a:t>Bài 2 (tr 68)</a:t>
              </a:r>
              <a:endParaRPr lang="zh-CN" altLang="en-US" sz="4400" b="1" kern="0" dirty="0">
                <a:solidFill>
                  <a:schemeClr val="bg1"/>
                </a:solidFill>
                <a:latin typeface="UTM Avo" panose="02040603050506020204" pitchFamily="18" charset="0"/>
                <a:ea typeface="字魂59号-创粗黑" panose="00000500000000000000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73672C28-74C2-49EC-8915-E5001B98F2AA}"/>
                </a:ext>
              </a:extLst>
            </p:cNvPr>
            <p:cNvSpPr/>
            <p:nvPr/>
          </p:nvSpPr>
          <p:spPr>
            <a:xfrm>
              <a:off x="1739900" y="2590800"/>
              <a:ext cx="1054100" cy="1054100"/>
            </a:xfrm>
            <a:prstGeom prst="ellipse">
              <a:avLst/>
            </a:prstGeom>
            <a:solidFill>
              <a:srgbClr val="EFCB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id="{B1989DAE-3D0C-464F-9AF2-DCBC4D304E1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1992079" y="2744015"/>
              <a:ext cx="555676" cy="76944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 sz="4400" kern="0" dirty="0">
                <a:solidFill>
                  <a:srgbClr val="C00000"/>
                </a:solidFill>
                <a:latin typeface="UTM Loko" panose="02040603050506020204" pitchFamily="18" charset="0"/>
                <a:ea typeface="字魂59号-创粗黑" panose="00000500000000000000" pitchFamily="2" charset="-122"/>
              </a:endParaRPr>
            </a:p>
          </p:txBody>
        </p:sp>
      </p:grpSp>
      <p:grpSp>
        <p:nvGrpSpPr>
          <p:cNvPr id="30" name="组合 4">
            <a:extLst>
              <a:ext uri="{FF2B5EF4-FFF2-40B4-BE49-F238E27FC236}">
                <a16:creationId xmlns:a16="http://schemas.microsoft.com/office/drawing/2014/main" id="{81D88687-44A8-4E4D-8D3F-B1A0370D738B}"/>
              </a:ext>
            </a:extLst>
          </p:cNvPr>
          <p:cNvGrpSpPr/>
          <p:nvPr/>
        </p:nvGrpSpPr>
        <p:grpSpPr>
          <a:xfrm>
            <a:off x="8030426" y="4764065"/>
            <a:ext cx="4161574" cy="1888224"/>
            <a:chOff x="525229" y="2590800"/>
            <a:chExt cx="4161574" cy="1888224"/>
          </a:xfrm>
        </p:grpSpPr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C21DD9A3-D0A2-41C2-8072-6176610D2E54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525229" y="3709583"/>
              <a:ext cx="4161574" cy="76944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400" b="1" kern="0" smtClean="0">
                  <a:solidFill>
                    <a:schemeClr val="bg1"/>
                  </a:solidFill>
                  <a:latin typeface="UTM Avo" panose="02040603050506020204" pitchFamily="18" charset="0"/>
                  <a:ea typeface="字魂59号-创粗黑" panose="00000500000000000000" pitchFamily="2" charset="-122"/>
                </a:rPr>
                <a:t>Bài 2 (tr 77, 78)</a:t>
              </a:r>
              <a:endParaRPr lang="zh-CN" altLang="en-US" sz="4400" b="1" kern="0" dirty="0">
                <a:solidFill>
                  <a:schemeClr val="bg1"/>
                </a:solidFill>
                <a:latin typeface="UTM Avo" panose="02040603050506020204" pitchFamily="18" charset="0"/>
                <a:ea typeface="字魂59号-创粗黑" panose="00000500000000000000" pitchFamily="2" charset="-122"/>
              </a:endParaRPr>
            </a:p>
          </p:txBody>
        </p:sp>
        <p:sp>
          <p:nvSpPr>
            <p:cNvPr id="32" name="椭圆 3">
              <a:extLst>
                <a:ext uri="{FF2B5EF4-FFF2-40B4-BE49-F238E27FC236}">
                  <a16:creationId xmlns:a16="http://schemas.microsoft.com/office/drawing/2014/main" id="{9960CA02-CA6D-491C-B3CC-20841AB90338}"/>
                </a:ext>
              </a:extLst>
            </p:cNvPr>
            <p:cNvSpPr/>
            <p:nvPr/>
          </p:nvSpPr>
          <p:spPr>
            <a:xfrm>
              <a:off x="1739900" y="2590800"/>
              <a:ext cx="1054100" cy="1054100"/>
            </a:xfrm>
            <a:prstGeom prst="ellipse">
              <a:avLst/>
            </a:prstGeom>
            <a:solidFill>
              <a:srgbClr val="EFCB5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Rectangle 6">
              <a:extLst>
                <a:ext uri="{FF2B5EF4-FFF2-40B4-BE49-F238E27FC236}">
                  <a16:creationId xmlns:a16="http://schemas.microsoft.com/office/drawing/2014/main" id="{99934D82-1BF8-4A8E-9B81-5428E26EB261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1992079" y="2744015"/>
              <a:ext cx="555676" cy="76944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 sz="4400" kern="0" dirty="0">
                <a:solidFill>
                  <a:srgbClr val="C00000"/>
                </a:solidFill>
                <a:latin typeface="UTM Loko" panose="02040603050506020204" pitchFamily="18" charset="0"/>
                <a:ea typeface="字魂59号-创粗黑" panose="00000500000000000000" pitchFamily="2" charset="-122"/>
              </a:endParaRPr>
            </a:p>
          </p:txBody>
        </p:sp>
      </p:grpSp>
      <p:grpSp>
        <p:nvGrpSpPr>
          <p:cNvPr id="34" name="组合 4">
            <a:extLst>
              <a:ext uri="{FF2B5EF4-FFF2-40B4-BE49-F238E27FC236}">
                <a16:creationId xmlns:a16="http://schemas.microsoft.com/office/drawing/2014/main" id="{C83240F4-F2CA-4476-85B1-FA6F8CC8DB10}"/>
              </a:ext>
            </a:extLst>
          </p:cNvPr>
          <p:cNvGrpSpPr/>
          <p:nvPr/>
        </p:nvGrpSpPr>
        <p:grpSpPr>
          <a:xfrm>
            <a:off x="45758" y="1424150"/>
            <a:ext cx="3435514" cy="3235000"/>
            <a:chOff x="684256" y="2744015"/>
            <a:chExt cx="3435514" cy="3235000"/>
          </a:xfrm>
        </p:grpSpPr>
        <p:sp>
          <p:nvSpPr>
            <p:cNvPr id="35" name="Rectangle 6">
              <a:extLst>
                <a:ext uri="{FF2B5EF4-FFF2-40B4-BE49-F238E27FC236}">
                  <a16:creationId xmlns:a16="http://schemas.microsoft.com/office/drawing/2014/main" id="{0DEE4160-57BE-494E-B089-B2A7EAC9CCA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684256" y="3855357"/>
              <a:ext cx="3435514" cy="212365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4400" b="1" kern="0" smtClean="0">
                  <a:solidFill>
                    <a:schemeClr val="bg1"/>
                  </a:solidFill>
                  <a:latin typeface="UTM Avo" panose="02040603050506020204" pitchFamily="18" charset="0"/>
                  <a:ea typeface="字魂59号-创粗黑" panose="00000500000000000000" pitchFamily="2" charset="-122"/>
                </a:rPr>
                <a:t>Viết chính tả bài: Thắng biển</a:t>
              </a:r>
              <a:endParaRPr lang="zh-CN" altLang="en-US" sz="4400" b="1" kern="0" dirty="0">
                <a:solidFill>
                  <a:schemeClr val="bg1"/>
                </a:solidFill>
                <a:latin typeface="UTM Avo" panose="02040603050506020204" pitchFamily="18" charset="0"/>
                <a:ea typeface="字魂59号-创粗黑" panose="00000500000000000000" pitchFamily="2" charset="-122"/>
              </a:endParaRPr>
            </a:p>
          </p:txBody>
        </p:sp>
        <p:sp>
          <p:nvSpPr>
            <p:cNvPr id="37" name="Rectangle 6">
              <a:extLst>
                <a:ext uri="{FF2B5EF4-FFF2-40B4-BE49-F238E27FC236}">
                  <a16:creationId xmlns:a16="http://schemas.microsoft.com/office/drawing/2014/main" id="{3628115D-DE70-4DD6-B149-25E4CC11625C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1992079" y="2744015"/>
              <a:ext cx="555676" cy="76944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zh-CN" altLang="en-US" sz="4400" kern="0" dirty="0">
                <a:solidFill>
                  <a:srgbClr val="C00000"/>
                </a:solidFill>
                <a:latin typeface="UTM Loko" panose="02040603050506020204" pitchFamily="18" charset="0"/>
                <a:ea typeface="字魂59号-创粗黑" panose="00000500000000000000" pitchFamily="2" charset="-122"/>
              </a:endParaRPr>
            </a:p>
          </p:txBody>
        </p:sp>
      </p:grpSp>
      <p:sp>
        <p:nvSpPr>
          <p:cNvPr id="22" name="Rectangle: Rounded Corners 18">
            <a:extLst>
              <a:ext uri="{FF2B5EF4-FFF2-40B4-BE49-F238E27FC236}">
                <a16:creationId xmlns:a16="http://schemas.microsoft.com/office/drawing/2014/main" id="{0D0C5F63-46CF-4D41-9245-1095E6BAA93E}"/>
              </a:ext>
            </a:extLst>
          </p:cNvPr>
          <p:cNvSpPr/>
          <p:nvPr/>
        </p:nvSpPr>
        <p:spPr>
          <a:xfrm>
            <a:off x="6468177" y="2232156"/>
            <a:ext cx="3436836" cy="1771953"/>
          </a:xfrm>
          <a:prstGeom prst="roundRect">
            <a:avLst/>
          </a:prstGeom>
          <a:solidFill>
            <a:schemeClr val="bg1">
              <a:alpha val="6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tập chính tả</a:t>
            </a:r>
            <a:endParaRPr lang="en-US" sz="44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45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9E6CE10-1CA8-404A-954A-D675184E3A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4" b="23692"/>
          <a:stretch/>
        </p:blipFill>
        <p:spPr>
          <a:xfrm>
            <a:off x="0" y="2705100"/>
            <a:ext cx="4667069" cy="41529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387AD1-628A-4087-8F02-3FB04FE3C9C9}"/>
              </a:ext>
            </a:extLst>
          </p:cNvPr>
          <p:cNvSpPr/>
          <p:nvPr/>
        </p:nvSpPr>
        <p:spPr>
          <a:xfrm>
            <a:off x="558330" y="108155"/>
            <a:ext cx="11176469" cy="5014452"/>
          </a:xfrm>
          <a:prstGeom prst="roundRect">
            <a:avLst/>
          </a:prstGeom>
          <a:solidFill>
            <a:schemeClr val="bg1">
              <a:alpha val="9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242F8E-F32C-48A6-AC54-E4971554C09B}"/>
              </a:ext>
            </a:extLst>
          </p:cNvPr>
          <p:cNvSpPr txBox="1"/>
          <p:nvPr/>
        </p:nvSpPr>
        <p:spPr>
          <a:xfrm>
            <a:off x="4232085" y="565110"/>
            <a:ext cx="391042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500" dirty="0">
                <a:solidFill>
                  <a:schemeClr val="accent5">
                    <a:lumMod val="75000"/>
                  </a:schemeClr>
                </a:solidFill>
                <a:effectLst/>
                <a:latin typeface="UTM Colossalis" panose="02040603050506020204" pitchFamily="18" charset="0"/>
              </a:rPr>
              <a:t>THẮNG BIỂN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0F8AA4-8033-4619-8040-01DA55EEEC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70" y="0"/>
            <a:ext cx="1702129" cy="1424608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id="{5CDED8A2-EEB6-414E-91B8-35DEED325421}"/>
              </a:ext>
            </a:extLst>
          </p:cNvPr>
          <p:cNvSpPr txBox="1"/>
          <p:nvPr/>
        </p:nvSpPr>
        <p:spPr>
          <a:xfrm>
            <a:off x="558331" y="1270425"/>
            <a:ext cx="11000014" cy="419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Mặt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trời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lên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cao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dần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Gió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đã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bắt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đầu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mạnh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Gió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lên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nước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biển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càng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dữ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Khoảng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mênh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mông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ầm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ĩ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càng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lan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rộng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mãi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vào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Biển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cả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muốn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nuốt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tươi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con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đê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mỏng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manh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như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con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mập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đớp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con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cá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chim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nhỏ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bé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tiếng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ào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dữ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dội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Như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đàn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cá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voi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lớn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sóng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trào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qua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những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cây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vẹt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cao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nhất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vụt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vào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thân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đê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rào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rào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cuộc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vật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lộn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dữ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dội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diễn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ra.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bên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là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biển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là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gió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trong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cơn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giận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dữ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điên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cuồng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bên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là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hàng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ngàn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người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với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hai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bàn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tay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và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những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dụng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cụ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thô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sơ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với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tinh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thần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quyết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tâm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chống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26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giữ</a:t>
            </a:r>
            <a:r>
              <a:rPr lang="en-US" altLang="zh-CN" sz="26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600" i="1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									Theo </a:t>
            </a:r>
            <a:r>
              <a:rPr lang="en-US" altLang="zh-CN" sz="2600" b="1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Chu </a:t>
            </a:r>
            <a:r>
              <a:rPr lang="en-US" altLang="zh-CN" sz="2600" b="1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Văn</a:t>
            </a:r>
            <a:endParaRPr lang="zh-CN" altLang="en-US" sz="2600" b="1" dirty="0">
              <a:latin typeface="Times New Roman" panose="02020603050405020304" pitchFamily="18" charset="0"/>
              <a:ea typeface="字魂59号-创粗黑" panose="00000500000000000000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0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6CC6DD10-9AEB-4C32-B6C7-5A469DC4318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53A6D6FF-6155-4F0E-8F35-DB92FF904C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64" b="37472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A6416415-3285-436C-8BD4-1DB2123BBB2A}"/>
                </a:ext>
              </a:extLst>
            </p:cNvPr>
            <p:cNvSpPr/>
            <p:nvPr/>
          </p:nvSpPr>
          <p:spPr>
            <a:xfrm>
              <a:off x="4978400" y="2489200"/>
              <a:ext cx="1638300" cy="1104900"/>
            </a:xfrm>
            <a:prstGeom prst="roundRect">
              <a:avLst/>
            </a:prstGeom>
            <a:solidFill>
              <a:srgbClr val="054B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Rectangle: Rounded Corners 18">
            <a:extLst>
              <a:ext uri="{FF2B5EF4-FFF2-40B4-BE49-F238E27FC236}">
                <a16:creationId xmlns:a16="http://schemas.microsoft.com/office/drawing/2014/main" id="{0D0C5F63-46CF-4D41-9245-1095E6BAA93E}"/>
              </a:ext>
            </a:extLst>
          </p:cNvPr>
          <p:cNvSpPr/>
          <p:nvPr/>
        </p:nvSpPr>
        <p:spPr>
          <a:xfrm>
            <a:off x="848887" y="1490170"/>
            <a:ext cx="9897326" cy="4745294"/>
          </a:xfrm>
          <a:prstGeom prst="roundRect">
            <a:avLst/>
          </a:prstGeom>
          <a:solidFill>
            <a:schemeClr val="bg1">
              <a:alpha val="6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79DB6634-E05C-4D13-B3FF-D812A06DBD9D}"/>
              </a:ext>
            </a:extLst>
          </p:cNvPr>
          <p:cNvGrpSpPr/>
          <p:nvPr/>
        </p:nvGrpSpPr>
        <p:grpSpPr>
          <a:xfrm>
            <a:off x="1604399" y="2244179"/>
            <a:ext cx="9781355" cy="2539769"/>
            <a:chOff x="-2018964" y="2590800"/>
            <a:chExt cx="9781355" cy="2539769"/>
          </a:xfrm>
        </p:grpSpPr>
        <p:sp>
          <p:nvSpPr>
            <p:cNvPr id="58" name="Rectangle 6">
              <a:extLst>
                <a:ext uri="{FF2B5EF4-FFF2-40B4-BE49-F238E27FC236}">
                  <a16:creationId xmlns:a16="http://schemas.microsoft.com/office/drawing/2014/main" id="{F12FBC30-DA66-4169-899F-FC2C6E6F5F77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-2018964" y="3930240"/>
              <a:ext cx="9781355" cy="120032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7200" b="1" kern="0" dirty="0">
                  <a:solidFill>
                    <a:schemeClr val="bg1"/>
                  </a:solidFill>
                  <a:effectLst>
                    <a:glow rad="2286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ea typeface="字魂59号-创粗黑" panose="00000500000000000000" pitchFamily="2" charset="-122"/>
                </a:rPr>
                <a:t>BÀI TẬP CHÍNH TẢ</a:t>
              </a:r>
              <a:endParaRPr lang="zh-CN" altLang="en-US" sz="7200" b="1" kern="0" dirty="0"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字魂59号-创粗黑" panose="00000500000000000000" pitchFamily="2" charset="-122"/>
              </a:endParaRPr>
            </a:p>
          </p:txBody>
        </p:sp>
        <p:sp>
          <p:nvSpPr>
            <p:cNvPr id="60" name="椭圆 59">
              <a:extLst>
                <a:ext uri="{FF2B5EF4-FFF2-40B4-BE49-F238E27FC236}">
                  <a16:creationId xmlns:a16="http://schemas.microsoft.com/office/drawing/2014/main" id="{44556290-036C-4F1A-BB4B-AD170AA3320F}"/>
                </a:ext>
              </a:extLst>
            </p:cNvPr>
            <p:cNvSpPr/>
            <p:nvPr/>
          </p:nvSpPr>
          <p:spPr>
            <a:xfrm>
              <a:off x="1739900" y="2590800"/>
              <a:ext cx="1054100" cy="1054100"/>
            </a:xfrm>
            <a:prstGeom prst="ellipse">
              <a:avLst/>
            </a:prstGeom>
            <a:solidFill>
              <a:srgbClr val="EFCB5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982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2">
            <a:extLst>
              <a:ext uri="{FF2B5EF4-FFF2-40B4-BE49-F238E27FC236}">
                <a16:creationId xmlns:a16="http://schemas.microsoft.com/office/drawing/2014/main" id="{8667E2EF-CBA3-4E90-9361-3F745937F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60" y="0"/>
            <a:ext cx="121920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 rot="5400000">
            <a:off x="4157515" y="-1187247"/>
            <a:ext cx="3898491" cy="12192004"/>
            <a:chOff x="1984164" y="-1"/>
            <a:chExt cx="7814372" cy="6858002"/>
          </a:xfrm>
        </p:grpSpPr>
        <p:grpSp>
          <p:nvGrpSpPr>
            <p:cNvPr id="66" name="组合 1">
              <a:extLst>
                <a:ext uri="{FF2B5EF4-FFF2-40B4-BE49-F238E27FC236}">
                  <a16:creationId xmlns:a16="http://schemas.microsoft.com/office/drawing/2014/main" id="{65BB6063-0CC2-4D0D-9757-4B670ACCE29E}"/>
                </a:ext>
              </a:extLst>
            </p:cNvPr>
            <p:cNvGrpSpPr/>
            <p:nvPr/>
          </p:nvGrpSpPr>
          <p:grpSpPr>
            <a:xfrm rot="5400000" flipV="1">
              <a:off x="-117939" y="2102104"/>
              <a:ext cx="6858000" cy="2653793"/>
              <a:chOff x="-397" y="3270540"/>
              <a:chExt cx="9144793" cy="1888031"/>
            </a:xfrm>
          </p:grpSpPr>
          <p:pic>
            <p:nvPicPr>
              <p:cNvPr id="67" name="图片 61">
                <a:extLst>
                  <a:ext uri="{FF2B5EF4-FFF2-40B4-BE49-F238E27FC236}">
                    <a16:creationId xmlns:a16="http://schemas.microsoft.com/office/drawing/2014/main" id="{34778DC5-82F8-4A36-AC65-DB117803C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68" name="图片 55">
                <a:extLst>
                  <a:ext uri="{FF2B5EF4-FFF2-40B4-BE49-F238E27FC236}">
                    <a16:creationId xmlns:a16="http://schemas.microsoft.com/office/drawing/2014/main" id="{7D982C37-3B84-4D10-A78D-FF0114D3C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 flipV="1"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22" name="组合 1">
              <a:extLst>
                <a:ext uri="{FF2B5EF4-FFF2-40B4-BE49-F238E27FC236}">
                  <a16:creationId xmlns:a16="http://schemas.microsoft.com/office/drawing/2014/main" id="{9A0516DB-6D69-42A5-A5E2-D4E3A0C3CE13}"/>
                </a:ext>
              </a:extLst>
            </p:cNvPr>
            <p:cNvGrpSpPr/>
            <p:nvPr/>
          </p:nvGrpSpPr>
          <p:grpSpPr>
            <a:xfrm rot="5400000" flipV="1">
              <a:off x="3213558" y="2102102"/>
              <a:ext cx="6858000" cy="2653793"/>
              <a:chOff x="-397" y="3270540"/>
              <a:chExt cx="9144793" cy="1888031"/>
            </a:xfrm>
          </p:grpSpPr>
          <p:pic>
            <p:nvPicPr>
              <p:cNvPr id="23" name="图片 61">
                <a:extLst>
                  <a:ext uri="{FF2B5EF4-FFF2-40B4-BE49-F238E27FC236}">
                    <a16:creationId xmlns:a16="http://schemas.microsoft.com/office/drawing/2014/main" id="{134491C2-B8C9-404D-9D7E-6FA3CD5098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24" name="图片 55">
                <a:extLst>
                  <a:ext uri="{FF2B5EF4-FFF2-40B4-BE49-F238E27FC236}">
                    <a16:creationId xmlns:a16="http://schemas.microsoft.com/office/drawing/2014/main" id="{C0DD699F-9B67-47F0-AF12-723B58682B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25" name="组合 1">
              <a:extLst>
                <a:ext uri="{FF2B5EF4-FFF2-40B4-BE49-F238E27FC236}">
                  <a16:creationId xmlns:a16="http://schemas.microsoft.com/office/drawing/2014/main" id="{65BB6063-0CC2-4D0D-9757-4B670ACCE29E}"/>
                </a:ext>
              </a:extLst>
            </p:cNvPr>
            <p:cNvGrpSpPr/>
            <p:nvPr/>
          </p:nvGrpSpPr>
          <p:grpSpPr>
            <a:xfrm rot="5400000" flipV="1">
              <a:off x="5042640" y="2102102"/>
              <a:ext cx="6858000" cy="2653793"/>
              <a:chOff x="-397" y="3270540"/>
              <a:chExt cx="9144793" cy="1888031"/>
            </a:xfrm>
          </p:grpSpPr>
          <p:pic>
            <p:nvPicPr>
              <p:cNvPr id="26" name="图片 61">
                <a:extLst>
                  <a:ext uri="{FF2B5EF4-FFF2-40B4-BE49-F238E27FC236}">
                    <a16:creationId xmlns:a16="http://schemas.microsoft.com/office/drawing/2014/main" id="{34778DC5-82F8-4A36-AC65-DB117803C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27" name="图片 55">
                <a:extLst>
                  <a:ext uri="{FF2B5EF4-FFF2-40B4-BE49-F238E27FC236}">
                    <a16:creationId xmlns:a16="http://schemas.microsoft.com/office/drawing/2014/main" id="{7D982C37-3B84-4D10-A78D-FF0114D3C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 flipV="1"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63" name="组合 1">
              <a:extLst>
                <a:ext uri="{FF2B5EF4-FFF2-40B4-BE49-F238E27FC236}">
                  <a16:creationId xmlns:a16="http://schemas.microsoft.com/office/drawing/2014/main" id="{BB251797-E2EC-4029-8172-4370441C59A4}"/>
                </a:ext>
              </a:extLst>
            </p:cNvPr>
            <p:cNvGrpSpPr/>
            <p:nvPr/>
          </p:nvGrpSpPr>
          <p:grpSpPr>
            <a:xfrm rot="5400000" flipV="1">
              <a:off x="1900109" y="2102103"/>
              <a:ext cx="6858000" cy="2653793"/>
              <a:chOff x="-397" y="3270540"/>
              <a:chExt cx="9144793" cy="1888031"/>
            </a:xfrm>
          </p:grpSpPr>
          <p:pic>
            <p:nvPicPr>
              <p:cNvPr id="64" name="图片 61">
                <a:extLst>
                  <a:ext uri="{FF2B5EF4-FFF2-40B4-BE49-F238E27FC236}">
                    <a16:creationId xmlns:a16="http://schemas.microsoft.com/office/drawing/2014/main" id="{1F921749-02D7-4FB8-A12F-A0BC3608AA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65" name="图片 55">
                <a:extLst>
                  <a:ext uri="{FF2B5EF4-FFF2-40B4-BE49-F238E27FC236}">
                    <a16:creationId xmlns:a16="http://schemas.microsoft.com/office/drawing/2014/main" id="{50983554-D654-4F41-87B0-7CC74F604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DF794A2-F6E3-4EA7-9F49-AD5B123CE155}"/>
              </a:ext>
            </a:extLst>
          </p:cNvPr>
          <p:cNvSpPr/>
          <p:nvPr/>
        </p:nvSpPr>
        <p:spPr>
          <a:xfrm>
            <a:off x="834952" y="978575"/>
            <a:ext cx="10215770" cy="5621406"/>
          </a:xfrm>
          <a:prstGeom prst="roundRect">
            <a:avLst/>
          </a:prstGeom>
          <a:solidFill>
            <a:schemeClr val="bg1">
              <a:alpha val="8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31" name="文本框 38">
            <a:extLst>
              <a:ext uri="{FF2B5EF4-FFF2-40B4-BE49-F238E27FC236}">
                <a16:creationId xmlns:a16="http://schemas.microsoft.com/office/drawing/2014/main" id="{070AE3D8-C90E-49C3-8860-BE3EDF79E3FA}"/>
              </a:ext>
            </a:extLst>
          </p:cNvPr>
          <p:cNvSpPr txBox="1"/>
          <p:nvPr/>
        </p:nvSpPr>
        <p:spPr>
          <a:xfrm>
            <a:off x="121513" y="80076"/>
            <a:ext cx="12081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Bài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tập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>
                <a:latin typeface="UTM Avo" panose="02040603050506020204" pitchFamily="18" charset="0"/>
                <a:ea typeface="字魂59号-创粗黑" panose="00000500000000000000" pitchFamily="2" charset="-122"/>
              </a:rPr>
              <a:t>2 </a:t>
            </a:r>
            <a:r>
              <a:rPr lang="en-US" altLang="zh-CN" sz="2800" b="1" smtClean="0">
                <a:latin typeface="UTM Avo" panose="02040603050506020204" pitchFamily="18" charset="0"/>
                <a:ea typeface="字魂59号-创粗黑" panose="00000500000000000000" pitchFamily="2" charset="-122"/>
              </a:rPr>
              <a:t>(tr 68): Tìm những tiếng bắt đầu bằng r/d/gi thích hợp với mỗi ô trống</a:t>
            </a:r>
            <a:endParaRPr lang="zh-CN" altLang="en-US" sz="2800" b="1" dirty="0">
              <a:latin typeface="UTM Avo" panose="02040603050506020204" pitchFamily="18" charset="0"/>
              <a:ea typeface="字魂59号-创粗黑" panose="00000500000000000000" pitchFamily="2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9295" y="1872541"/>
            <a:ext cx="9967082" cy="338409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5503" y="2326958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gian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445297" y="2812505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55506" y="3303668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dãi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70951" y="3811301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gió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86332" y="4330797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ràng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219119" y="4326430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ừng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5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6" grpId="0"/>
      <p:bldP spid="37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2">
            <a:extLst>
              <a:ext uri="{FF2B5EF4-FFF2-40B4-BE49-F238E27FC236}">
                <a16:creationId xmlns:a16="http://schemas.microsoft.com/office/drawing/2014/main" id="{8667E2EF-CBA3-4E90-9361-3F745937F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60" y="0"/>
            <a:ext cx="121920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 rot="5400000">
            <a:off x="4157515" y="-1187247"/>
            <a:ext cx="3898491" cy="12192004"/>
            <a:chOff x="1984164" y="-1"/>
            <a:chExt cx="7814372" cy="6858002"/>
          </a:xfrm>
        </p:grpSpPr>
        <p:grpSp>
          <p:nvGrpSpPr>
            <p:cNvPr id="66" name="组合 1">
              <a:extLst>
                <a:ext uri="{FF2B5EF4-FFF2-40B4-BE49-F238E27FC236}">
                  <a16:creationId xmlns:a16="http://schemas.microsoft.com/office/drawing/2014/main" id="{65BB6063-0CC2-4D0D-9757-4B670ACCE29E}"/>
                </a:ext>
              </a:extLst>
            </p:cNvPr>
            <p:cNvGrpSpPr/>
            <p:nvPr/>
          </p:nvGrpSpPr>
          <p:grpSpPr>
            <a:xfrm rot="5400000" flipV="1">
              <a:off x="-117939" y="2102104"/>
              <a:ext cx="6858000" cy="2653793"/>
              <a:chOff x="-397" y="3270540"/>
              <a:chExt cx="9144793" cy="1888031"/>
            </a:xfrm>
          </p:grpSpPr>
          <p:pic>
            <p:nvPicPr>
              <p:cNvPr id="67" name="图片 61">
                <a:extLst>
                  <a:ext uri="{FF2B5EF4-FFF2-40B4-BE49-F238E27FC236}">
                    <a16:creationId xmlns:a16="http://schemas.microsoft.com/office/drawing/2014/main" id="{34778DC5-82F8-4A36-AC65-DB117803C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68" name="图片 55">
                <a:extLst>
                  <a:ext uri="{FF2B5EF4-FFF2-40B4-BE49-F238E27FC236}">
                    <a16:creationId xmlns:a16="http://schemas.microsoft.com/office/drawing/2014/main" id="{7D982C37-3B84-4D10-A78D-FF0114D3C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 flipV="1"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22" name="组合 1">
              <a:extLst>
                <a:ext uri="{FF2B5EF4-FFF2-40B4-BE49-F238E27FC236}">
                  <a16:creationId xmlns:a16="http://schemas.microsoft.com/office/drawing/2014/main" id="{9A0516DB-6D69-42A5-A5E2-D4E3A0C3CE13}"/>
                </a:ext>
              </a:extLst>
            </p:cNvPr>
            <p:cNvGrpSpPr/>
            <p:nvPr/>
          </p:nvGrpSpPr>
          <p:grpSpPr>
            <a:xfrm rot="5400000" flipV="1">
              <a:off x="3213558" y="2102102"/>
              <a:ext cx="6858000" cy="2653793"/>
              <a:chOff x="-397" y="3270540"/>
              <a:chExt cx="9144793" cy="1888031"/>
            </a:xfrm>
          </p:grpSpPr>
          <p:pic>
            <p:nvPicPr>
              <p:cNvPr id="23" name="图片 61">
                <a:extLst>
                  <a:ext uri="{FF2B5EF4-FFF2-40B4-BE49-F238E27FC236}">
                    <a16:creationId xmlns:a16="http://schemas.microsoft.com/office/drawing/2014/main" id="{134491C2-B8C9-404D-9D7E-6FA3CD5098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24" name="图片 55">
                <a:extLst>
                  <a:ext uri="{FF2B5EF4-FFF2-40B4-BE49-F238E27FC236}">
                    <a16:creationId xmlns:a16="http://schemas.microsoft.com/office/drawing/2014/main" id="{C0DD699F-9B67-47F0-AF12-723B58682B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25" name="组合 1">
              <a:extLst>
                <a:ext uri="{FF2B5EF4-FFF2-40B4-BE49-F238E27FC236}">
                  <a16:creationId xmlns:a16="http://schemas.microsoft.com/office/drawing/2014/main" id="{65BB6063-0CC2-4D0D-9757-4B670ACCE29E}"/>
                </a:ext>
              </a:extLst>
            </p:cNvPr>
            <p:cNvGrpSpPr/>
            <p:nvPr/>
          </p:nvGrpSpPr>
          <p:grpSpPr>
            <a:xfrm rot="5400000" flipV="1">
              <a:off x="5042640" y="2102102"/>
              <a:ext cx="6858000" cy="2653793"/>
              <a:chOff x="-397" y="3270540"/>
              <a:chExt cx="9144793" cy="1888031"/>
            </a:xfrm>
          </p:grpSpPr>
          <p:pic>
            <p:nvPicPr>
              <p:cNvPr id="26" name="图片 61">
                <a:extLst>
                  <a:ext uri="{FF2B5EF4-FFF2-40B4-BE49-F238E27FC236}">
                    <a16:creationId xmlns:a16="http://schemas.microsoft.com/office/drawing/2014/main" id="{34778DC5-82F8-4A36-AC65-DB117803C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27" name="图片 55">
                <a:extLst>
                  <a:ext uri="{FF2B5EF4-FFF2-40B4-BE49-F238E27FC236}">
                    <a16:creationId xmlns:a16="http://schemas.microsoft.com/office/drawing/2014/main" id="{7D982C37-3B84-4D10-A78D-FF0114D3C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 flipV="1"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63" name="组合 1">
              <a:extLst>
                <a:ext uri="{FF2B5EF4-FFF2-40B4-BE49-F238E27FC236}">
                  <a16:creationId xmlns:a16="http://schemas.microsoft.com/office/drawing/2014/main" id="{BB251797-E2EC-4029-8172-4370441C59A4}"/>
                </a:ext>
              </a:extLst>
            </p:cNvPr>
            <p:cNvGrpSpPr/>
            <p:nvPr/>
          </p:nvGrpSpPr>
          <p:grpSpPr>
            <a:xfrm rot="5400000" flipV="1">
              <a:off x="1900109" y="2102103"/>
              <a:ext cx="6858000" cy="2653793"/>
              <a:chOff x="-397" y="3270540"/>
              <a:chExt cx="9144793" cy="1888031"/>
            </a:xfrm>
          </p:grpSpPr>
          <p:pic>
            <p:nvPicPr>
              <p:cNvPr id="64" name="图片 61">
                <a:extLst>
                  <a:ext uri="{FF2B5EF4-FFF2-40B4-BE49-F238E27FC236}">
                    <a16:creationId xmlns:a16="http://schemas.microsoft.com/office/drawing/2014/main" id="{1F921749-02D7-4FB8-A12F-A0BC3608AA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65" name="图片 55">
                <a:extLst>
                  <a:ext uri="{FF2B5EF4-FFF2-40B4-BE49-F238E27FC236}">
                    <a16:creationId xmlns:a16="http://schemas.microsoft.com/office/drawing/2014/main" id="{50983554-D654-4F41-87B0-7CC74F604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</p:grpSp>
      <p:sp>
        <p:nvSpPr>
          <p:cNvPr id="57" name="Rectangle: Rounded Corners 18">
            <a:extLst>
              <a:ext uri="{FF2B5EF4-FFF2-40B4-BE49-F238E27FC236}">
                <a16:creationId xmlns:a16="http://schemas.microsoft.com/office/drawing/2014/main" id="{0D0C5F63-46CF-4D41-9245-1095E6BAA93E}"/>
              </a:ext>
            </a:extLst>
          </p:cNvPr>
          <p:cNvSpPr/>
          <p:nvPr/>
        </p:nvSpPr>
        <p:spPr>
          <a:xfrm>
            <a:off x="325997" y="1019136"/>
            <a:ext cx="11730562" cy="5624243"/>
          </a:xfrm>
          <a:prstGeom prst="roundRect">
            <a:avLst/>
          </a:prstGeom>
          <a:solidFill>
            <a:schemeClr val="bg1">
              <a:alpha val="6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8">
            <a:extLst>
              <a:ext uri="{FF2B5EF4-FFF2-40B4-BE49-F238E27FC236}">
                <a16:creationId xmlns:a16="http://schemas.microsoft.com/office/drawing/2014/main" id="{070AE3D8-C90E-49C3-8860-BE3EDF79E3FA}"/>
              </a:ext>
            </a:extLst>
          </p:cNvPr>
          <p:cNvSpPr txBox="1"/>
          <p:nvPr/>
        </p:nvSpPr>
        <p:spPr>
          <a:xfrm>
            <a:off x="121513" y="80076"/>
            <a:ext cx="12081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Bài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tập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>
                <a:latin typeface="UTM Avo" panose="02040603050506020204" pitchFamily="18" charset="0"/>
                <a:ea typeface="字魂59号-创粗黑" panose="00000500000000000000" pitchFamily="2" charset="-122"/>
              </a:rPr>
              <a:t>2 </a:t>
            </a:r>
            <a:r>
              <a:rPr lang="en-US" altLang="zh-CN" sz="2800" b="1" smtClean="0">
                <a:latin typeface="UTM Avo" panose="02040603050506020204" pitchFamily="18" charset="0"/>
                <a:ea typeface="字魂59号-创粗黑" panose="00000500000000000000" pitchFamily="2" charset="-122"/>
              </a:rPr>
              <a:t>(tr 68): Điền vào chỗ trống ên hay ênh</a:t>
            </a:r>
            <a:endParaRPr lang="zh-CN" altLang="en-US" sz="2800" b="1" dirty="0">
              <a:latin typeface="UTM Avo" panose="02040603050506020204" pitchFamily="18" charset="0"/>
              <a:ea typeface="字魂59号-创粗黑" panose="00000500000000000000" pitchFamily="2" charset="-122"/>
            </a:endParaRPr>
          </a:p>
        </p:txBody>
      </p:sp>
      <p:sp>
        <p:nvSpPr>
          <p:cNvPr id="28" name="Text Box 29"/>
          <p:cNvSpPr txBox="1">
            <a:spLocks noChangeArrowheads="1"/>
          </p:cNvSpPr>
          <p:nvPr/>
        </p:nvSpPr>
        <p:spPr bwMode="auto">
          <a:xfrm>
            <a:off x="-1496602" y="3969545"/>
            <a:ext cx="1676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000">
              <a:latin typeface="VNI-Times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370" y="1445022"/>
            <a:ext cx="11103185" cy="4760221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2934795" y="2097964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847536" y="2113202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7588396" y="2115111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621559" y="2703070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979388" y="3286829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737143" y="4417129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704857" y="4413821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7639766" y="5060560"/>
            <a:ext cx="851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ênh</a:t>
            </a:r>
            <a:endParaRPr lang="en-US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59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/>
      <p:bldP spid="59" grpId="0"/>
      <p:bldP spid="60" grpId="0"/>
      <p:bldP spid="61" grpId="0"/>
      <p:bldP spid="62" grpId="0"/>
      <p:bldP spid="69" grpId="0"/>
      <p:bldP spid="70" grpId="0"/>
      <p:bldP spid="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2">
            <a:extLst>
              <a:ext uri="{FF2B5EF4-FFF2-40B4-BE49-F238E27FC236}">
                <a16:creationId xmlns:a16="http://schemas.microsoft.com/office/drawing/2014/main" id="{8667E2EF-CBA3-4E90-9361-3F745937F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" y="0"/>
            <a:ext cx="121920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FD734681-2E72-48BC-86ED-14B34303F1F8}"/>
              </a:ext>
            </a:extLst>
          </p:cNvPr>
          <p:cNvGrpSpPr/>
          <p:nvPr/>
        </p:nvGrpSpPr>
        <p:grpSpPr>
          <a:xfrm rot="5400000">
            <a:off x="550835" y="2102113"/>
            <a:ext cx="6858000" cy="2653793"/>
            <a:chOff x="1" y="-11157"/>
            <a:chExt cx="12221201" cy="2653793"/>
          </a:xfrm>
        </p:grpSpPr>
        <p:grpSp>
          <p:nvGrpSpPr>
            <p:cNvPr id="40" name="组合 1">
              <a:extLst>
                <a:ext uri="{FF2B5EF4-FFF2-40B4-BE49-F238E27FC236}">
                  <a16:creationId xmlns:a16="http://schemas.microsoft.com/office/drawing/2014/main" id="{A35DB24F-E899-4FF7-BCAA-FF7D6ED2791B}"/>
                </a:ext>
              </a:extLst>
            </p:cNvPr>
            <p:cNvGrpSpPr/>
            <p:nvPr/>
          </p:nvGrpSpPr>
          <p:grpSpPr>
            <a:xfrm flipV="1">
              <a:off x="1" y="-11157"/>
              <a:ext cx="12221201" cy="2653793"/>
              <a:chOff x="-397" y="3270540"/>
              <a:chExt cx="9144793" cy="1888031"/>
            </a:xfrm>
          </p:grpSpPr>
          <p:pic>
            <p:nvPicPr>
              <p:cNvPr id="42" name="图片 61">
                <a:extLst>
                  <a:ext uri="{FF2B5EF4-FFF2-40B4-BE49-F238E27FC236}">
                    <a16:creationId xmlns:a16="http://schemas.microsoft.com/office/drawing/2014/main" id="{62B36E84-6790-42DA-A095-25F4A5E5D4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43" name="图片 55">
                <a:extLst>
                  <a:ext uri="{FF2B5EF4-FFF2-40B4-BE49-F238E27FC236}">
                    <a16:creationId xmlns:a16="http://schemas.microsoft.com/office/drawing/2014/main" id="{3C3FA4AE-F4E6-41FA-BB44-814E156E5A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FBA29E1-6538-4777-8049-928E0EC503EC}"/>
                </a:ext>
              </a:extLst>
            </p:cNvPr>
            <p:cNvSpPr txBox="1"/>
            <p:nvPr/>
          </p:nvSpPr>
          <p:spPr>
            <a:xfrm>
              <a:off x="1532050" y="2061029"/>
              <a:ext cx="3020191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B9E5FA"/>
                  </a:solidFill>
                  <a:latin typeface="#9Slide06 SVNLast Paradise" pitchFamily="2" charset="0"/>
                </a:rPr>
                <a:t>KTUTS</a:t>
              </a:r>
            </a:p>
          </p:txBody>
        </p:sp>
      </p:grpSp>
      <p:grpSp>
        <p:nvGrpSpPr>
          <p:cNvPr id="56" name="组合 1">
            <a:extLst>
              <a:ext uri="{FF2B5EF4-FFF2-40B4-BE49-F238E27FC236}">
                <a16:creationId xmlns:a16="http://schemas.microsoft.com/office/drawing/2014/main" id="{9A0516DB-6D69-42A5-A5E2-D4E3A0C3CE13}"/>
              </a:ext>
            </a:extLst>
          </p:cNvPr>
          <p:cNvGrpSpPr/>
          <p:nvPr/>
        </p:nvGrpSpPr>
        <p:grpSpPr>
          <a:xfrm rot="5400000" flipV="1">
            <a:off x="2047168" y="2102113"/>
            <a:ext cx="6858000" cy="2653793"/>
            <a:chOff x="-397" y="3270540"/>
            <a:chExt cx="9144793" cy="1888031"/>
          </a:xfrm>
        </p:grpSpPr>
        <p:pic>
          <p:nvPicPr>
            <p:cNvPr id="58" name="图片 61">
              <a:extLst>
                <a:ext uri="{FF2B5EF4-FFF2-40B4-BE49-F238E27FC236}">
                  <a16:creationId xmlns:a16="http://schemas.microsoft.com/office/drawing/2014/main" id="{134491C2-B8C9-404D-9D7E-6FA3CD5098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4121"/>
            <a:stretch/>
          </p:blipFill>
          <p:spPr>
            <a:xfrm>
              <a:off x="-397" y="3749117"/>
              <a:ext cx="9144793" cy="1409454"/>
            </a:xfrm>
            <a:prstGeom prst="rect">
              <a:avLst/>
            </a:prstGeom>
          </p:spPr>
        </p:pic>
        <p:pic>
          <p:nvPicPr>
            <p:cNvPr id="59" name="图片 55">
              <a:extLst>
                <a:ext uri="{FF2B5EF4-FFF2-40B4-BE49-F238E27FC236}">
                  <a16:creationId xmlns:a16="http://schemas.microsoft.com/office/drawing/2014/main" id="{C0DD699F-9B67-47F0-AF12-723B58682B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97" y="3270540"/>
              <a:ext cx="9144793" cy="957155"/>
            </a:xfrm>
            <a:prstGeom prst="rect">
              <a:avLst/>
            </a:prstGeom>
          </p:spPr>
        </p:pic>
      </p:grpSp>
      <p:grpSp>
        <p:nvGrpSpPr>
          <p:cNvPr id="60" name="组合 1">
            <a:extLst>
              <a:ext uri="{FF2B5EF4-FFF2-40B4-BE49-F238E27FC236}">
                <a16:creationId xmlns:a16="http://schemas.microsoft.com/office/drawing/2014/main" id="{18E3C7BD-8285-466A-BCA3-B77E55B4F117}"/>
              </a:ext>
            </a:extLst>
          </p:cNvPr>
          <p:cNvGrpSpPr/>
          <p:nvPr/>
        </p:nvGrpSpPr>
        <p:grpSpPr>
          <a:xfrm rot="5400000" flipV="1">
            <a:off x="3816398" y="2102113"/>
            <a:ext cx="6858000" cy="2653793"/>
            <a:chOff x="-397" y="3270540"/>
            <a:chExt cx="9144793" cy="1888031"/>
          </a:xfrm>
        </p:grpSpPr>
        <p:pic>
          <p:nvPicPr>
            <p:cNvPr id="61" name="图片 61">
              <a:extLst>
                <a:ext uri="{FF2B5EF4-FFF2-40B4-BE49-F238E27FC236}">
                  <a16:creationId xmlns:a16="http://schemas.microsoft.com/office/drawing/2014/main" id="{D1BE5D94-1C79-4A89-B107-2578C3D9E3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4121"/>
            <a:stretch/>
          </p:blipFill>
          <p:spPr>
            <a:xfrm>
              <a:off x="-397" y="3749117"/>
              <a:ext cx="9144793" cy="1409454"/>
            </a:xfrm>
            <a:prstGeom prst="rect">
              <a:avLst/>
            </a:prstGeom>
          </p:spPr>
        </p:pic>
        <p:pic>
          <p:nvPicPr>
            <p:cNvPr id="62" name="图片 55">
              <a:extLst>
                <a:ext uri="{FF2B5EF4-FFF2-40B4-BE49-F238E27FC236}">
                  <a16:creationId xmlns:a16="http://schemas.microsoft.com/office/drawing/2014/main" id="{6058B3F3-5909-4D3A-998D-E1B7DA0D1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 flipV="1">
              <a:off x="-397" y="3270540"/>
              <a:ext cx="9144793" cy="957155"/>
            </a:xfrm>
            <a:prstGeom prst="rect">
              <a:avLst/>
            </a:prstGeom>
          </p:spPr>
        </p:pic>
      </p:grpSp>
      <p:grpSp>
        <p:nvGrpSpPr>
          <p:cNvPr id="63" name="组合 1">
            <a:extLst>
              <a:ext uri="{FF2B5EF4-FFF2-40B4-BE49-F238E27FC236}">
                <a16:creationId xmlns:a16="http://schemas.microsoft.com/office/drawing/2014/main" id="{BB251797-E2EC-4029-8172-4370441C59A4}"/>
              </a:ext>
            </a:extLst>
          </p:cNvPr>
          <p:cNvGrpSpPr/>
          <p:nvPr/>
        </p:nvGrpSpPr>
        <p:grpSpPr>
          <a:xfrm rot="5400000" flipV="1">
            <a:off x="5564738" y="2102107"/>
            <a:ext cx="6858000" cy="2653793"/>
            <a:chOff x="-397" y="3270540"/>
            <a:chExt cx="9144793" cy="1888031"/>
          </a:xfrm>
        </p:grpSpPr>
        <p:pic>
          <p:nvPicPr>
            <p:cNvPr id="64" name="图片 61">
              <a:extLst>
                <a:ext uri="{FF2B5EF4-FFF2-40B4-BE49-F238E27FC236}">
                  <a16:creationId xmlns:a16="http://schemas.microsoft.com/office/drawing/2014/main" id="{1F921749-02D7-4FB8-A12F-A0BC3608AA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4121"/>
            <a:stretch/>
          </p:blipFill>
          <p:spPr>
            <a:xfrm>
              <a:off x="-397" y="3749117"/>
              <a:ext cx="9144793" cy="1409454"/>
            </a:xfrm>
            <a:prstGeom prst="rect">
              <a:avLst/>
            </a:prstGeom>
          </p:spPr>
        </p:pic>
        <p:pic>
          <p:nvPicPr>
            <p:cNvPr id="65" name="图片 55">
              <a:extLst>
                <a:ext uri="{FF2B5EF4-FFF2-40B4-BE49-F238E27FC236}">
                  <a16:creationId xmlns:a16="http://schemas.microsoft.com/office/drawing/2014/main" id="{50983554-D654-4F41-87B0-7CC74F6043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97" y="3270540"/>
              <a:ext cx="9144793" cy="957155"/>
            </a:xfrm>
            <a:prstGeom prst="rect">
              <a:avLst/>
            </a:prstGeom>
          </p:spPr>
        </p:pic>
      </p:grpSp>
      <p:grpSp>
        <p:nvGrpSpPr>
          <p:cNvPr id="66" name="组合 1">
            <a:extLst>
              <a:ext uri="{FF2B5EF4-FFF2-40B4-BE49-F238E27FC236}">
                <a16:creationId xmlns:a16="http://schemas.microsoft.com/office/drawing/2014/main" id="{65BB6063-0CC2-4D0D-9757-4B670ACCE29E}"/>
              </a:ext>
            </a:extLst>
          </p:cNvPr>
          <p:cNvGrpSpPr/>
          <p:nvPr/>
        </p:nvGrpSpPr>
        <p:grpSpPr>
          <a:xfrm rot="5400000" flipV="1">
            <a:off x="7436104" y="2102107"/>
            <a:ext cx="6858000" cy="2653793"/>
            <a:chOff x="-397" y="3270540"/>
            <a:chExt cx="9144793" cy="1888031"/>
          </a:xfrm>
        </p:grpSpPr>
        <p:pic>
          <p:nvPicPr>
            <p:cNvPr id="67" name="图片 61">
              <a:extLst>
                <a:ext uri="{FF2B5EF4-FFF2-40B4-BE49-F238E27FC236}">
                  <a16:creationId xmlns:a16="http://schemas.microsoft.com/office/drawing/2014/main" id="{34778DC5-82F8-4A36-AC65-DB117803C2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4121"/>
            <a:stretch/>
          </p:blipFill>
          <p:spPr>
            <a:xfrm>
              <a:off x="-397" y="3749117"/>
              <a:ext cx="9144793" cy="1409454"/>
            </a:xfrm>
            <a:prstGeom prst="rect">
              <a:avLst/>
            </a:prstGeom>
          </p:spPr>
        </p:pic>
        <p:pic>
          <p:nvPicPr>
            <p:cNvPr id="68" name="图片 55">
              <a:extLst>
                <a:ext uri="{FF2B5EF4-FFF2-40B4-BE49-F238E27FC236}">
                  <a16:creationId xmlns:a16="http://schemas.microsoft.com/office/drawing/2014/main" id="{7D982C37-3B84-4D10-A78D-FF0114D3C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0800000" flipV="1">
              <a:off x="-397" y="3270540"/>
              <a:ext cx="9144793" cy="957155"/>
            </a:xfrm>
            <a:prstGeom prst="rect">
              <a:avLst/>
            </a:prstGeom>
          </p:spPr>
        </p:pic>
      </p:grp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9DF794A2-F6E3-4EA7-9F49-AD5B123CE155}"/>
              </a:ext>
            </a:extLst>
          </p:cNvPr>
          <p:cNvSpPr/>
          <p:nvPr/>
        </p:nvSpPr>
        <p:spPr>
          <a:xfrm>
            <a:off x="969065" y="646872"/>
            <a:ext cx="10215770" cy="5621406"/>
          </a:xfrm>
          <a:prstGeom prst="roundRect">
            <a:avLst/>
          </a:prstGeom>
          <a:solidFill>
            <a:schemeClr val="bg1">
              <a:alpha val="80000"/>
            </a:schemeClr>
          </a:solidFill>
          <a:ln w="76200">
            <a:noFill/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30" name="文本框 38">
            <a:extLst>
              <a:ext uri="{FF2B5EF4-FFF2-40B4-BE49-F238E27FC236}">
                <a16:creationId xmlns:a16="http://schemas.microsoft.com/office/drawing/2014/main" id="{A10D9949-4FCB-426B-8474-D8729AED717B}"/>
              </a:ext>
            </a:extLst>
          </p:cNvPr>
          <p:cNvSpPr txBox="1"/>
          <p:nvPr/>
        </p:nvSpPr>
        <p:spPr>
          <a:xfrm>
            <a:off x="1184176" y="1459308"/>
            <a:ext cx="9894642" cy="4318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Từ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xa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nhìn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ại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cây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gạo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sừng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sững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như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một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tháp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đèn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khổng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ồ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Hàng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ngàn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bông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hoa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là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hàng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ngàn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ngọn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ửa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hồng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tươi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Hàng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ngàn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búp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õn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là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hàng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ngàn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ánh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ến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trong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xanh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Tất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cả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đều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óng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ánh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000" b="1" dirty="0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ung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inh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trong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ắng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.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Chào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mào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sáo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sậu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sáo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đen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đàn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đàn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ũ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ũ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bay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đi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bay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về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lượn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ên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 </a:t>
            </a:r>
            <a:r>
              <a:rPr lang="en-US" altLang="zh-CN" sz="30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l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ượn</a:t>
            </a:r>
            <a:r>
              <a:rPr lang="en-US" altLang="zh-CN" sz="3000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000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xuống</a:t>
            </a:r>
            <a:endParaRPr lang="en-US" altLang="zh-CN" sz="3000" dirty="0">
              <a:latin typeface="Times New Roman" panose="02020603050405020304" pitchFamily="18" charset="0"/>
              <a:ea typeface="字魂59号-创粗黑" panose="00000500000000000000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3000" i="1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						Theo </a:t>
            </a:r>
            <a:r>
              <a:rPr lang="en-US" altLang="zh-CN" sz="3000" b="1" dirty="0" err="1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Vũ</a:t>
            </a:r>
            <a:r>
              <a:rPr lang="en-US" altLang="zh-CN" sz="3000" b="1" dirty="0">
                <a:latin typeface="Times New Roman" panose="02020603050405020304" pitchFamily="18" charset="0"/>
                <a:ea typeface="字魂59号-创粗黑" panose="00000500000000000000" pitchFamily="2" charset="-122"/>
                <a:cs typeface="Times New Roman" panose="02020603050405020304" pitchFamily="18" charset="0"/>
              </a:rPr>
              <a:t> Tú Nam</a:t>
            </a:r>
            <a:endParaRPr lang="zh-CN" altLang="en-US" sz="3000" b="1" dirty="0">
              <a:latin typeface="Times New Roman" panose="02020603050405020304" pitchFamily="18" charset="0"/>
              <a:ea typeface="字魂59号-创粗黑" panose="00000500000000000000" pitchFamily="2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8">
            <a:extLst>
              <a:ext uri="{FF2B5EF4-FFF2-40B4-BE49-F238E27FC236}">
                <a16:creationId xmlns:a16="http://schemas.microsoft.com/office/drawing/2014/main" id="{070AE3D8-C90E-49C3-8860-BE3EDF79E3FA}"/>
              </a:ext>
            </a:extLst>
          </p:cNvPr>
          <p:cNvSpPr txBox="1"/>
          <p:nvPr/>
        </p:nvSpPr>
        <p:spPr>
          <a:xfrm>
            <a:off x="1329950" y="717187"/>
            <a:ext cx="5322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Bài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tập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>
                <a:latin typeface="UTM Avo" panose="02040603050506020204" pitchFamily="18" charset="0"/>
                <a:ea typeface="字魂59号-创粗黑" panose="00000500000000000000" pitchFamily="2" charset="-122"/>
              </a:rPr>
              <a:t>2 </a:t>
            </a:r>
            <a:r>
              <a:rPr lang="en-US" altLang="zh-CN" sz="2800" b="1" smtClean="0">
                <a:latin typeface="UTM Avo" panose="02040603050506020204" pitchFamily="18" charset="0"/>
                <a:ea typeface="字魂59号-创粗黑" panose="00000500000000000000" pitchFamily="2" charset="-122"/>
              </a:rPr>
              <a:t>(tr 77): </a:t>
            </a:r>
            <a:r>
              <a:rPr lang="en-US" altLang="zh-CN" sz="2800" smtClean="0">
                <a:latin typeface="UTM Avo" panose="02040603050506020204" pitchFamily="18" charset="0"/>
                <a:ea typeface="字魂59号-创粗黑" panose="00000500000000000000" pitchFamily="2" charset="-122"/>
              </a:rPr>
              <a:t>Điền </a:t>
            </a:r>
            <a:r>
              <a:rPr lang="en-US" altLang="zh-CN" sz="2800" b="1" i="1" dirty="0">
                <a:solidFill>
                  <a:srgbClr val="C00000"/>
                </a:solidFill>
                <a:latin typeface="UTM Avo" panose="02040603050506020204" pitchFamily="18" charset="0"/>
                <a:ea typeface="字魂59号-创粗黑" panose="00000500000000000000" pitchFamily="2" charset="-122"/>
              </a:rPr>
              <a:t>l </a:t>
            </a:r>
            <a:r>
              <a:rPr lang="en-US" altLang="zh-CN" sz="2800" i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/</a:t>
            </a:r>
            <a:r>
              <a:rPr lang="en-US" altLang="zh-CN" sz="2800" b="1" i="1" dirty="0">
                <a:solidFill>
                  <a:srgbClr val="C00000"/>
                </a:solidFill>
                <a:latin typeface="UTM Avo" panose="02040603050506020204" pitchFamily="18" charset="0"/>
                <a:ea typeface="字魂59号-创粗黑" panose="00000500000000000000" pitchFamily="2" charset="-122"/>
              </a:rPr>
              <a:t> n</a:t>
            </a:r>
            <a:r>
              <a:rPr lang="en-US" altLang="zh-CN" sz="2800" dirty="0">
                <a:latin typeface="UTM Avo" panose="02040603050506020204" pitchFamily="18" charset="0"/>
                <a:ea typeface="字魂59号-创粗黑" panose="00000500000000000000" pitchFamily="2" charset="-122"/>
              </a:rPr>
              <a:t>?</a:t>
            </a:r>
            <a:endParaRPr lang="zh-CN" altLang="en-US" sz="2800" b="1" dirty="0">
              <a:latin typeface="UTM Avo" panose="02040603050506020204" pitchFamily="18" charset="0"/>
              <a:ea typeface="字魂59号-创粗黑" panose="00000500000000000000" pitchFamily="2" charset="-122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A2ABD2D-8333-4BA1-A2AF-7E3965B87BB3}"/>
              </a:ext>
            </a:extLst>
          </p:cNvPr>
          <p:cNvSpPr/>
          <p:nvPr/>
        </p:nvSpPr>
        <p:spPr>
          <a:xfrm>
            <a:off x="4059401" y="1707127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42C4932-7D29-43CD-B275-90904B45475D}"/>
              </a:ext>
            </a:extLst>
          </p:cNvPr>
          <p:cNvSpPr/>
          <p:nvPr/>
        </p:nvSpPr>
        <p:spPr>
          <a:xfrm>
            <a:off x="2278945" y="2314330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4965651-4378-49A1-B77E-28AC629E2A4E}"/>
              </a:ext>
            </a:extLst>
          </p:cNvPr>
          <p:cNvSpPr/>
          <p:nvPr/>
        </p:nvSpPr>
        <p:spPr>
          <a:xfrm>
            <a:off x="9476511" y="2312838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CBAD1D7-4EFC-4EAF-98C8-66ABD608FE69}"/>
              </a:ext>
            </a:extLst>
          </p:cNvPr>
          <p:cNvSpPr/>
          <p:nvPr/>
        </p:nvSpPr>
        <p:spPr>
          <a:xfrm>
            <a:off x="4526325" y="3014055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F304C433-DFC9-44C4-A07B-1AB0C2245856}"/>
              </a:ext>
            </a:extLst>
          </p:cNvPr>
          <p:cNvSpPr/>
          <p:nvPr/>
        </p:nvSpPr>
        <p:spPr>
          <a:xfrm>
            <a:off x="7913599" y="3014055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35F1FD22-8765-4CF1-A847-63F803A88A9F}"/>
              </a:ext>
            </a:extLst>
          </p:cNvPr>
          <p:cNvSpPr/>
          <p:nvPr/>
        </p:nvSpPr>
        <p:spPr>
          <a:xfrm>
            <a:off x="2249964" y="3671322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8072FC4-280D-4B75-B750-4274CBD97A9E}"/>
              </a:ext>
            </a:extLst>
          </p:cNvPr>
          <p:cNvSpPr/>
          <p:nvPr/>
        </p:nvSpPr>
        <p:spPr>
          <a:xfrm>
            <a:off x="3049989" y="3649854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347BA1B0-CFA8-4C6A-963E-D9E29C2D51A4}"/>
              </a:ext>
            </a:extLst>
          </p:cNvPr>
          <p:cNvSpPr/>
          <p:nvPr/>
        </p:nvSpPr>
        <p:spPr>
          <a:xfrm>
            <a:off x="3899568" y="3712978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80122CC-7CB0-416B-AF9C-D535C8410F64}"/>
              </a:ext>
            </a:extLst>
          </p:cNvPr>
          <p:cNvSpPr/>
          <p:nvPr/>
        </p:nvSpPr>
        <p:spPr>
          <a:xfrm>
            <a:off x="4699325" y="3735503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EFD3E1DF-6B24-4D14-A855-3DF767412B6E}"/>
              </a:ext>
            </a:extLst>
          </p:cNvPr>
          <p:cNvSpPr/>
          <p:nvPr/>
        </p:nvSpPr>
        <p:spPr>
          <a:xfrm>
            <a:off x="6382390" y="3712978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182159E-ECFE-4BF8-94F2-F669E38DF802}"/>
              </a:ext>
            </a:extLst>
          </p:cNvPr>
          <p:cNvSpPr/>
          <p:nvPr/>
        </p:nvSpPr>
        <p:spPr>
          <a:xfrm>
            <a:off x="3308025" y="4377414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58BA59B9-13A6-450E-BD76-B042B5EE5262}"/>
              </a:ext>
            </a:extLst>
          </p:cNvPr>
          <p:cNvSpPr/>
          <p:nvPr/>
        </p:nvSpPr>
        <p:spPr>
          <a:xfrm>
            <a:off x="3693331" y="4359841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BE41980-1DEA-4318-AC1A-430F20DD1F62}"/>
              </a:ext>
            </a:extLst>
          </p:cNvPr>
          <p:cNvSpPr/>
          <p:nvPr/>
        </p:nvSpPr>
        <p:spPr>
          <a:xfrm>
            <a:off x="7228802" y="4390667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A143E31-8EAB-4FF6-80B1-E8560D75F996}"/>
              </a:ext>
            </a:extLst>
          </p:cNvPr>
          <p:cNvSpPr/>
          <p:nvPr/>
        </p:nvSpPr>
        <p:spPr>
          <a:xfrm>
            <a:off x="7839971" y="4390667"/>
            <a:ext cx="236552" cy="48039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7184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2">
            <a:extLst>
              <a:ext uri="{FF2B5EF4-FFF2-40B4-BE49-F238E27FC236}">
                <a16:creationId xmlns:a16="http://schemas.microsoft.com/office/drawing/2014/main" id="{8667E2EF-CBA3-4E90-9361-3F745937F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760" y="0"/>
            <a:ext cx="121920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 rot="5400000">
            <a:off x="4157515" y="-1187247"/>
            <a:ext cx="3898491" cy="12192004"/>
            <a:chOff x="1984164" y="-1"/>
            <a:chExt cx="7814372" cy="6858002"/>
          </a:xfrm>
        </p:grpSpPr>
        <p:grpSp>
          <p:nvGrpSpPr>
            <p:cNvPr id="66" name="组合 1">
              <a:extLst>
                <a:ext uri="{FF2B5EF4-FFF2-40B4-BE49-F238E27FC236}">
                  <a16:creationId xmlns:a16="http://schemas.microsoft.com/office/drawing/2014/main" id="{65BB6063-0CC2-4D0D-9757-4B670ACCE29E}"/>
                </a:ext>
              </a:extLst>
            </p:cNvPr>
            <p:cNvGrpSpPr/>
            <p:nvPr/>
          </p:nvGrpSpPr>
          <p:grpSpPr>
            <a:xfrm rot="5400000" flipV="1">
              <a:off x="-117939" y="2102104"/>
              <a:ext cx="6858000" cy="2653793"/>
              <a:chOff x="-397" y="3270540"/>
              <a:chExt cx="9144793" cy="1888031"/>
            </a:xfrm>
          </p:grpSpPr>
          <p:pic>
            <p:nvPicPr>
              <p:cNvPr id="67" name="图片 61">
                <a:extLst>
                  <a:ext uri="{FF2B5EF4-FFF2-40B4-BE49-F238E27FC236}">
                    <a16:creationId xmlns:a16="http://schemas.microsoft.com/office/drawing/2014/main" id="{34778DC5-82F8-4A36-AC65-DB117803C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68" name="图片 55">
                <a:extLst>
                  <a:ext uri="{FF2B5EF4-FFF2-40B4-BE49-F238E27FC236}">
                    <a16:creationId xmlns:a16="http://schemas.microsoft.com/office/drawing/2014/main" id="{7D982C37-3B84-4D10-A78D-FF0114D3C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 flipV="1"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22" name="组合 1">
              <a:extLst>
                <a:ext uri="{FF2B5EF4-FFF2-40B4-BE49-F238E27FC236}">
                  <a16:creationId xmlns:a16="http://schemas.microsoft.com/office/drawing/2014/main" id="{9A0516DB-6D69-42A5-A5E2-D4E3A0C3CE13}"/>
                </a:ext>
              </a:extLst>
            </p:cNvPr>
            <p:cNvGrpSpPr/>
            <p:nvPr/>
          </p:nvGrpSpPr>
          <p:grpSpPr>
            <a:xfrm rot="5400000" flipV="1">
              <a:off x="3213558" y="2102102"/>
              <a:ext cx="6858000" cy="2653793"/>
              <a:chOff x="-397" y="3270540"/>
              <a:chExt cx="9144793" cy="1888031"/>
            </a:xfrm>
          </p:grpSpPr>
          <p:pic>
            <p:nvPicPr>
              <p:cNvPr id="23" name="图片 61">
                <a:extLst>
                  <a:ext uri="{FF2B5EF4-FFF2-40B4-BE49-F238E27FC236}">
                    <a16:creationId xmlns:a16="http://schemas.microsoft.com/office/drawing/2014/main" id="{134491C2-B8C9-404D-9D7E-6FA3CD5098E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24" name="图片 55">
                <a:extLst>
                  <a:ext uri="{FF2B5EF4-FFF2-40B4-BE49-F238E27FC236}">
                    <a16:creationId xmlns:a16="http://schemas.microsoft.com/office/drawing/2014/main" id="{C0DD699F-9B67-47F0-AF12-723B58682B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25" name="组合 1">
              <a:extLst>
                <a:ext uri="{FF2B5EF4-FFF2-40B4-BE49-F238E27FC236}">
                  <a16:creationId xmlns:a16="http://schemas.microsoft.com/office/drawing/2014/main" id="{65BB6063-0CC2-4D0D-9757-4B670ACCE29E}"/>
                </a:ext>
              </a:extLst>
            </p:cNvPr>
            <p:cNvGrpSpPr/>
            <p:nvPr/>
          </p:nvGrpSpPr>
          <p:grpSpPr>
            <a:xfrm rot="5400000" flipV="1">
              <a:off x="5042640" y="2102102"/>
              <a:ext cx="6858000" cy="2653793"/>
              <a:chOff x="-397" y="3270540"/>
              <a:chExt cx="9144793" cy="1888031"/>
            </a:xfrm>
          </p:grpSpPr>
          <p:pic>
            <p:nvPicPr>
              <p:cNvPr id="26" name="图片 61">
                <a:extLst>
                  <a:ext uri="{FF2B5EF4-FFF2-40B4-BE49-F238E27FC236}">
                    <a16:creationId xmlns:a16="http://schemas.microsoft.com/office/drawing/2014/main" id="{34778DC5-82F8-4A36-AC65-DB117803C2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27" name="图片 55">
                <a:extLst>
                  <a:ext uri="{FF2B5EF4-FFF2-40B4-BE49-F238E27FC236}">
                    <a16:creationId xmlns:a16="http://schemas.microsoft.com/office/drawing/2014/main" id="{7D982C37-3B84-4D10-A78D-FF0114D3CD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0800000" flipV="1"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  <p:grpSp>
          <p:nvGrpSpPr>
            <p:cNvPr id="63" name="组合 1">
              <a:extLst>
                <a:ext uri="{FF2B5EF4-FFF2-40B4-BE49-F238E27FC236}">
                  <a16:creationId xmlns:a16="http://schemas.microsoft.com/office/drawing/2014/main" id="{BB251797-E2EC-4029-8172-4370441C59A4}"/>
                </a:ext>
              </a:extLst>
            </p:cNvPr>
            <p:cNvGrpSpPr/>
            <p:nvPr/>
          </p:nvGrpSpPr>
          <p:grpSpPr>
            <a:xfrm rot="5400000" flipV="1">
              <a:off x="1900109" y="2102103"/>
              <a:ext cx="6858000" cy="2653793"/>
              <a:chOff x="-397" y="3270540"/>
              <a:chExt cx="9144793" cy="1888031"/>
            </a:xfrm>
          </p:grpSpPr>
          <p:pic>
            <p:nvPicPr>
              <p:cNvPr id="64" name="图片 61">
                <a:extLst>
                  <a:ext uri="{FF2B5EF4-FFF2-40B4-BE49-F238E27FC236}">
                    <a16:creationId xmlns:a16="http://schemas.microsoft.com/office/drawing/2014/main" id="{1F921749-02D7-4FB8-A12F-A0BC3608AA2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34121"/>
              <a:stretch/>
            </p:blipFill>
            <p:spPr>
              <a:xfrm>
                <a:off x="-397" y="3749117"/>
                <a:ext cx="9144793" cy="1409454"/>
              </a:xfrm>
              <a:prstGeom prst="rect">
                <a:avLst/>
              </a:prstGeom>
            </p:spPr>
          </p:pic>
          <p:pic>
            <p:nvPicPr>
              <p:cNvPr id="65" name="图片 55">
                <a:extLst>
                  <a:ext uri="{FF2B5EF4-FFF2-40B4-BE49-F238E27FC236}">
                    <a16:creationId xmlns:a16="http://schemas.microsoft.com/office/drawing/2014/main" id="{50983554-D654-4F41-87B0-7CC74F604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97" y="3270540"/>
                <a:ext cx="9144793" cy="957155"/>
              </a:xfrm>
              <a:prstGeom prst="rect">
                <a:avLst/>
              </a:prstGeom>
            </p:spPr>
          </p:pic>
        </p:grpSp>
      </p:grpSp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397" y="1436486"/>
            <a:ext cx="10895464" cy="4657693"/>
          </a:xfrm>
          <a:prstGeom prst="rect">
            <a:avLst/>
          </a:prstGeom>
        </p:spPr>
      </p:pic>
      <p:sp>
        <p:nvSpPr>
          <p:cNvPr id="31" name="文本框 38">
            <a:extLst>
              <a:ext uri="{FF2B5EF4-FFF2-40B4-BE49-F238E27FC236}">
                <a16:creationId xmlns:a16="http://schemas.microsoft.com/office/drawing/2014/main" id="{070AE3D8-C90E-49C3-8860-BE3EDF79E3FA}"/>
              </a:ext>
            </a:extLst>
          </p:cNvPr>
          <p:cNvSpPr txBox="1"/>
          <p:nvPr/>
        </p:nvSpPr>
        <p:spPr>
          <a:xfrm>
            <a:off x="121513" y="80076"/>
            <a:ext cx="1208125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Bài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 dirty="0" err="1">
                <a:latin typeface="UTM Avo" panose="02040603050506020204" pitchFamily="18" charset="0"/>
                <a:ea typeface="字魂59号-创粗黑" panose="00000500000000000000" pitchFamily="2" charset="-122"/>
              </a:rPr>
              <a:t>tập</a:t>
            </a:r>
            <a:r>
              <a:rPr lang="en-US" altLang="zh-CN" sz="2800" b="1" dirty="0">
                <a:latin typeface="UTM Avo" panose="02040603050506020204" pitchFamily="18" charset="0"/>
                <a:ea typeface="字魂59号-创粗黑" panose="00000500000000000000" pitchFamily="2" charset="-122"/>
              </a:rPr>
              <a:t> </a:t>
            </a:r>
            <a:r>
              <a:rPr lang="en-US" altLang="zh-CN" sz="2800" b="1">
                <a:latin typeface="UTM Avo" panose="02040603050506020204" pitchFamily="18" charset="0"/>
                <a:ea typeface="字魂59号-创粗黑" panose="00000500000000000000" pitchFamily="2" charset="-122"/>
              </a:rPr>
              <a:t>2 </a:t>
            </a:r>
            <a:r>
              <a:rPr lang="en-US" altLang="zh-CN" sz="2800" b="1" smtClean="0">
                <a:latin typeface="UTM Avo" panose="02040603050506020204" pitchFamily="18" charset="0"/>
                <a:ea typeface="字魂59号-创粗黑" panose="00000500000000000000" pitchFamily="2" charset="-122"/>
              </a:rPr>
              <a:t>(tr 78)</a:t>
            </a:r>
            <a:endParaRPr lang="zh-CN" altLang="en-US" sz="2800" b="1" dirty="0">
              <a:latin typeface="UTM Avo" panose="02040603050506020204" pitchFamily="18" charset="0"/>
              <a:ea typeface="字魂59号-创粗黑" panose="00000500000000000000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34496" y="2390658"/>
            <a:ext cx="107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986331" y="3000209"/>
            <a:ext cx="851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gìn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45814" y="3621744"/>
            <a:ext cx="1076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tĩnh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84009" y="4203320"/>
            <a:ext cx="1306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hịn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411957" y="4806522"/>
            <a:ext cx="1202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670482" y="2390658"/>
            <a:ext cx="10738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kín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22317" y="3000209"/>
            <a:ext cx="13358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09748" y="3600118"/>
            <a:ext cx="1076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372012" y="4214271"/>
            <a:ext cx="1306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đình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837022" y="4806521"/>
            <a:ext cx="1202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minh</a:t>
            </a:r>
            <a:endParaRPr 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9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4" grpId="0"/>
      <p:bldP spid="35" grpId="0"/>
      <p:bldP spid="36" grpId="0"/>
      <p:bldP spid="37" grpId="0"/>
      <p:bldP spid="30" grpId="0"/>
      <p:bldP spid="32" grpId="0"/>
      <p:bldP spid="33" grpId="0"/>
      <p:bldP spid="39" grpId="0"/>
      <p:bldP spid="4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372</Words>
  <Application>Microsoft Office PowerPoint</Application>
  <PresentationFormat>Widescreen</PresentationFormat>
  <Paragraphs>68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#9Slide06 SVNLast Paradise</vt:lpstr>
      <vt:lpstr>Arial</vt:lpstr>
      <vt:lpstr>Calibri</vt:lpstr>
      <vt:lpstr>Calibri Light</vt:lpstr>
      <vt:lpstr>等线</vt:lpstr>
      <vt:lpstr>Times New Roman</vt:lpstr>
      <vt:lpstr>UTM Avo</vt:lpstr>
      <vt:lpstr>UTM Colossalis</vt:lpstr>
      <vt:lpstr>UTM Loko</vt:lpstr>
      <vt:lpstr>VNI-Times</vt:lpstr>
      <vt:lpstr>字魂59号-创粗黑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Hang</dc:creator>
  <cp:lastModifiedBy>Hang</cp:lastModifiedBy>
  <cp:revision>4</cp:revision>
  <dcterms:created xsi:type="dcterms:W3CDTF">2022-03-11T05:10:19Z</dcterms:created>
  <dcterms:modified xsi:type="dcterms:W3CDTF">2022-03-11T05:33:05Z</dcterms:modified>
</cp:coreProperties>
</file>