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5" r:id="rId4"/>
    <p:sldMasterId id="2147483710" r:id="rId5"/>
    <p:sldMasterId id="2147483722" r:id="rId6"/>
  </p:sldMasterIdLst>
  <p:notesMasterIdLst>
    <p:notesMasterId r:id="rId35"/>
  </p:notesMasterIdLst>
  <p:sldIdLst>
    <p:sldId id="291" r:id="rId7"/>
    <p:sldId id="285" r:id="rId8"/>
    <p:sldId id="293" r:id="rId9"/>
    <p:sldId id="326" r:id="rId10"/>
    <p:sldId id="327" r:id="rId11"/>
    <p:sldId id="324" r:id="rId12"/>
    <p:sldId id="329" r:id="rId13"/>
    <p:sldId id="347" r:id="rId14"/>
    <p:sldId id="290" r:id="rId15"/>
    <p:sldId id="348" r:id="rId16"/>
    <p:sldId id="280" r:id="rId17"/>
    <p:sldId id="281" r:id="rId18"/>
    <p:sldId id="282" r:id="rId19"/>
    <p:sldId id="283" r:id="rId20"/>
    <p:sldId id="346" r:id="rId21"/>
    <p:sldId id="336" r:id="rId22"/>
    <p:sldId id="337" r:id="rId23"/>
    <p:sldId id="284" r:id="rId24"/>
    <p:sldId id="341" r:id="rId25"/>
    <p:sldId id="323" r:id="rId26"/>
    <p:sldId id="325" r:id="rId27"/>
    <p:sldId id="328" r:id="rId28"/>
    <p:sldId id="292" r:id="rId29"/>
    <p:sldId id="256" r:id="rId30"/>
    <p:sldId id="257" r:id="rId31"/>
    <p:sldId id="343" r:id="rId32"/>
    <p:sldId id="345" r:id="rId33"/>
    <p:sldId id="258" r:id="rId34"/>
  </p:sldIdLst>
  <p:sldSz cx="9144000" cy="6858000" type="screen4x3"/>
  <p:notesSz cx="6858000" cy="9144000"/>
  <p:custDataLst>
    <p:tags r:id="rId3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92D050"/>
    <a:srgbClr val="EFE6DF"/>
    <a:srgbClr val="B8E08C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5" autoAdjust="0"/>
    <p:restoredTop sz="94660"/>
  </p:normalViewPr>
  <p:slideViewPr>
    <p:cSldViewPr>
      <p:cViewPr varScale="1">
        <p:scale>
          <a:sx n="62" d="100"/>
          <a:sy n="62" d="100"/>
        </p:scale>
        <p:origin x="1524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tags" Target="tags/tag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4B7CAA-ECCD-448B-97B5-7C90ADF4811E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6FFCC2-A119-4B7F-B4CA-7366D9C43D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957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>
            <a:extLst>
              <a:ext uri="{FF2B5EF4-FFF2-40B4-BE49-F238E27FC236}">
                <a16:creationId xmlns:a16="http://schemas.microsoft.com/office/drawing/2014/main" id="{CC29908F-8E91-4F3D-A6E9-8A21EA6274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>
            <a:extLst>
              <a:ext uri="{FF2B5EF4-FFF2-40B4-BE49-F238E27FC236}">
                <a16:creationId xmlns:a16="http://schemas.microsoft.com/office/drawing/2014/main" id="{2FB332D7-C6D5-491C-8BAC-C0DB232F9A6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124" name="Slide Number Placeholder 3">
            <a:extLst>
              <a:ext uri="{FF2B5EF4-FFF2-40B4-BE49-F238E27FC236}">
                <a16:creationId xmlns:a16="http://schemas.microsoft.com/office/drawing/2014/main" id="{3C98A090-530E-4140-B38E-6FF78ACDEF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93A8F1F-402A-40F1-BB51-00CD7C1C8D8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7889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C2741-E9E7-4419-A8FD-7E59A071919D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18DB-9E77-4A42-AB38-8560E5921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341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C2741-E9E7-4419-A8FD-7E59A071919D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18DB-9E77-4A42-AB38-8560E5921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538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C2741-E9E7-4419-A8FD-7E59A071919D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18DB-9E77-4A42-AB38-8560E5921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725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C2741-E9E7-4419-A8FD-7E59A071919D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18DB-9E77-4A42-AB38-8560E5921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699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C2741-E9E7-4419-A8FD-7E59A071919D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18DB-9E77-4A42-AB38-8560E5921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237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C2741-E9E7-4419-A8FD-7E59A071919D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18DB-9E77-4A42-AB38-8560E5921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212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C2741-E9E7-4419-A8FD-7E59A071919D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18DB-9E77-4A42-AB38-8560E5921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367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C2741-E9E7-4419-A8FD-7E59A071919D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18DB-9E77-4A42-AB38-8560E5921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828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C2741-E9E7-4419-A8FD-7E59A071919D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18DB-9E77-4A42-AB38-8560E5921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514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C2741-E9E7-4419-A8FD-7E59A071919D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18DB-9E77-4A42-AB38-8560E5921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130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C2741-E9E7-4419-A8FD-7E59A071919D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18DB-9E77-4A42-AB38-8560E5921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402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F7029E4-2D76-44D6-B731-27C9675406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6ACBD87-C324-4597-B038-235C5E81A9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7F02AEA-FE10-4047-B1CD-63D5B7EEEC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73A01F-7D87-4A19-8E47-6439F14350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12986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4A0B553-6484-4E28-A144-CBA2391D9BA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92FC493-DA5E-4769-AE2C-75776E7AE7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6EFCBDA-BADA-4D08-AE87-D912A54597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B85B70-DEF7-4FD5-AB28-D1FD28CB4B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34832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2912551-1D77-43E7-8763-1A18553BD5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FEF307F-7D87-4B03-9F58-7453D03F220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2D3BE80-6FE6-44C6-9FD7-9538D048A7B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AF69B7-7782-480C-BD34-C183CE6F15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32691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CFEEC6-C958-4ED8-BC61-CEE693F9B6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C93DB8-FF76-4079-BDA8-C0A9E80DA1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66725B-9B09-4D34-9C7B-C730559220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52ED9C-643A-46FC-A373-EF56F6C980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7655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558C704-B58F-49A0-8DF1-F6CD7D97B0D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ACAC9EC-DB3B-4BB2-84B3-B675012EA5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E2951E4-E09F-4070-A236-AF97748773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FD58BD-EE84-4D5E-9EE7-4286D368923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69539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11F1C5B-5963-4810-8D9E-6564451C75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3E0EB9C-1F94-4E3C-9CA8-712D116D1D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888760D-526C-4229-8CE7-AA5D0FF86B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79E15D-F924-4EF3-B7BA-F597BC87FF8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85119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7693051-9DF1-4E49-860C-BB7D133901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A86F7271-04D5-4084-B2EC-87CA06DE80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F0F246-0D66-4A86-9E57-6B964FA75C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E72879-637B-4B63-A6A0-47347D739A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68787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2B7A2C-81A2-41EE-9B24-7D4A90E94B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1C5D99-659E-4861-A801-37B314C257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30741C-2298-4F3A-BB2A-C5AF379C54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C6B406-A7BE-4954-A878-1EED2A7940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37666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119FA1-3C19-4F7F-AD6F-EA3F8D997C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5024F7-23F9-4C0C-959C-D3DF53E230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931B57-5D47-4D4B-809A-D009100B1EE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9ADE5E-C339-4CF0-BC7D-41CCD6BFD2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48195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9C22FA5-C250-41C7-9668-1078E6982E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456FC7E-F08A-4B2F-B051-C81F75FC89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7FE16CE-2BEB-48BD-BE7E-641F1DB812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006B9A-938A-47A8-9D3A-2C41A63FB7E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71724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6D5EA35-DEA5-43D0-A56D-68B87B5AC3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799B396-FDD8-452D-8AC9-3CB7195326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AE1F232-5F7E-48CD-B2E4-D29BDF4252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CC2D01-8150-41E5-AD2B-F77E3A30BA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73408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2BCB4-E6D6-40C0-823D-EE6704A494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B4E9A4-7C0C-482A-A305-BF9905E237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A3B88DF-0A33-431D-844C-EA686D468C7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5EC96DF-75F0-4501-AD42-D16A218056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24DA566-B504-4024-B0C7-6F18757E9D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0A63DE-0DAF-46FA-8163-CB84726958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57267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02AE7-62DE-48F7-A629-1EDED5745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36FC57-83CA-4B9B-BD94-0C5453925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AF2EA3E-67A1-4EB5-B989-FCF89D8784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928E83A-CF70-4450-8FEB-903448BFBB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BBFF86A-EFAD-4F8B-B1B1-5282E53DEF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EABA25-C213-48D9-AF50-DB0345D001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91420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3E31F-68D6-4799-B20C-CFC6AB3FF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5CC17-91FB-4191-B344-6C8310F369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9E4B6D8-1CF9-4A86-81E5-CDC25696DC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5B92C5-A87B-466C-AE5C-394FEF0E70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67568E5-B077-4AF0-B7D5-9DC9FEFE32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ACD76C-2853-4F3D-824C-D6BBB2901A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56807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259AA-71A0-429C-B83A-4BD80AE72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7663D4-77CD-4BA1-8000-925B47CBB1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12ABCF-DE38-4CDB-9BEC-C3BD41748B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B40FA5-50E6-4EA6-B6FC-BA398A2698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E74F31-542C-413C-B0FA-74BBA1990D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7C3D88-4D3A-4F34-901B-839A26CF21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538C70-E99C-4AE4-8487-53C19CD327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21459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E2B48-FE2A-41A7-8410-953940B31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97B2F2-44DB-49AD-B126-C8BFE4C9D7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DD9EDE-2A29-4FB8-9C34-24B07D241C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F32D66-1771-4A20-9F6A-F663C6DB69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DDC91C-AE46-4353-9243-25FFB1CFBB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A54100F-F4A6-4272-A85C-CE40A0F48B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0B60CF4-312A-42AF-9213-40C93141CF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2A37791-FB1D-4B3B-8CDA-71356CFEF8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FFC558-21AE-4406-A965-4270C3930E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51516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AFFC6-E5AE-49C2-AAD5-F882215B1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7087ABB-BCB9-4CE9-BCBB-66C6F59875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F830BE4-DFC2-492F-88A3-97461B96E7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4FCEAD6-EC9B-412F-B875-C73EA46745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BDD47D-7820-487F-9B68-F7FE5908A3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6127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6680E7D-32F2-4FBC-9EFC-0D8A27C372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19DEFBE-D406-449D-8209-27B70859D4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3C0E0C6-0A57-41D4-AA3F-58591F08BC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954225-57F4-4156-A087-B17215B12CC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31058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1883F-FE39-4D6C-962B-0893E7C47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3DC4F0-6E81-4586-9031-DCF23C14F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3FA3B6-1BEE-479E-B77C-0B8BFDF154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B63BF0-FBBD-428C-813F-BD151AAC0E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6B892F-80A9-4CBD-AFCA-34BE1EA128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FFEBD0-8B95-4D26-9E1F-6AD3E3A9B8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14C04D-1F09-4A08-9B41-8E7F6F02BF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15858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2023D-5C93-4EBD-9367-EC7FDA974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A26F91-43FD-49FC-AE68-47E330D067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692496-7388-4218-A85F-736F1B7681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BF9B65-A3DD-4E90-8FC8-B148A34A23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29930C-3828-4139-AC97-C5D55314B7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E55D785-C236-4A73-97B8-DE41571536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CD8550-6C0E-4EB1-9D3C-966B158C75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56736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5ECFB-C33E-406B-B4EE-B1A1C1138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57EC21-0C2B-484F-85F2-E56334E039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F98BD98-89A5-4F62-96CC-D5BE35412F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19069E2-6B60-4C6A-9840-F0B2462C133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54199D-6126-4F4E-9F0C-417640E83A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7ABA39-DC44-47F6-9005-00BCBAA78ED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02327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35A967-407A-4195-B99A-54A9790EDE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F915D1-6C65-44D4-9F03-5973B91863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319FDFC-70B8-437E-9739-BFBD11054E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2965CA3-75A5-49B5-AF6D-C2D75028F9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183957D-0717-4164-B2FE-45211C64E0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53249D-7EE4-4A8D-BAF3-38D85C9276A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45105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0A2D30F-A7A0-4062-9731-52C22033E8B9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DC6045A-3676-4839-8A82-E7E63D1F958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A0E3ECB-F926-48DC-995C-42DD2A5E59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9B38F4F-C9A3-4B18-9998-1C563495154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BC560C-B92F-4284-85DB-91EF09819C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976620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0468C-E0E6-4548-B762-50D9ABC6A3C2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C63A2-6D71-4E11-8C0F-5ACE86A99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3564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0468C-E0E6-4548-B762-50D9ABC6A3C2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C63A2-6D71-4E11-8C0F-5ACE86A99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39572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0468C-E0E6-4548-B762-50D9ABC6A3C2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C63A2-6D71-4E11-8C0F-5ACE86A99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6151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0468C-E0E6-4548-B762-50D9ABC6A3C2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C63A2-6D71-4E11-8C0F-5ACE86A99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780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0468C-E0E6-4548-B762-50D9ABC6A3C2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C63A2-6D71-4E11-8C0F-5ACE86A99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60611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0468C-E0E6-4548-B762-50D9ABC6A3C2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C63A2-6D71-4E11-8C0F-5ACE86A99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82038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0468C-E0E6-4548-B762-50D9ABC6A3C2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C63A2-6D71-4E11-8C0F-5ACE86A99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49803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0468C-E0E6-4548-B762-50D9ABC6A3C2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C63A2-6D71-4E11-8C0F-5ACE86A99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01633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0468C-E0E6-4548-B762-50D9ABC6A3C2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C63A2-6D71-4E11-8C0F-5ACE86A99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9790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0468C-E0E6-4548-B762-50D9ABC6A3C2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C63A2-6D71-4E11-8C0F-5ACE86A99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2107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0468C-E0E6-4548-B762-50D9ABC6A3C2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C63A2-6D71-4E11-8C0F-5ACE86A99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89377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81C43-8C97-4787-9E67-6FEE1D84B4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585F07-951E-439A-A7DB-15EAAACEFB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62ED7-EB9D-47A9-BF9F-E8FBF1E30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4A0AA-8FD5-4C86-8F31-3D31ABD0C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3F7E8D-06E8-4965-9227-B2B540DF3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71332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CF411-3DEF-46D1-B675-C48FED390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C91509-E546-43FB-98D6-6B6565906F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B402C0-5D64-4FA8-B7A1-2DC509FE2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69DC95-C7B6-475F-8785-3B9FAAAC7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BDFA22-6D49-4339-B627-2EBBCC0B6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43818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47905-26D5-4AAD-B9AA-0768E6AC4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004625-889A-4B5E-91DF-886F4BF9A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2DD92D-CB11-4825-A48A-651A8410E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B2DDC4-A3D2-4682-8945-C0DA250DA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78F52F-B27B-49CB-A3E9-CD723026A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26825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D51D3-81D0-47D0-AFBB-001ADDD33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BC757-CD1E-4576-A47C-CB261696FB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8A03A0-58CF-4752-9C67-37DF396D57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38A83D-B1BD-46AF-9B04-690C8CE8E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369FEE-1515-4398-953A-3B8604E0B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5AF395-FE11-4E4D-8D74-BFCA29B70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83594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58389-E235-40B6-936E-696FC8944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4DAA47-EFF5-4C2F-9FDC-F931255CB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C21C54-9AE0-411F-9D51-FEFD85BFDA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FFB7A6-68BD-4C89-BA50-7D80DB0757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DE108A-A856-441A-966E-3E2BB71882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5D45AB-AD0C-43BD-9C71-577057BE2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C994C8-55A9-4DE7-A292-E46EFB616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0AFCDF-7718-40FD-9C0C-F867AE62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14151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A30F2-0C34-4AAF-BD4B-54C04629B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8AC8DE-6E65-40FA-970C-7DD78403A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6379B1-A738-45D1-9C4D-7A96F3D6F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3EE0E8-8B6F-4941-AE51-E8A78DF2C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6447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7FD9B6-FCA8-493A-8121-06350FF8D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BAF242-37ED-4A7C-8CB1-E0E053739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786D51-30FA-4C5E-AA2C-4F456027D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57624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A13A2-0F07-409B-831B-72D749F7D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5E48B1-9887-47FC-8B33-EFB791754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22928A-5C9B-4E0E-ACA5-DAC8E8FE6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497BF-46D2-4ED7-92A6-A0DF26DB8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C497B6-F20A-41CF-BF5E-E84D9A71A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0B5738-71BB-4769-8CEA-5E666A5EB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5720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FE272-8DF8-4794-AC33-8E0DC5354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5D5AD1-1ACC-41B3-9D01-029208B9BC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274EE8-8D24-4E30-85CE-3EAE8BCBF0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6C8062-9A78-4204-B41B-1281F0529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8CE470-79B5-4EC6-A8D6-3CDD3BC8D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23C154-4DC8-4458-89AB-A8E9B3F9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30007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62CCB-63AE-4BC5-882D-1818C3CE3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D9169F-AF3E-40B1-BC18-85A4C7B106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11AE00-ACD7-4A15-B185-BC11A1F04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037F78-7CCD-411A-9584-8030271C4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E8F386-8401-4BD2-A118-F02C56B88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40160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4702B4-D98D-4F11-BE96-F1FF275EA9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53901C-0C8D-4F10-9997-6AE651BBC8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6520DE-DAA5-40CC-A3CE-E592942F4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7F7B6-A811-4FA8-B655-68D93BFD5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D84E9-52C2-4612-8A21-06EFD27E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59466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8763" cy="6851650"/>
            <a:chOff x="1" y="0"/>
            <a:chExt cx="5763" cy="4316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8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/>
              </a:p>
            </p:txBody>
          </p:sp>
          <p:sp>
            <p:nvSpPr>
              <p:cNvPr id="29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/>
              </a:p>
            </p:txBody>
          </p:sp>
          <p:sp>
            <p:nvSpPr>
              <p:cNvPr id="30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/>
              </a:p>
            </p:txBody>
          </p:sp>
          <p:sp>
            <p:nvSpPr>
              <p:cNvPr id="31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/>
              </a:p>
            </p:txBody>
          </p:sp>
          <p:sp>
            <p:nvSpPr>
              <p:cNvPr id="32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/>
              </a:p>
            </p:txBody>
          </p:sp>
          <p:sp>
            <p:nvSpPr>
              <p:cNvPr id="33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/>
              </a:p>
            </p:txBody>
          </p:sp>
          <p:sp>
            <p:nvSpPr>
              <p:cNvPr id="34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/>
              </a:p>
            </p:txBody>
          </p:sp>
          <p:sp>
            <p:nvSpPr>
              <p:cNvPr id="35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/>
              </a:p>
            </p:txBody>
          </p:sp>
          <p:sp>
            <p:nvSpPr>
              <p:cNvPr id="36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/>
              </a:p>
            </p:txBody>
          </p:sp>
          <p:sp>
            <p:nvSpPr>
              <p:cNvPr id="37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/>
              </a:p>
            </p:txBody>
          </p:sp>
          <p:sp>
            <p:nvSpPr>
              <p:cNvPr id="38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/>
              </a:p>
            </p:txBody>
          </p:sp>
          <p:sp>
            <p:nvSpPr>
              <p:cNvPr id="39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/>
              </a:p>
            </p:txBody>
          </p:sp>
          <p:sp>
            <p:nvSpPr>
              <p:cNvPr id="40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/>
              </a:p>
            </p:txBody>
          </p:sp>
        </p:grpSp>
        <p:sp>
          <p:nvSpPr>
            <p:cNvPr id="9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0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1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2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19 w 717"/>
                <a:gd name="T1" fmla="*/ 845 h 845"/>
                <a:gd name="T2" fmla="*/ 719 w 717"/>
                <a:gd name="T3" fmla="*/ 821 h 845"/>
                <a:gd name="T4" fmla="*/ 576 w 717"/>
                <a:gd name="T5" fmla="*/ 605 h 845"/>
                <a:gd name="T6" fmla="*/ 407 w 717"/>
                <a:gd name="T7" fmla="*/ 396 h 845"/>
                <a:gd name="T8" fmla="*/ 222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10 w 717"/>
                <a:gd name="T15" fmla="*/ 198 h 845"/>
                <a:gd name="T16" fmla="*/ 401 w 717"/>
                <a:gd name="T17" fmla="*/ 408 h 845"/>
                <a:gd name="T18" fmla="*/ 570 w 717"/>
                <a:gd name="T19" fmla="*/ 623 h 845"/>
                <a:gd name="T20" fmla="*/ 719 w 717"/>
                <a:gd name="T21" fmla="*/ 845 h 845"/>
                <a:gd name="T22" fmla="*/ 719 w 717"/>
                <a:gd name="T23" fmla="*/ 845 h 84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08 w 407"/>
                <a:gd name="T1" fmla="*/ 414 h 414"/>
                <a:gd name="T2" fmla="*/ 408 w 407"/>
                <a:gd name="T3" fmla="*/ 396 h 414"/>
                <a:gd name="T4" fmla="*/ 223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17 w 407"/>
                <a:gd name="T13" fmla="*/ 204 h 414"/>
                <a:gd name="T14" fmla="*/ 408 w 407"/>
                <a:gd name="T15" fmla="*/ 414 h 414"/>
                <a:gd name="T16" fmla="*/ 408 w 407"/>
                <a:gd name="T17" fmla="*/ 414 h 4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5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588 w 586"/>
                <a:gd name="T1" fmla="*/ 0 h 599"/>
                <a:gd name="T2" fmla="*/ 570 w 586"/>
                <a:gd name="T3" fmla="*/ 0 h 599"/>
                <a:gd name="T4" fmla="*/ 408 w 586"/>
                <a:gd name="T5" fmla="*/ 132 h 599"/>
                <a:gd name="T6" fmla="*/ 258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58 w 586"/>
                <a:gd name="T17" fmla="*/ 282 h 599"/>
                <a:gd name="T18" fmla="*/ 414 w 586"/>
                <a:gd name="T19" fmla="*/ 138 h 599"/>
                <a:gd name="T20" fmla="*/ 588 w 586"/>
                <a:gd name="T21" fmla="*/ 0 h 599"/>
                <a:gd name="T22" fmla="*/ 588 w 586"/>
                <a:gd name="T23" fmla="*/ 0 h 59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70 w 269"/>
                <a:gd name="T1" fmla="*/ 0 h 252"/>
                <a:gd name="T2" fmla="*/ 252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70 w 269"/>
                <a:gd name="T15" fmla="*/ 0 h 252"/>
                <a:gd name="T16" fmla="*/ 270 w 269"/>
                <a:gd name="T17" fmla="*/ 0 h 2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0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3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1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279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280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2" name="Rectangle 4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" name="Rectangle 4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870538-5545-4ACF-80BC-E313B1146A2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0520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6593B6-88BE-4862-878C-7D96C5A2688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85498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C9B97D-775A-4564-8D65-4918633B8A3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26216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2354C2-64E5-4DAC-BD15-D807F0AFBF6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49062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A7848B-7351-4D1F-BF91-6489F50D9D6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54145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782136-C892-48D5-9F7E-BABB341128C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45892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9C19D2-4F5E-4B12-8716-AD296E92838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73156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CC6171-453C-4A66-BB87-F7A4F8A328F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64674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325374-D132-4966-B72D-F4CE8240C04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3716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AB65F3-AFBC-4672-843F-92BBBBBFA73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29436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46D492-6795-4E7D-998B-FA622C2377B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222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EC2741-E9E7-4419-A8FD-7E59A071919D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FE18DB-9E77-4A42-AB38-8560E5921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851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E44C6645-8F8E-4519-B7D8-357D348D94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3A1F5F43-D3C1-4F00-A017-42DBE93794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717E3C8-F352-4255-8F71-32CA0BC389C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F7769A8-0A55-4B7B-ADCF-3F2F413C43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653E804-4701-4626-9018-0A4B7C8D440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EB8A2447-CD41-44EF-8691-5F7CDB9E74F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4942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98C54F7-F1D0-48CC-8122-59D0F06D1A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8418B1D-3E12-4993-856B-3F6F21092B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9092" name="Rectangle 4">
            <a:extLst>
              <a:ext uri="{FF2B5EF4-FFF2-40B4-BE49-F238E27FC236}">
                <a16:creationId xmlns:a16="http://schemas.microsoft.com/office/drawing/2014/main" id="{91D34687-7B55-4CB5-8A87-4B3148C176B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9093" name="Rectangle 5">
            <a:extLst>
              <a:ext uri="{FF2B5EF4-FFF2-40B4-BE49-F238E27FC236}">
                <a16:creationId xmlns:a16="http://schemas.microsoft.com/office/drawing/2014/main" id="{AD79495A-2B1E-429E-8436-B635D19001E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9094" name="Rectangle 6">
            <a:extLst>
              <a:ext uri="{FF2B5EF4-FFF2-40B4-BE49-F238E27FC236}">
                <a16:creationId xmlns:a16="http://schemas.microsoft.com/office/drawing/2014/main" id="{7BF32C6B-8485-4E95-8EE5-59E08498677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C52523C-C1C7-4F39-8906-971A3FDE61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3720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C0468C-E0E6-4548-B762-50D9ABC6A3C2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DC63A2-6D71-4E11-8C0F-5ACE86A99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969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A2E02D-E0E2-4A80-8F57-8FE31FB5D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E03057-A137-4B19-865C-2FC72969C7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EFA37F-7CDF-4AA6-93AE-94B3FA4F4A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A6248-9075-44F6-BABA-ACCDFFA54742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D6ECB-C279-47B4-8FA3-DE1ADCE708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248301-85C3-4A8E-BC22-25CE7E8FE5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362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00285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9219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9220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9221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grpSp>
          <p:nvGrpSpPr>
            <p:cNvPr id="2059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9223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/>
              </a:p>
            </p:txBody>
          </p:sp>
          <p:sp>
            <p:nvSpPr>
              <p:cNvPr id="9224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/>
              </a:p>
            </p:txBody>
          </p:sp>
          <p:sp>
            <p:nvSpPr>
              <p:cNvPr id="9225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/>
              </a:p>
            </p:txBody>
          </p:sp>
          <p:sp>
            <p:nvSpPr>
              <p:cNvPr id="9226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/>
              </a:p>
            </p:txBody>
          </p:sp>
          <p:sp>
            <p:nvSpPr>
              <p:cNvPr id="9227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/>
              </a:p>
            </p:txBody>
          </p:sp>
          <p:sp>
            <p:nvSpPr>
              <p:cNvPr id="9228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/>
              </a:p>
            </p:txBody>
          </p:sp>
          <p:sp>
            <p:nvSpPr>
              <p:cNvPr id="9229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/>
              </a:p>
            </p:txBody>
          </p:sp>
          <p:sp>
            <p:nvSpPr>
              <p:cNvPr id="9230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/>
              </a:p>
            </p:txBody>
          </p:sp>
          <p:sp>
            <p:nvSpPr>
              <p:cNvPr id="9231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/>
              </a:p>
            </p:txBody>
          </p:sp>
          <p:sp>
            <p:nvSpPr>
              <p:cNvPr id="9232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/>
              </a:p>
            </p:txBody>
          </p:sp>
          <p:sp>
            <p:nvSpPr>
              <p:cNvPr id="9233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/>
              </a:p>
            </p:txBody>
          </p:sp>
          <p:sp>
            <p:nvSpPr>
              <p:cNvPr id="9234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/>
              </a:p>
            </p:txBody>
          </p:sp>
          <p:sp>
            <p:nvSpPr>
              <p:cNvPr id="9235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/>
              </a:p>
            </p:txBody>
          </p:sp>
        </p:grpSp>
        <p:sp>
          <p:nvSpPr>
            <p:cNvPr id="9236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9237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9238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063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19 w 717"/>
                <a:gd name="T1" fmla="*/ 845 h 845"/>
                <a:gd name="T2" fmla="*/ 719 w 717"/>
                <a:gd name="T3" fmla="*/ 821 h 845"/>
                <a:gd name="T4" fmla="*/ 576 w 717"/>
                <a:gd name="T5" fmla="*/ 605 h 845"/>
                <a:gd name="T6" fmla="*/ 407 w 717"/>
                <a:gd name="T7" fmla="*/ 396 h 845"/>
                <a:gd name="T8" fmla="*/ 222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10 w 717"/>
                <a:gd name="T15" fmla="*/ 198 h 845"/>
                <a:gd name="T16" fmla="*/ 401 w 717"/>
                <a:gd name="T17" fmla="*/ 408 h 845"/>
                <a:gd name="T18" fmla="*/ 570 w 717"/>
                <a:gd name="T19" fmla="*/ 623 h 845"/>
                <a:gd name="T20" fmla="*/ 719 w 717"/>
                <a:gd name="T21" fmla="*/ 845 h 845"/>
                <a:gd name="T22" fmla="*/ 719 w 717"/>
                <a:gd name="T23" fmla="*/ 845 h 84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64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08 w 407"/>
                <a:gd name="T1" fmla="*/ 414 h 414"/>
                <a:gd name="T2" fmla="*/ 408 w 407"/>
                <a:gd name="T3" fmla="*/ 396 h 414"/>
                <a:gd name="T4" fmla="*/ 223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17 w 407"/>
                <a:gd name="T13" fmla="*/ 204 h 414"/>
                <a:gd name="T14" fmla="*/ 408 w 407"/>
                <a:gd name="T15" fmla="*/ 414 h 414"/>
                <a:gd name="T16" fmla="*/ 408 w 407"/>
                <a:gd name="T17" fmla="*/ 414 h 4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41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066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588 w 586"/>
                <a:gd name="T1" fmla="*/ 0 h 599"/>
                <a:gd name="T2" fmla="*/ 570 w 586"/>
                <a:gd name="T3" fmla="*/ 0 h 599"/>
                <a:gd name="T4" fmla="*/ 408 w 586"/>
                <a:gd name="T5" fmla="*/ 132 h 599"/>
                <a:gd name="T6" fmla="*/ 258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58 w 586"/>
                <a:gd name="T17" fmla="*/ 282 h 599"/>
                <a:gd name="T18" fmla="*/ 414 w 586"/>
                <a:gd name="T19" fmla="*/ 138 h 599"/>
                <a:gd name="T20" fmla="*/ 588 w 586"/>
                <a:gd name="T21" fmla="*/ 0 h 599"/>
                <a:gd name="T22" fmla="*/ 588 w 586"/>
                <a:gd name="T23" fmla="*/ 0 h 59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67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70 w 269"/>
                <a:gd name="T1" fmla="*/ 0 h 252"/>
                <a:gd name="T2" fmla="*/ 252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70 w 269"/>
                <a:gd name="T15" fmla="*/ 0 h 252"/>
                <a:gd name="T16" fmla="*/ 270 w 269"/>
                <a:gd name="T17" fmla="*/ 0 h 2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68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69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70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071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074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5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6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7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8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72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73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255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256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57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58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defRPr>
            </a:lvl1pPr>
          </a:lstStyle>
          <a:p>
            <a:fld id="{B7DBAA1B-087F-4713-9F8E-1C3D0EF82BB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25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3815890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28.gif"/><Relationship Id="rId4" Type="http://schemas.openxmlformats.org/officeDocument/2006/relationships/image" Target="../media/image27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28.gif"/><Relationship Id="rId5" Type="http://schemas.openxmlformats.org/officeDocument/2006/relationships/image" Target="../media/image27.gif"/><Relationship Id="rId4" Type="http://schemas.openxmlformats.org/officeDocument/2006/relationships/image" Target="../media/image30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28.gif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27.gif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27.gif"/><Relationship Id="rId5" Type="http://schemas.openxmlformats.org/officeDocument/2006/relationships/image" Target="../media/image28.gif"/><Relationship Id="rId4" Type="http://schemas.openxmlformats.org/officeDocument/2006/relationships/image" Target="../media/image30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28.gif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27.gif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Box 4">
            <a:extLst>
              <a:ext uri="{FF2B5EF4-FFF2-40B4-BE49-F238E27FC236}">
                <a16:creationId xmlns:a16="http://schemas.microsoft.com/office/drawing/2014/main" id="{EEB4F524-641D-4D2A-A0B6-9CB54BB28A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108537"/>
            <a:ext cx="74676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Môn: </a:t>
            </a:r>
            <a:r>
              <a:rPr lang="en-US" altLang="en-US" sz="60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Đạo đức</a:t>
            </a:r>
            <a:endParaRPr kumimoji="0" lang="en-US" altLang="en-US" sz="6000" b="1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00" name="TextBox 5">
            <a:extLst>
              <a:ext uri="{FF2B5EF4-FFF2-40B4-BE49-F238E27FC236}">
                <a16:creationId xmlns:a16="http://schemas.microsoft.com/office/drawing/2014/main" id="{AA219EB6-9CED-43C9-BDCD-8CC1377C7B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960" y="3116759"/>
            <a:ext cx="877204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Bài</a:t>
            </a:r>
            <a:r>
              <a:rPr kumimoji="0" lang="en-US" altLang="en-US" sz="4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6: </a:t>
            </a:r>
            <a:r>
              <a:rPr kumimoji="0" lang="en-US" altLang="en-US" sz="44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Em</a:t>
            </a:r>
            <a:r>
              <a:rPr kumimoji="0" lang="en-US" altLang="en-US" sz="4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44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tự</a:t>
            </a:r>
            <a:r>
              <a:rPr kumimoji="0" lang="en-US" altLang="en-US" sz="4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44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giác</a:t>
            </a:r>
            <a:r>
              <a:rPr kumimoji="0" lang="en-US" altLang="en-US" sz="4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44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làm</a:t>
            </a:r>
            <a:r>
              <a:rPr kumimoji="0" lang="en-US" altLang="en-US" sz="4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44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việc</a:t>
            </a:r>
            <a:r>
              <a:rPr kumimoji="0" lang="en-US" altLang="en-US" sz="4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44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của</a:t>
            </a:r>
            <a:r>
              <a:rPr kumimoji="0" lang="en-US" altLang="en-US" sz="4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44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mình</a:t>
            </a:r>
            <a:endParaRPr kumimoji="0" lang="en-US" altLang="en-US" sz="4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102" name="TextBox 5">
            <a:extLst>
              <a:ext uri="{FF2B5EF4-FFF2-40B4-BE49-F238E27FC236}">
                <a16:creationId xmlns:a16="http://schemas.microsoft.com/office/drawing/2014/main" id="{7AFEF21C-88C5-4CD8-9C2D-860E0D71F9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801687"/>
            <a:ext cx="63246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Tr</a:t>
            </a:r>
            <a:r>
              <a:rPr kumimoji="0" lang="vi-V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ờng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Tiểu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Thanh </a:t>
            </a:r>
            <a:r>
              <a:rPr lang="en-US" alt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</a:t>
            </a:r>
            <a:endParaRPr kumimoji="0" lang="en-US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1F02C43E-F850-12BA-59AD-3943434DE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5329" y="3810000"/>
            <a:ext cx="6359471" cy="709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FF64FC-DDBC-3FFD-4326-2748C4B8B4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34871"/>
            <a:ext cx="1121761" cy="110347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88F24AB-A831-47D8-B6F4-5E3FE15817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2667000"/>
            <a:ext cx="9677400" cy="124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75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Vogue" panose="020B7200000000000000" pitchFamily="34" charset="0"/>
                <a:ea typeface="+mn-ea"/>
                <a:cs typeface="+mn-cs"/>
              </a:rPr>
              <a:t>M×nh </a:t>
            </a:r>
            <a:r>
              <a:rPr kumimoji="0" lang="en-US" altLang="en-US" sz="7500" b="0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.VnVogue" panose="020B7200000000000000" pitchFamily="34" charset="0"/>
                <a:ea typeface="+mn-ea"/>
                <a:cs typeface="+mn-cs"/>
              </a:rPr>
              <a:t>cïng</a:t>
            </a:r>
            <a:r>
              <a:rPr kumimoji="0" lang="en-US" altLang="en-US" sz="75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Vogue" panose="020B7200000000000000" pitchFamily="34" charset="0"/>
                <a:ea typeface="+mn-ea"/>
                <a:cs typeface="+mn-cs"/>
              </a:rPr>
              <a:t> </a:t>
            </a:r>
            <a:r>
              <a:rPr kumimoji="0" lang="en-US" altLang="en-US" sz="75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.VnVogue" panose="020B7200000000000000" pitchFamily="34" charset="0"/>
                <a:ea typeface="+mn-ea"/>
                <a:cs typeface="+mn-cs"/>
              </a:rPr>
              <a:t>h¸t</a:t>
            </a:r>
            <a:r>
              <a:rPr kumimoji="0" lang="en-US" altLang="en-US" sz="75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Vogue" panose="020B7200000000000000" pitchFamily="34" charset="0"/>
                <a:ea typeface="+mn-ea"/>
                <a:cs typeface="+mn-cs"/>
              </a:rPr>
              <a:t> </a:t>
            </a:r>
            <a:r>
              <a:rPr kumimoji="0" lang="en-US" altLang="en-US" sz="7500" b="0" i="0" u="none" strike="noStrike" kern="120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.VnVogue" panose="020B7200000000000000" pitchFamily="34" charset="0"/>
                <a:ea typeface="+mn-ea"/>
                <a:cs typeface="+mn-cs"/>
              </a:rPr>
              <a:t>nhÐ</a:t>
            </a:r>
            <a:r>
              <a:rPr kumimoji="0" lang="en-US" altLang="en-US" sz="7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.VnVogue" panose="020B7200000000000000" pitchFamily="34" charset="0"/>
                <a:ea typeface="+mn-ea"/>
                <a:cs typeface="+mn-cs"/>
              </a:rPr>
              <a:t>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BD9B8EF-08D1-8493-541F-4E80EEDE5B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121761" cy="11034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33333E-6 3.7037E-7 L -3.33333E-6 -0.15417 " pathEditMode="relative" rAng="0" ptsTypes="AA">
                                      <p:cBhvr>
                                        <p:cTn id="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708"/>
                                    </p:animMotion>
                                    <p:animRot by="1500000">
                                      <p:cBhvr>
                                        <p:cTn id="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ời bạn vui múa ca (Hình minh họa theo lời bài hát)">
            <a:hlinkClick r:id="" action="ppaction://media"/>
            <a:extLst>
              <a:ext uri="{FF2B5EF4-FFF2-40B4-BE49-F238E27FC236}">
                <a16:creationId xmlns:a16="http://schemas.microsoft.com/office/drawing/2014/main" id="{A195EA1C-4BDF-4387-AF5E-B1D87DD0CA92}"/>
              </a:ext>
            </a:extLst>
          </p:cNvPr>
          <p:cNvPicPr>
            <a:picLocks noGrp="1" noChangeAspect="1"/>
          </p:cNvPicPr>
          <p:nvPr>
            <p:ph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017CF51-CF36-0901-151F-974A13380A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878" y="228249"/>
            <a:ext cx="1121761" cy="11034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7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684A175-1CA8-465F-B75F-F7D5A47055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678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F023339-D660-4F61-961B-E190F6213B5B}"/>
              </a:ext>
            </a:extLst>
          </p:cNvPr>
          <p:cNvSpPr txBox="1"/>
          <p:nvPr/>
        </p:nvSpPr>
        <p:spPr>
          <a:xfrm>
            <a:off x="838200" y="3581400"/>
            <a:ext cx="7162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err="1">
                <a:latin typeface=".VnCooper" panose="020B7200000000000000" pitchFamily="34" charset="0"/>
              </a:rPr>
              <a:t>Khëi</a:t>
            </a:r>
            <a:r>
              <a:rPr lang="en-US" sz="8800" dirty="0">
                <a:latin typeface=".VnCooper" panose="020B7200000000000000" pitchFamily="34" charset="0"/>
              </a:rPr>
              <a:t> ®</a:t>
            </a:r>
            <a:r>
              <a:rPr lang="en-US" sz="8800" dirty="0" err="1">
                <a:latin typeface=".VnCooper" panose="020B7200000000000000" pitchFamily="34" charset="0"/>
              </a:rPr>
              <a:t>éng</a:t>
            </a:r>
            <a:endParaRPr lang="en-US" sz="8800" dirty="0">
              <a:latin typeface=".VnCooper" panose="020B7200000000000000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C99A943-DA6A-C89F-5D3A-6746580D1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498" y="0"/>
            <a:ext cx="1121761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8415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D479B1B-1546-441E-ECC7-A91FADAB00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878" y="228249"/>
            <a:ext cx="1121761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245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BF24BA-A30E-F915-FE28-780B7491E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48000"/>
            <a:ext cx="8229600" cy="1143000"/>
          </a:xfrm>
        </p:spPr>
        <p:txBody>
          <a:bodyPr/>
          <a:lstStyle/>
          <a:p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LUYỆN TẬP, THỰC HÀNH</a:t>
            </a:r>
          </a:p>
        </p:txBody>
      </p:sp>
    </p:spTree>
    <p:extLst>
      <p:ext uri="{BB962C8B-B14F-4D97-AF65-F5344CB8AC3E}">
        <p14:creationId xmlns:p14="http://schemas.microsoft.com/office/powerpoint/2010/main" val="3436335444"/>
      </p:ext>
    </p:extLst>
  </p:cSld>
  <p:clrMapOvr>
    <a:masterClrMapping/>
  </p:clrMapOvr>
  <p:transition spd="slow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B703BAA-F194-4B1E-A2F0-9E1C64E5B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209800"/>
            <a:ext cx="8229600" cy="3352800"/>
          </a:xfrm>
        </p:spPr>
        <p:txBody>
          <a:bodyPr/>
          <a:lstStyle/>
          <a:p>
            <a:pPr>
              <a:lnSpc>
                <a:spcPts val="6100"/>
              </a:lnSpc>
            </a:pPr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VnCooper" panose="020B7200000000000000" pitchFamily="34" charset="0"/>
              </a:rPr>
              <a:t>Ho¹t ®</a:t>
            </a:r>
            <a:r>
              <a:rPr lang="en-US" sz="4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VnCooper" panose="020B7200000000000000" pitchFamily="34" charset="0"/>
              </a:rPr>
              <a:t>éng</a:t>
            </a:r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VnCooper" panose="020B7200000000000000" pitchFamily="34" charset="0"/>
              </a:rPr>
              <a:t> 1</a:t>
            </a:r>
            <a:b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VnCooper" panose="020B7200000000000000" pitchFamily="34" charset="0"/>
              </a:rPr>
            </a:br>
            <a:r>
              <a:rPr lang="en-US" sz="7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7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en-US" sz="7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7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vi</a:t>
            </a:r>
            <a:endParaRPr lang="en-US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331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>
            <a:extLst>
              <a:ext uri="{FF2B5EF4-FFF2-40B4-BE49-F238E27FC236}">
                <a16:creationId xmlns:a16="http://schemas.microsoft.com/office/drawing/2014/main" id="{5D0BFC64-51C6-5736-243B-A14760BC2E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67200" y="3200400"/>
            <a:ext cx="48768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54EF75EB-2A79-EE93-CC1B-A4A3173239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326130"/>
            <a:ext cx="4709160" cy="353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9CFDB5E7-842D-A1BB-A7E4-F48675DA17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09160" y="0"/>
            <a:ext cx="4434840" cy="3326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5D5791DF-EDBF-2546-1581-F3DF2602A03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" y="0"/>
            <a:ext cx="4709160" cy="353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848421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2CDAC2D2-7542-4DBB-AF2B-E6FAA9E3FC33}"/>
              </a:ext>
            </a:extLst>
          </p:cNvPr>
          <p:cNvGrpSpPr/>
          <p:nvPr/>
        </p:nvGrpSpPr>
        <p:grpSpPr>
          <a:xfrm>
            <a:off x="3657600" y="210137"/>
            <a:ext cx="5985077" cy="3047999"/>
            <a:chOff x="803031" y="76200"/>
            <a:chExt cx="8776982" cy="342899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15DC26D-D5D5-4946-918D-C2142D12E7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03031" y="76200"/>
              <a:ext cx="7848600" cy="3428999"/>
            </a:xfrm>
            <a:prstGeom prst="rect">
              <a:avLst/>
            </a:prstGeom>
          </p:spPr>
        </p:pic>
        <p:sp>
          <p:nvSpPr>
            <p:cNvPr id="5" name="Title 1">
              <a:extLst>
                <a:ext uri="{FF2B5EF4-FFF2-40B4-BE49-F238E27FC236}">
                  <a16:creationId xmlns:a16="http://schemas.microsoft.com/office/drawing/2014/main" id="{36049AEB-A84E-4428-8E95-A1A26A156151}"/>
                </a:ext>
              </a:extLst>
            </p:cNvPr>
            <p:cNvSpPr txBox="1">
              <a:spLocks/>
            </p:cNvSpPr>
            <p:nvPr/>
          </p:nvSpPr>
          <p:spPr>
            <a:xfrm>
              <a:off x="1350414" y="1190625"/>
              <a:ext cx="8229599" cy="1143000"/>
            </a:xfrm>
            <a:prstGeom prst="rect">
              <a:avLst/>
            </a:prstGeom>
          </p:spPr>
          <p:txBody>
            <a:bodyPr/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b="0" i="0" u="none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4500"/>
                </a:lnSpc>
              </a:pPr>
              <a:r>
                <a:rPr lang="en-US" sz="4000" dirty="0" err="1">
                  <a:solidFill>
                    <a:schemeClr val="accent5">
                      <a:lumMod val="75000"/>
                    </a:schemeClr>
                  </a:solidFill>
                  <a:latin typeface=".VnCooper" panose="020B7200000000000000" pitchFamily="34" charset="0"/>
                </a:rPr>
                <a:t>Th¶o</a:t>
              </a:r>
              <a:r>
                <a:rPr lang="en-US" sz="4000" dirty="0">
                  <a:solidFill>
                    <a:schemeClr val="accent5">
                      <a:lumMod val="75000"/>
                    </a:schemeClr>
                  </a:solidFill>
                  <a:latin typeface=".VnCooper" panose="020B7200000000000000" pitchFamily="34" charset="0"/>
                </a:rPr>
                <a:t> </a:t>
              </a:r>
              <a:r>
                <a:rPr lang="en-US" sz="4000" dirty="0" err="1">
                  <a:solidFill>
                    <a:schemeClr val="accent5">
                      <a:lumMod val="75000"/>
                    </a:schemeClr>
                  </a:solidFill>
                  <a:latin typeface=".VnCooper" panose="020B7200000000000000" pitchFamily="34" charset="0"/>
                </a:rPr>
                <a:t>luËn</a:t>
              </a:r>
              <a:r>
                <a:rPr lang="en-US" sz="4000" dirty="0">
                  <a:solidFill>
                    <a:schemeClr val="accent5">
                      <a:lumMod val="75000"/>
                    </a:schemeClr>
                  </a:solidFill>
                  <a:latin typeface=".VnCooper" panose="020B7200000000000000" pitchFamily="34" charset="0"/>
                </a:rPr>
                <a:t> </a:t>
              </a:r>
              <a:r>
                <a:rPr lang="en-US" sz="4000" dirty="0" err="1">
                  <a:solidFill>
                    <a:schemeClr val="accent5">
                      <a:lumMod val="75000"/>
                    </a:schemeClr>
                  </a:solidFill>
                  <a:latin typeface=".VnCooper" panose="020B7200000000000000" pitchFamily="34" charset="0"/>
                </a:rPr>
                <a:t>nhãm</a:t>
              </a:r>
              <a:endParaRPr lang="en-US" sz="4000" dirty="0">
                <a:solidFill>
                  <a:schemeClr val="accent5">
                    <a:lumMod val="75000"/>
                  </a:schemeClr>
                </a:solidFill>
                <a:latin typeface=".VnCooper" panose="020B7200000000000000" pitchFamily="34" charset="0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79297"/>
            <a:ext cx="4511142" cy="3468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2170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>
            <a:extLst>
              <a:ext uri="{FF2B5EF4-FFF2-40B4-BE49-F238E27FC236}">
                <a16:creationId xmlns:a16="http://schemas.microsoft.com/office/drawing/2014/main" id="{5D0BFC64-51C6-5736-243B-A14760BC2E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67200" y="3200400"/>
            <a:ext cx="48768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54EF75EB-2A79-EE93-CC1B-A4A3173239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326130"/>
            <a:ext cx="4709160" cy="353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9CFDB5E7-842D-A1BB-A7E4-F48675DA17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09160" y="0"/>
            <a:ext cx="4434840" cy="3326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5D5791DF-EDBF-2546-1581-F3DF2602A03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" y="0"/>
            <a:ext cx="4709160" cy="353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itle 2">
            <a:extLst>
              <a:ext uri="{FF2B5EF4-FFF2-40B4-BE49-F238E27FC236}">
                <a16:creationId xmlns:a16="http://schemas.microsoft.com/office/drawing/2014/main" id="{12702B6E-AF00-BD71-7275-F074E5D63489}"/>
              </a:ext>
            </a:extLst>
          </p:cNvPr>
          <p:cNvSpPr txBox="1">
            <a:spLocks/>
          </p:cNvSpPr>
          <p:nvPr/>
        </p:nvSpPr>
        <p:spPr bwMode="auto">
          <a:xfrm>
            <a:off x="289560" y="2362200"/>
            <a:ext cx="13716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TỔ 1</a:t>
            </a:r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58285402-ED27-8181-7AE6-1DC8390071C8}"/>
              </a:ext>
            </a:extLst>
          </p:cNvPr>
          <p:cNvSpPr txBox="1">
            <a:spLocks/>
          </p:cNvSpPr>
          <p:nvPr/>
        </p:nvSpPr>
        <p:spPr bwMode="auto">
          <a:xfrm>
            <a:off x="7696200" y="76200"/>
            <a:ext cx="13716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TỔ 2</a:t>
            </a:r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8758DF7E-EBA7-8199-81CE-5F4B3C138856}"/>
              </a:ext>
            </a:extLst>
          </p:cNvPr>
          <p:cNvSpPr txBox="1">
            <a:spLocks/>
          </p:cNvSpPr>
          <p:nvPr/>
        </p:nvSpPr>
        <p:spPr bwMode="auto">
          <a:xfrm>
            <a:off x="304800" y="6096000"/>
            <a:ext cx="13716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TỔ 3</a:t>
            </a: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8134E76A-EDAD-A1BA-E565-CFE0558020E3}"/>
              </a:ext>
            </a:extLst>
          </p:cNvPr>
          <p:cNvSpPr txBox="1">
            <a:spLocks/>
          </p:cNvSpPr>
          <p:nvPr/>
        </p:nvSpPr>
        <p:spPr bwMode="auto">
          <a:xfrm>
            <a:off x="7772400" y="3276600"/>
            <a:ext cx="13716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TỔ 4</a:t>
            </a:r>
          </a:p>
        </p:txBody>
      </p:sp>
    </p:spTree>
    <p:extLst>
      <p:ext uri="{BB962C8B-B14F-4D97-AF65-F5344CB8AC3E}">
        <p14:creationId xmlns:p14="http://schemas.microsoft.com/office/powerpoint/2010/main" val="206035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289071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822050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569009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4021452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>
            <a:extLst>
              <a:ext uri="{FF2B5EF4-FFF2-40B4-BE49-F238E27FC236}">
                <a16:creationId xmlns:a16="http://schemas.microsoft.com/office/drawing/2014/main" id="{5D0BFC64-51C6-5736-243B-A14760BC2E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67200" y="3200400"/>
            <a:ext cx="48768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54EF75EB-2A79-EE93-CC1B-A4A3173239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326130"/>
            <a:ext cx="4709160" cy="353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9CFDB5E7-842D-A1BB-A7E4-F48675DA17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09160" y="0"/>
            <a:ext cx="4434840" cy="3326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5D5791DF-EDBF-2546-1581-F3DF2602A03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" y="0"/>
            <a:ext cx="4709160" cy="353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89367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53C57D4-4E60-4557-8123-D73340177E0E}"/>
              </a:ext>
            </a:extLst>
          </p:cNvPr>
          <p:cNvSpPr txBox="1">
            <a:spLocks/>
          </p:cNvSpPr>
          <p:nvPr/>
        </p:nvSpPr>
        <p:spPr bwMode="auto">
          <a:xfrm>
            <a:off x="609600" y="1752600"/>
            <a:ext cx="822960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6100"/>
              </a:lnSpc>
              <a:buNone/>
            </a:pP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VnCooper" panose="020B7200000000000000" pitchFamily="34" charset="0"/>
              </a:rPr>
              <a:t>Ho¹t ®</a:t>
            </a:r>
            <a:r>
              <a:rPr lang="en-US" sz="4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VnCooper" panose="020B7200000000000000" pitchFamily="34" charset="0"/>
              </a:rPr>
              <a:t>éng</a:t>
            </a: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VnCooper" panose="020B7200000000000000" pitchFamily="34" charset="0"/>
              </a:rPr>
              <a:t> 2</a:t>
            </a:r>
            <a:b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.VnCooper" panose="020B7200000000000000" pitchFamily="34" charset="0"/>
              </a:rPr>
            </a:br>
            <a:r>
              <a:rPr 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HƯỚNG DẪN DỌN PHÒNG</a:t>
            </a:r>
            <a:endParaRPr lang="en-US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1214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D9CCF6-8A3D-4549-9449-3CF64527F9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73" y="2438400"/>
            <a:ext cx="7728127" cy="441960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63E28DD5-93E8-4785-8498-E736D13B6E56}"/>
              </a:ext>
            </a:extLst>
          </p:cNvPr>
          <p:cNvGrpSpPr/>
          <p:nvPr/>
        </p:nvGrpSpPr>
        <p:grpSpPr>
          <a:xfrm>
            <a:off x="304800" y="350521"/>
            <a:ext cx="5985077" cy="3047999"/>
            <a:chOff x="803031" y="76200"/>
            <a:chExt cx="8776982" cy="342899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6E16752-CB8B-4977-BCF2-AA4ED99C22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3031" y="76200"/>
              <a:ext cx="7848600" cy="3428999"/>
            </a:xfrm>
            <a:prstGeom prst="rect">
              <a:avLst/>
            </a:prstGeom>
          </p:spPr>
        </p:pic>
        <p:sp>
          <p:nvSpPr>
            <p:cNvPr id="6" name="Title 1">
              <a:extLst>
                <a:ext uri="{FF2B5EF4-FFF2-40B4-BE49-F238E27FC236}">
                  <a16:creationId xmlns:a16="http://schemas.microsoft.com/office/drawing/2014/main" id="{E3283809-CA61-4F83-BBE0-EE631F63DEDF}"/>
                </a:ext>
              </a:extLst>
            </p:cNvPr>
            <p:cNvSpPr txBox="1">
              <a:spLocks/>
            </p:cNvSpPr>
            <p:nvPr/>
          </p:nvSpPr>
          <p:spPr>
            <a:xfrm>
              <a:off x="1350414" y="1190625"/>
              <a:ext cx="8229599" cy="1143000"/>
            </a:xfrm>
            <a:prstGeom prst="rect">
              <a:avLst/>
            </a:prstGeom>
          </p:spPr>
          <p:txBody>
            <a:bodyPr/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b="0" i="0" u="none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4500"/>
                </a:lnSpc>
              </a:pPr>
              <a:r>
                <a:rPr lang="en-US" sz="4000" dirty="0" err="1">
                  <a:solidFill>
                    <a:srgbClr val="0070C0"/>
                  </a:solidFill>
                  <a:latin typeface=".VnCooper" panose="020B7200000000000000" pitchFamily="34" charset="0"/>
                </a:rPr>
                <a:t>Th¶o</a:t>
              </a:r>
              <a:r>
                <a:rPr lang="en-US" sz="4000" dirty="0">
                  <a:solidFill>
                    <a:srgbClr val="0070C0"/>
                  </a:solidFill>
                  <a:latin typeface=".VnCooper" panose="020B7200000000000000" pitchFamily="34" charset="0"/>
                </a:rPr>
                <a:t> </a:t>
              </a:r>
              <a:r>
                <a:rPr lang="en-US" sz="4000" dirty="0" err="1">
                  <a:solidFill>
                    <a:srgbClr val="0070C0"/>
                  </a:solidFill>
                  <a:latin typeface=".VnCooper" panose="020B7200000000000000" pitchFamily="34" charset="0"/>
                </a:rPr>
                <a:t>luËn</a:t>
              </a:r>
              <a:r>
                <a:rPr lang="en-US" sz="4000" dirty="0">
                  <a:solidFill>
                    <a:srgbClr val="0070C0"/>
                  </a:solidFill>
                  <a:latin typeface=".VnCooper" panose="020B7200000000000000" pitchFamily="34" charset="0"/>
                </a:rPr>
                <a:t> </a:t>
              </a:r>
              <a:r>
                <a:rPr lang="en-US" sz="4000" dirty="0" err="1">
                  <a:solidFill>
                    <a:srgbClr val="0070C0"/>
                  </a:solidFill>
                  <a:latin typeface=".VnCooper" panose="020B7200000000000000" pitchFamily="34" charset="0"/>
                </a:rPr>
                <a:t>nhãm</a:t>
              </a:r>
              <a:endParaRPr lang="en-US" sz="4000" dirty="0">
                <a:solidFill>
                  <a:srgbClr val="0070C0"/>
                </a:solidFill>
                <a:latin typeface=".VnCooper" panose="020B7200000000000000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60890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331257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97987-9E1E-45FC-88FB-3EF46229FA77}"/>
              </a:ext>
            </a:extLst>
          </p:cNvPr>
          <p:cNvSpPr txBox="1">
            <a:spLocks/>
          </p:cNvSpPr>
          <p:nvPr/>
        </p:nvSpPr>
        <p:spPr>
          <a:xfrm>
            <a:off x="0" y="1727200"/>
            <a:ext cx="6221413" cy="101600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u="none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800"/>
              </a:lnSpc>
            </a:pPr>
            <a:r>
              <a:rPr lang="en-US" sz="54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Liên</a:t>
            </a:r>
            <a:r>
              <a:rPr lang="en-US" sz="5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sz="5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5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sz="5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875607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5CDF9E8-4E21-446D-88D0-0EE58BC187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00" y="190500"/>
            <a:ext cx="90678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0690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572FB46-BF24-4BFD-A74D-CCBCDA0DEB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-152400"/>
            <a:ext cx="9296400" cy="40615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6BF7242-5BC5-4FD8-9AE2-A22DB6DFCC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55" b="24359"/>
          <a:stretch/>
        </p:blipFill>
        <p:spPr>
          <a:xfrm>
            <a:off x="0" y="3581400"/>
            <a:ext cx="9067800" cy="35814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27FBB8DF-9E85-4CA6-A185-6F27897CA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531" y="990600"/>
            <a:ext cx="8229600" cy="1143000"/>
          </a:xfrm>
        </p:spPr>
        <p:txBody>
          <a:bodyPr/>
          <a:lstStyle/>
          <a:p>
            <a:r>
              <a:rPr lang="en-US" sz="7200" b="1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72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br>
              <a:rPr lang="en-US" sz="72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Sắp</a:t>
            </a:r>
            <a:r>
              <a:rPr lang="en-US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xếp</a:t>
            </a:r>
            <a:r>
              <a:rPr lang="en-US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endParaRPr lang="en-US" sz="7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93565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2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D72E01F-6457-4D99-AEB5-86C6E830F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371600"/>
            <a:ext cx="8229600" cy="1158240"/>
          </a:xfrm>
        </p:spPr>
        <p:txBody>
          <a:bodyPr/>
          <a:lstStyle/>
          <a:p>
            <a:pPr>
              <a:lnSpc>
                <a:spcPts val="4500"/>
              </a:lnSpc>
            </a:pPr>
            <a:r>
              <a:rPr lang="en-US" sz="66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66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khuyên</a:t>
            </a:r>
            <a:endParaRPr lang="en-US" sz="66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3">
            <a:extLst>
              <a:ext uri="{FF2B5EF4-FFF2-40B4-BE49-F238E27FC236}">
                <a16:creationId xmlns:a16="http://schemas.microsoft.com/office/drawing/2014/main" id="{6B407E82-F7C3-2F56-CF00-F3E512109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14300" y="2211050"/>
            <a:ext cx="9410700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Gọn</a:t>
            </a:r>
            <a:r>
              <a:rPr kumimoji="0" lang="en-US" altLang="en-US" sz="4400" b="1" i="0" u="none" strike="noStrike" kern="1200" cap="none" spc="0" normalizeH="0" noProof="0" dirty="0">
                <a:ln>
                  <a:noFill/>
                </a:ln>
                <a:solidFill>
                  <a:srgbClr val="FF0066"/>
                </a:solidFill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1" i="0" u="none" strike="noStrike" kern="1200" cap="none" spc="0" normalizeH="0" noProof="0" dirty="0" err="1">
                <a:ln>
                  <a:noFill/>
                </a:ln>
                <a:solidFill>
                  <a:srgbClr val="FF0066"/>
                </a:solidFill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gàng</a:t>
            </a:r>
            <a:r>
              <a:rPr kumimoji="0" lang="en-US" altLang="en-US" sz="4400" b="1" i="0" u="none" strike="noStrike" kern="1200" cap="none" spc="0" normalizeH="0" noProof="0" dirty="0">
                <a:ln>
                  <a:noFill/>
                </a:ln>
                <a:solidFill>
                  <a:srgbClr val="FF0066"/>
                </a:solidFill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4400" b="1" i="0" u="none" strike="noStrike" kern="1200" cap="none" spc="0" normalizeH="0" noProof="0" dirty="0" err="1">
                <a:ln>
                  <a:noFill/>
                </a:ln>
                <a:solidFill>
                  <a:srgbClr val="FF0066"/>
                </a:solidFill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ngăn</a:t>
            </a:r>
            <a:r>
              <a:rPr kumimoji="0" lang="en-US" altLang="en-US" sz="4400" b="1" i="0" u="none" strike="noStrike" kern="1200" cap="none" spc="0" normalizeH="0" noProof="0" dirty="0">
                <a:ln>
                  <a:noFill/>
                </a:ln>
                <a:solidFill>
                  <a:srgbClr val="FF0066"/>
                </a:solidFill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1" i="0" u="none" strike="noStrike" kern="1200" cap="none" spc="0" normalizeH="0" noProof="0" dirty="0" err="1">
                <a:ln>
                  <a:noFill/>
                </a:ln>
                <a:solidFill>
                  <a:srgbClr val="FF0066"/>
                </a:solidFill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nắp</a:t>
            </a:r>
            <a:r>
              <a:rPr kumimoji="0" lang="en-US" altLang="en-US" sz="4400" b="1" i="0" u="none" strike="noStrike" kern="1200" cap="none" spc="0" normalizeH="0" noProof="0" dirty="0">
                <a:ln>
                  <a:noFill/>
                </a:ln>
                <a:solidFill>
                  <a:srgbClr val="FF0066"/>
                </a:solidFill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1" i="0" u="none" strike="noStrike" kern="1200" cap="none" spc="0" normalizeH="0" noProof="0" dirty="0" err="1">
                <a:ln>
                  <a:noFill/>
                </a:ln>
                <a:solidFill>
                  <a:srgbClr val="FF0066"/>
                </a:solidFill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giúp</a:t>
            </a:r>
            <a:r>
              <a:rPr kumimoji="0" lang="en-US" altLang="en-US" sz="4400" b="1" i="0" u="none" strike="noStrike" kern="1200" cap="none" spc="0" normalizeH="0" noProof="0" dirty="0">
                <a:ln>
                  <a:noFill/>
                </a:ln>
                <a:solidFill>
                  <a:srgbClr val="FF0066"/>
                </a:solidFill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1" i="0" u="none" strike="noStrike" kern="1200" cap="none" spc="0" normalizeH="0" noProof="0" dirty="0" err="1">
                <a:ln>
                  <a:noFill/>
                </a:ln>
                <a:solidFill>
                  <a:srgbClr val="FF0066"/>
                </a:solidFill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endParaRPr kumimoji="0" lang="en-US" altLang="en-US" sz="4400" b="1" i="0" u="none" strike="noStrike" kern="1200" cap="none" spc="0" normalizeH="0" noProof="0" dirty="0">
              <a:ln>
                <a:noFill/>
              </a:ln>
              <a:solidFill>
                <a:srgbClr val="FF0066"/>
              </a:solidFill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4400" b="1" noProof="0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altLang="en-US" sz="4400" b="1" noProof="0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noProof="0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altLang="en-US" sz="4400" b="1" noProof="0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noProof="0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bền</a:t>
            </a:r>
            <a:r>
              <a:rPr lang="en-US" altLang="en-US" sz="4400" b="1" noProof="0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noProof="0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đẹp</a:t>
            </a:r>
            <a:r>
              <a:rPr lang="en-US" altLang="en-US" sz="4400" b="1" noProof="0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4400" b="1" noProof="0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altLang="en-US" sz="4400" b="1" noProof="0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noProof="0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altLang="en-US" sz="4400" b="1" noProof="0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noProof="0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4400" b="1" noProof="0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noProof="0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ngay</a:t>
            </a:r>
            <a:r>
              <a:rPr lang="en-US" altLang="en-US" sz="4400" b="1" noProof="0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en-US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487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33333E-6 -3.7037E-6 L 3.33333E-6 -0.07222 " pathEditMode="relative" rAng="0" ptsTypes="AA">
                                      <p:cBhvr>
                                        <p:cTn id="9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3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3">
            <a:extLst>
              <a:ext uri="{FF2B5EF4-FFF2-40B4-BE49-F238E27FC236}">
                <a16:creationId xmlns:a16="http://schemas.microsoft.com/office/drawing/2014/main" id="{FF383FF1-94CC-4CE2-8F4A-B5F4FA6D81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52400" y="1539240"/>
            <a:ext cx="9410700" cy="3401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.VnCommercial Script" panose="020B7200000000000000" pitchFamily="34" charset="0"/>
                <a:ea typeface="+mn-ea"/>
                <a:cs typeface="+mn-cs"/>
              </a:rPr>
              <a:t>C¶m</a:t>
            </a:r>
            <a:r>
              <a:rPr kumimoji="0" lang="en-US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.VnCommercial Script" panose="020B7200000000000000" pitchFamily="34" charset="0"/>
                <a:ea typeface="+mn-ea"/>
                <a:cs typeface="+mn-cs"/>
              </a:rPr>
              <a:t> ¬n </a:t>
            </a:r>
            <a:r>
              <a:rPr kumimoji="0" lang="en-US" alt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.VnCommercial Script" panose="020B7200000000000000" pitchFamily="34" charset="0"/>
                <a:ea typeface="+mn-ea"/>
                <a:cs typeface="+mn-cs"/>
              </a:rPr>
              <a:t>quý</a:t>
            </a:r>
            <a:r>
              <a:rPr kumimoji="0" lang="en-US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.VnCommercial Script" panose="020B7200000000000000" pitchFamily="34" charset="0"/>
                <a:ea typeface="+mn-ea"/>
                <a:cs typeface="+mn-cs"/>
              </a:rPr>
              <a:t> </a:t>
            </a:r>
            <a:r>
              <a:rPr kumimoji="0" lang="en-US" alt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.VnCommercial Script" panose="020B7200000000000000" pitchFamily="34" charset="0"/>
                <a:ea typeface="+mn-ea"/>
                <a:cs typeface="+mn-cs"/>
              </a:rPr>
              <a:t>thÇy</a:t>
            </a:r>
            <a:r>
              <a:rPr kumimoji="0" lang="en-US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.VnCommercial Script" panose="020B7200000000000000" pitchFamily="34" charset="0"/>
                <a:ea typeface="+mn-ea"/>
                <a:cs typeface="+mn-cs"/>
              </a:rPr>
              <a:t>, c«!</a:t>
            </a:r>
            <a:endParaRPr kumimoji="0" lang="en-US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.VnCommercial Script" panose="020B7200000000000000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.VnCommercial Script" panose="020B7200000000000000" pitchFamily="34" charset="0"/>
                <a:ea typeface="+mn-ea"/>
                <a:cs typeface="+mn-cs"/>
              </a:rPr>
              <a:t>KÝnh</a:t>
            </a:r>
            <a:r>
              <a:rPr kumimoji="0" lang="en-US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.VnCommercial Script" panose="020B7200000000000000" pitchFamily="34" charset="0"/>
                <a:ea typeface="+mn-ea"/>
                <a:cs typeface="+mn-cs"/>
              </a:rPr>
              <a:t> chóc </a:t>
            </a:r>
            <a:r>
              <a:rPr kumimoji="0" lang="en-US" alt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.VnCommercial Script" panose="020B7200000000000000" pitchFamily="34" charset="0"/>
                <a:ea typeface="+mn-ea"/>
                <a:cs typeface="+mn-cs"/>
              </a:rPr>
              <a:t>thÇy</a:t>
            </a:r>
            <a:r>
              <a:rPr kumimoji="0" lang="en-US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.VnCommercial Script" panose="020B7200000000000000" pitchFamily="34" charset="0"/>
                <a:ea typeface="+mn-ea"/>
                <a:cs typeface="+mn-cs"/>
              </a:rPr>
              <a:t>, c« m¹nh </a:t>
            </a:r>
            <a:r>
              <a:rPr kumimoji="0" lang="en-US" alt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.VnCommercial Script" panose="020B7200000000000000" pitchFamily="34" charset="0"/>
                <a:ea typeface="+mn-ea"/>
                <a:cs typeface="+mn-cs"/>
              </a:rPr>
              <a:t>kháe</a:t>
            </a:r>
            <a:endParaRPr kumimoji="0" lang="en-US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.VnCommercial Script" panose="020B7200000000000000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.VnCommercial Script" panose="020B7200000000000000" pitchFamily="34" charset="0"/>
                <a:ea typeface="+mn-ea"/>
                <a:cs typeface="+mn-cs"/>
              </a:rPr>
              <a:t>Chóc</a:t>
            </a:r>
            <a:r>
              <a:rPr kumimoji="0" lang="en-US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.VnCommercial Script" panose="020B7200000000000000" pitchFamily="34" charset="0"/>
                <a:ea typeface="+mn-ea"/>
                <a:cs typeface="+mn-cs"/>
              </a:rPr>
              <a:t> </a:t>
            </a:r>
            <a:r>
              <a:rPr kumimoji="0" lang="en-US" alt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.VnCommercial Script" panose="020B7200000000000000" pitchFamily="34" charset="0"/>
                <a:ea typeface="+mn-ea"/>
                <a:cs typeface="+mn-cs"/>
              </a:rPr>
              <a:t>c¸c</a:t>
            </a:r>
            <a:r>
              <a:rPr kumimoji="0" lang="en-US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.VnCommercial Script" panose="020B7200000000000000" pitchFamily="34" charset="0"/>
                <a:ea typeface="+mn-ea"/>
                <a:cs typeface="+mn-cs"/>
              </a:rPr>
              <a:t> con </a:t>
            </a:r>
            <a:r>
              <a:rPr kumimoji="0" lang="en-US" alt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.VnCommercial Script" panose="020B7200000000000000" pitchFamily="34" charset="0"/>
                <a:ea typeface="+mn-ea"/>
                <a:cs typeface="+mn-cs"/>
              </a:rPr>
              <a:t>ch¨m</a:t>
            </a:r>
            <a:r>
              <a:rPr kumimoji="0" lang="en-US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.VnCommercial Script" panose="020B7200000000000000" pitchFamily="34" charset="0"/>
                <a:ea typeface="+mn-ea"/>
                <a:cs typeface="+mn-cs"/>
              </a:rPr>
              <a:t> </a:t>
            </a:r>
            <a:r>
              <a:rPr kumimoji="0" lang="en-US" alt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.VnCommercial Script" panose="020B7200000000000000" pitchFamily="34" charset="0"/>
                <a:ea typeface="+mn-ea"/>
                <a:cs typeface="+mn-cs"/>
              </a:rPr>
              <a:t>ngoan</a:t>
            </a:r>
            <a:r>
              <a:rPr kumimoji="0" lang="en-US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.VnCommercial Script" panose="020B7200000000000000" pitchFamily="34" charset="0"/>
                <a:ea typeface="+mn-ea"/>
                <a:cs typeface="+mn-cs"/>
              </a:rPr>
              <a:t>, </a:t>
            </a:r>
            <a:r>
              <a:rPr kumimoji="0" lang="en-US" alt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.VnCommercial Script" panose="020B7200000000000000" pitchFamily="34" charset="0"/>
                <a:ea typeface="+mn-ea"/>
                <a:cs typeface="+mn-cs"/>
              </a:rPr>
              <a:t>häc</a:t>
            </a:r>
            <a:r>
              <a:rPr kumimoji="0" lang="en-US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.VnCommercial Script" panose="020B7200000000000000" pitchFamily="34" charset="0"/>
                <a:ea typeface="+mn-ea"/>
                <a:cs typeface="+mn-cs"/>
              </a:rPr>
              <a:t> </a:t>
            </a:r>
            <a:r>
              <a:rPr kumimoji="0" lang="en-US" alt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.VnCommercial Script" panose="020B7200000000000000" pitchFamily="34" charset="0"/>
                <a:ea typeface="+mn-ea"/>
                <a:cs typeface="+mn-cs"/>
              </a:rPr>
              <a:t>giái</a:t>
            </a:r>
            <a:r>
              <a:rPr kumimoji="0" lang="en-US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.VnCommercial Script" panose="020B7200000000000000" pitchFamily="34" charset="0"/>
                <a:ea typeface="+mn-ea"/>
                <a:cs typeface="+mn-cs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713227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33333E-6 -3.7037E-6 L 3.33333E-6 -0.07222 " pathEditMode="relative" rAng="0" ptsTypes="AA">
                                      <p:cBhvr>
                                        <p:cTn id="9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3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6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F8A28A4-4681-4BA9-86E8-2C3B0F385B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615" y="617952"/>
            <a:ext cx="2143125" cy="2143125"/>
          </a:xfrm>
          <a:prstGeom prst="rect">
            <a:avLst/>
          </a:prstGeom>
        </p:spPr>
      </p:pic>
      <p:sp>
        <p:nvSpPr>
          <p:cNvPr id="8" name="Hexagon 7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236887" y="1891664"/>
            <a:ext cx="2055116" cy="177165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US" sz="4950" b="1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Calibri" panose="020F0502020204030204"/>
              </a:rPr>
              <a:t>Ong</a:t>
            </a:r>
            <a:endParaRPr lang="en-US" sz="49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ECB32C92-7DDE-4979-AB3A-808B65CBF3F1}"/>
              </a:ext>
            </a:extLst>
          </p:cNvPr>
          <p:cNvSpPr/>
          <p:nvPr/>
        </p:nvSpPr>
        <p:spPr>
          <a:xfrm>
            <a:off x="1853945" y="1005839"/>
            <a:ext cx="2055116" cy="177165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US" sz="4950" b="1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Calibri" panose="020F0502020204030204"/>
              </a:rPr>
              <a:t>non</a:t>
            </a:r>
            <a:endParaRPr lang="en-US" sz="49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CABDF488-8BEB-4D77-A429-CFB91F278DD1}"/>
              </a:ext>
            </a:extLst>
          </p:cNvPr>
          <p:cNvSpPr/>
          <p:nvPr/>
        </p:nvSpPr>
        <p:spPr>
          <a:xfrm>
            <a:off x="5088061" y="2777489"/>
            <a:ext cx="2055116" cy="177165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US" sz="4950" b="1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Calibri" panose="020F0502020204030204"/>
              </a:rPr>
              <a:t>việc</a:t>
            </a:r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199C24C2-6B91-4322-BDB4-819FF0CB9BE4}"/>
              </a:ext>
            </a:extLst>
          </p:cNvPr>
          <p:cNvSpPr/>
          <p:nvPr/>
        </p:nvSpPr>
        <p:spPr>
          <a:xfrm>
            <a:off x="3471003" y="1891664"/>
            <a:ext cx="2055116" cy="177165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US" sz="4950" b="1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Calibri" panose="020F0502020204030204"/>
              </a:rPr>
              <a:t>học</a:t>
            </a:r>
            <a:endParaRPr lang="en-US" sz="49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27D7D99-9E1A-47C2-9A0E-04166401D7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2503" y="4096154"/>
            <a:ext cx="1987529" cy="199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873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udi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1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3" grpId="0" animBg="1"/>
      <p:bldP spid="13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E30F87-AC3B-464A-ACE1-7680D91165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500" y="3429000"/>
            <a:ext cx="2200752" cy="22007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0CBB39-4514-4CD8-8DF7-D11D24549F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5647" y="857250"/>
            <a:ext cx="2143125" cy="2143125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236153" y="857251"/>
            <a:ext cx="6764723" cy="1568974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r>
              <a:rPr lang="en-US" sz="3200" b="1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Chúng ta nên </a:t>
            </a:r>
          </a:p>
          <a:p>
            <a:pPr algn="ctr" defTabSz="685800"/>
            <a:r>
              <a:rPr lang="en-US" sz="3200" b="1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tự giác làm những việc gì?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B5AB01C-ECF4-4CC5-B79D-24017FBE3B6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013" y="2869104"/>
            <a:ext cx="1652927" cy="1660272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5960559" y="5612500"/>
            <a:ext cx="2080634" cy="631372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endParaRPr 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5916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E30F87-AC3B-464A-ACE1-7680D91165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53" y="2966798"/>
            <a:ext cx="2200752" cy="22007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0CBB39-4514-4CD8-8DF7-D11D24549F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5647" y="857250"/>
            <a:ext cx="2143125" cy="2143125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623738" y="857250"/>
            <a:ext cx="5880259" cy="1205865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00">
              <a:defRPr/>
            </a:pPr>
            <a:r>
              <a:rPr lang="en-US" sz="2800" b="1" dirty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Vì sao chúng ta nên </a:t>
            </a:r>
          </a:p>
          <a:p>
            <a:pPr lvl="0" algn="ctr" defTabSz="685800">
              <a:defRPr/>
            </a:pPr>
            <a:r>
              <a:rPr lang="en-US" sz="2800" b="1" dirty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tự giác làm việc của mình?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B5AB01C-ECF4-4CC5-B79D-24017FBE3B6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3" y="2059561"/>
            <a:ext cx="1200530" cy="1205865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192566" y="5150298"/>
            <a:ext cx="2184280" cy="1326702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 Để không làm phiền người khác.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A2065B4-32D5-4275-B2C9-8B5FF2ACCB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0374" y="2966798"/>
            <a:ext cx="2200752" cy="2200752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8E5E567-B90E-4275-AC51-C8D58F3AA2A7}"/>
              </a:ext>
            </a:extLst>
          </p:cNvPr>
          <p:cNvSpPr/>
          <p:nvPr/>
        </p:nvSpPr>
        <p:spPr>
          <a:xfrm>
            <a:off x="2420433" y="5150298"/>
            <a:ext cx="2080634" cy="1326702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 Mang lại niềm vui cho mình.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9116D89-5671-4377-A980-517B605BECA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4595" y="2966798"/>
            <a:ext cx="2200752" cy="2200752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4E263D4-FF99-4115-A750-399C550760EE}"/>
              </a:ext>
            </a:extLst>
          </p:cNvPr>
          <p:cNvSpPr/>
          <p:nvPr/>
        </p:nvSpPr>
        <p:spPr>
          <a:xfrm>
            <a:off x="4544654" y="5150298"/>
            <a:ext cx="2080634" cy="1326702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 Được mọi người quý trọng.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D199BEE-8167-419B-B668-203E8A2CC00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816" y="2966798"/>
            <a:ext cx="2200752" cy="2200752"/>
          </a:xfrm>
          <a:prstGeom prst="rect">
            <a:avLst/>
          </a:prstGeom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00BEFBB1-525B-415D-8E45-ADCB8FD217EA}"/>
              </a:ext>
            </a:extLst>
          </p:cNvPr>
          <p:cNvSpPr/>
          <p:nvPr/>
        </p:nvSpPr>
        <p:spPr>
          <a:xfrm>
            <a:off x="6668875" y="5150298"/>
            <a:ext cx="2080634" cy="1326702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 Cả </a:t>
            </a:r>
          </a:p>
          <a:p>
            <a:pPr algn="ctr" defTabSz="685800"/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3 đáp án trên.</a:t>
            </a:r>
          </a:p>
        </p:txBody>
      </p:sp>
    </p:spTree>
    <p:extLst>
      <p:ext uri="{BB962C8B-B14F-4D97-AF65-F5344CB8AC3E}">
        <p14:creationId xmlns:p14="http://schemas.microsoft.com/office/powerpoint/2010/main" val="2550296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  <p:bldP spid="21" grpId="0" animBg="1"/>
      <p:bldP spid="23" grpId="0" animBg="1"/>
      <p:bldP spid="2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E30F87-AC3B-464A-ACE1-7680D91165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500" y="3429000"/>
            <a:ext cx="2200752" cy="2200752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304799" y="887018"/>
            <a:ext cx="6780847" cy="1568974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noProof="0" dirty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Đọc giúp mình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noProof="0" dirty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bài vè “Tự giác làm việc” nhé!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B5AB01C-ECF4-4CC5-B79D-24017FBE3B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013" y="2869104"/>
            <a:ext cx="1652927" cy="1660272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5960559" y="5612500"/>
            <a:ext cx="2080634" cy="631372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0CBB39-4514-4CD8-8DF7-D11D24549F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5647" y="857250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589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E30F87-AC3B-464A-ACE1-7680D91165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929" y="2808729"/>
            <a:ext cx="2200752" cy="22007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0CBB39-4514-4CD8-8DF7-D11D24549F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5647" y="519368"/>
            <a:ext cx="2143125" cy="2143125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614360" y="959185"/>
            <a:ext cx="6267891" cy="1205865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Các bạn vừa được học bài gì?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B5AB01C-ECF4-4CC5-B79D-24017FBE3B6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3" y="2059561"/>
            <a:ext cx="1200530" cy="1205865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2180823" y="3361215"/>
            <a:ext cx="6428605" cy="1330260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A. Chăm sóc bản thân khi bị ốm.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A2065B4-32D5-4275-B2C9-8B5FF2ACCB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824" y="4658273"/>
            <a:ext cx="2200752" cy="2200752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8E5E567-B90E-4275-AC51-C8D58F3AA2A7}"/>
              </a:ext>
            </a:extLst>
          </p:cNvPr>
          <p:cNvSpPr/>
          <p:nvPr/>
        </p:nvSpPr>
        <p:spPr>
          <a:xfrm>
            <a:off x="2167928" y="5243961"/>
            <a:ext cx="6428605" cy="1330261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B. Em tự giác làm việc của mình.</a:t>
            </a:r>
          </a:p>
        </p:txBody>
      </p:sp>
    </p:spTree>
    <p:extLst>
      <p:ext uri="{BB962C8B-B14F-4D97-AF65-F5344CB8AC3E}">
        <p14:creationId xmlns:p14="http://schemas.microsoft.com/office/powerpoint/2010/main" val="1382421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  <p:bldP spid="21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0.0&quot;&gt;&lt;object type=&quot;1&quot; unique_id=&quot;10001&quot;&gt;&lt;object type=&quot;2&quot; unique_id=&quot;10020&quot;&gt;&lt;object type=&quot;3&quot; unique_id=&quot;10021&quot;&gt;&lt;property id=&quot;20148&quot; value=&quot;5&quot;/&gt;&lt;property id=&quot;20300&quot; value=&quot;Slide 1 - &amp;quot;TRƯỜNG TIỂU HỌC  &amp;quot;&quot;/&gt;&lt;property id=&quot;20307&quot; value=&quot;257&quot;/&gt;&lt;/object&gt;&lt;object type=&quot;3&quot; unique_id=&quot;10022&quot;&gt;&lt;property id=&quot;20148&quot; value=&quot;5&quot;/&gt;&lt;property id=&quot;20300&quot; value=&quot;Slide 2 - &amp;quot;Khởi động&amp;quot;&quot;/&gt;&lt;property id=&quot;20307&quot; value=&quot;258&quot;/&gt;&lt;/object&gt;&lt;object type=&quot;3&quot; unique_id=&quot;10024&quot;&gt;&lt;property id=&quot;20148&quot; value=&quot;5&quot;/&gt;&lt;property id=&quot;20300&quot; value=&quot;Slide 4&quot;/&gt;&lt;property id=&quot;20307&quot; value=&quot;259&quot;/&gt;&lt;/object&gt;&lt;object type=&quot;3&quot; unique_id=&quot;10025&quot;&gt;&lt;property id=&quot;20148&quot; value=&quot;5&quot;/&gt;&lt;property id=&quot;20300&quot; value=&quot;Slide 5&quot;/&gt;&lt;property id=&quot;20307&quot; value=&quot;260&quot;/&gt;&lt;/object&gt;&lt;object type=&quot;3&quot; unique_id=&quot;10163&quot;&gt;&lt;property id=&quot;20148&quot; value=&quot;5&quot;/&gt;&lt;property id=&quot;20300&quot; value=&quot;Slide 6&quot;/&gt;&lt;property id=&quot;20307&quot; value=&quot;298&quot;/&gt;&lt;/object&gt;&lt;object type=&quot;3&quot; unique_id=&quot;10605&quot;&gt;&lt;property id=&quot;20148&quot; value=&quot;5&quot;/&gt;&lt;property id=&quot;20300&quot; value=&quot;Slide 3&quot;/&gt;&lt;property id=&quot;20307&quot; value=&quot;303&quot;/&gt;&lt;/object&gt;&lt;object type=&quot;3&quot; unique_id=&quot;10606&quot;&gt;&lt;property id=&quot;20148&quot; value=&quot;5&quot;/&gt;&lt;property id=&quot;20300&quot; value=&quot;Slide 7&quot;/&gt;&lt;property id=&quot;20307&quot; value=&quot;304&quot;/&gt;&lt;/object&gt;&lt;object type=&quot;3&quot; unique_id=&quot;10607&quot;&gt;&lt;property id=&quot;20148&quot; value=&quot;5&quot;/&gt;&lt;property id=&quot;20300&quot; value=&quot;Slide 8&quot;/&gt;&lt;property id=&quot;20307&quot; value=&quot;305&quot;/&gt;&lt;/object&gt;&lt;object type=&quot;3&quot; unique_id=&quot;10608&quot;&gt;&lt;property id=&quot;20148&quot; value=&quot;5&quot;/&gt;&lt;property id=&quot;20300&quot; value=&quot;Slide 9&quot;/&gt;&lt;property id=&quot;20307&quot; value=&quot;306&quot;/&gt;&lt;/object&gt;&lt;object type=&quot;3&quot; unique_id=&quot;10609&quot;&gt;&lt;property id=&quot;20148&quot; value=&quot;5&quot;/&gt;&lt;property id=&quot;20300&quot; value=&quot;Slide 10&quot;/&gt;&lt;property id=&quot;20307&quot; value=&quot;307&quot;/&gt;&lt;/object&gt;&lt;object type=&quot;3&quot; unique_id=&quot;10610&quot;&gt;&lt;property id=&quot;20148&quot; value=&quot;5&quot;/&gt;&lt;property id=&quot;20300&quot; value=&quot;Slide 11&quot;/&gt;&lt;property id=&quot;20307&quot; value=&quot;308&quot;/&gt;&lt;/object&gt;&lt;object type=&quot;3&quot; unique_id=&quot;10611&quot;&gt;&lt;property id=&quot;20148&quot; value=&quot;5&quot;/&gt;&lt;property id=&quot;20300&quot; value=&quot;Slide 12&quot;/&gt;&lt;property id=&quot;20307&quot; value=&quot;309&quot;/&gt;&lt;/object&gt;&lt;/object&gt;&lt;object type=&quot;8&quot; unique_id=&quot;10050&quot;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_2" val="{721021DF-E3DE-4073-A717-152C8141F151}"/>
  <p:tag name="GENSWF_ADVANCE_TIME" val="5"/>
  <p:tag name="ISPRING_CUSTOM_TIMING_US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Globe">
  <a:themeElements>
    <a:clrScheme name="Globe 3">
      <a:dk1>
        <a:srgbClr val="003B76"/>
      </a:dk1>
      <a:lt1>
        <a:srgbClr val="FFFFFF"/>
      </a:lt1>
      <a:dk2>
        <a:srgbClr val="0066CC"/>
      </a:dk2>
      <a:lt2>
        <a:srgbClr val="CCECFF"/>
      </a:lt2>
      <a:accent1>
        <a:srgbClr val="33CCCC"/>
      </a:accent1>
      <a:accent2>
        <a:srgbClr val="66CCFF"/>
      </a:accent2>
      <a:accent3>
        <a:srgbClr val="AAB8E2"/>
      </a:accent3>
      <a:accent4>
        <a:srgbClr val="DADADA"/>
      </a:accent4>
      <a:accent5>
        <a:srgbClr val="ADE2E2"/>
      </a:accent5>
      <a:accent6>
        <a:srgbClr val="5CB9E7"/>
      </a:accent6>
      <a:hlink>
        <a:srgbClr val="FFFFCC"/>
      </a:hlink>
      <a:folHlink>
        <a:srgbClr val="FFCC66"/>
      </a:folHlink>
    </a:clrScheme>
    <a:fontScheme name="Glob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Globe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813</TotalTime>
  <Words>243</Words>
  <Application>Microsoft Office PowerPoint</Application>
  <PresentationFormat>On-screen Show (4:3)</PresentationFormat>
  <Paragraphs>42</Paragraphs>
  <Slides>28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28</vt:i4>
      </vt:variant>
    </vt:vector>
  </HeadingPairs>
  <TitlesOfParts>
    <vt:vector size="44" baseType="lpstr">
      <vt:lpstr>.VnCommercial Script</vt:lpstr>
      <vt:lpstr>.VnCooper</vt:lpstr>
      <vt:lpstr>.VnVogue</vt:lpstr>
      <vt:lpstr>Arial</vt:lpstr>
      <vt:lpstr>Calibri</vt:lpstr>
      <vt:lpstr>Calibri Light</vt:lpstr>
      <vt:lpstr>Times New Roman</vt:lpstr>
      <vt:lpstr>UTM Avo</vt:lpstr>
      <vt:lpstr>Verdana</vt:lpstr>
      <vt:lpstr>Wingdings</vt:lpstr>
      <vt:lpstr>Office Theme</vt:lpstr>
      <vt:lpstr>2_Default Design</vt:lpstr>
      <vt:lpstr>Default Design</vt:lpstr>
      <vt:lpstr>1_Office Theme</vt:lpstr>
      <vt:lpstr>2_Office Theme</vt:lpstr>
      <vt:lpstr>Globe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LUYỆN TẬP, THỰC HÀNH</vt:lpstr>
      <vt:lpstr>Ho¹t ®éng 1 Nhận xét hành vi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Vận dụng Sắp xếp đồ dùng học tập trên lớp</vt:lpstr>
      <vt:lpstr>Lời khuyên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ME TRI THUONG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TRƯỜNG TIỂU HỌC</dc:title>
  <dc:creator>HUNG PHAT</dc:creator>
  <cp:lastModifiedBy>anh duong</cp:lastModifiedBy>
  <cp:revision>349</cp:revision>
  <dcterms:created xsi:type="dcterms:W3CDTF">2020-08-10T06:58:07Z</dcterms:created>
  <dcterms:modified xsi:type="dcterms:W3CDTF">2023-04-05T11:06:53Z</dcterms:modified>
</cp:coreProperties>
</file>