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  <p:sldMasterId id="2147483673" r:id="rId3"/>
    <p:sldMasterId id="2147483685" r:id="rId4"/>
  </p:sldMasterIdLst>
  <p:notesMasterIdLst>
    <p:notesMasterId r:id="rId32"/>
  </p:notesMasterIdLst>
  <p:sldIdLst>
    <p:sldId id="256" r:id="rId5"/>
    <p:sldId id="257" r:id="rId6"/>
    <p:sldId id="259" r:id="rId7"/>
    <p:sldId id="290" r:id="rId8"/>
    <p:sldId id="291" r:id="rId9"/>
    <p:sldId id="292" r:id="rId10"/>
    <p:sldId id="294" r:id="rId11"/>
    <p:sldId id="293" r:id="rId12"/>
    <p:sldId id="276" r:id="rId13"/>
    <p:sldId id="260" r:id="rId14"/>
    <p:sldId id="295" r:id="rId15"/>
    <p:sldId id="296" r:id="rId16"/>
    <p:sldId id="297" r:id="rId17"/>
    <p:sldId id="298" r:id="rId18"/>
    <p:sldId id="299" r:id="rId19"/>
    <p:sldId id="283" r:id="rId20"/>
    <p:sldId id="302" r:id="rId21"/>
    <p:sldId id="301" r:id="rId22"/>
    <p:sldId id="303" r:id="rId23"/>
    <p:sldId id="304" r:id="rId24"/>
    <p:sldId id="300" r:id="rId25"/>
    <p:sldId id="285" r:id="rId26"/>
    <p:sldId id="305" r:id="rId27"/>
    <p:sldId id="307" r:id="rId28"/>
    <p:sldId id="288" r:id="rId29"/>
    <p:sldId id="289" r:id="rId30"/>
    <p:sldId id="273" r:id="rId3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SimSun" panose="02010600030101010101" pitchFamily="2" charset="-122"/>
      <p:regular r:id="rId37"/>
    </p:embeddedFont>
    <p:embeddedFont>
      <p:font typeface="DFPOP1-W9" panose="020B0604020202020204" charset="-128"/>
      <p:regular r:id="rId38"/>
    </p:embeddedFont>
  </p:embeddedFontLst>
  <p:custDataLst>
    <p:tags r:id="rId3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0000"/>
    <a:srgbClr val="EF2A19"/>
    <a:srgbClr val="00FF99"/>
    <a:srgbClr val="5B9BD5"/>
    <a:srgbClr val="4CA420"/>
    <a:srgbClr val="66FFFF"/>
    <a:srgbClr val="A9250B"/>
    <a:srgbClr val="C4D836"/>
    <a:srgbClr val="F5663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2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gs" Target="tags/tag1.xml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62ACC-35BD-4150-8E45-CFF6493109C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4C845-2BE2-4423-97B3-49F88020EF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014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1797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266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261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4232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21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718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806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104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208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31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48823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313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67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0828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1427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8201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6F6CAB-9A0A-4926-864A-6FF66F1656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424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6887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D4C845-2BE2-4423-97B3-49F88020EF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23168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D4C845-2BE2-4423-97B3-49F88020EF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4320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6310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872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35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32622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6F6CAB-9A0A-4926-864A-6FF66F1656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9389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6F6CAB-9A0A-4926-864A-6FF66F16562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388629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28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93027" y="3505218"/>
            <a:ext cx="9130145" cy="1215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017444"/>
            <a:ext cx="9157856" cy="1126056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175605" y="3190604"/>
            <a:ext cx="694959" cy="1329039"/>
            <a:chOff x="181346" y="1761375"/>
            <a:chExt cx="1517253" cy="290159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3435861"/>
            <a:ext cx="618427" cy="959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92537"/>
            <a:ext cx="9613558" cy="15080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2107" y="3505218"/>
            <a:ext cx="9130145" cy="1215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4583"/>
            <a:ext cx="9144000" cy="123891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3435861"/>
            <a:ext cx="618427" cy="959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3856" y="4178075"/>
            <a:ext cx="9613558" cy="85615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7455" y="3987533"/>
            <a:ext cx="9130145" cy="111703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642338"/>
            <a:ext cx="9155017" cy="501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926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0759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2826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9788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6" b="4281"/>
          <a:stretch>
            <a:fillRect/>
          </a:stretch>
        </p:blipFill>
        <p:spPr>
          <a:xfrm>
            <a:off x="0" y="2192357"/>
            <a:ext cx="9144000" cy="295252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595964" cy="55959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b="21678"/>
          <a:stretch>
            <a:fillRect/>
          </a:stretch>
        </p:blipFill>
        <p:spPr>
          <a:xfrm>
            <a:off x="0" y="3878663"/>
            <a:ext cx="2285900" cy="12660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2717" y="4709766"/>
            <a:ext cx="1023641" cy="5109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40" y="4539058"/>
            <a:ext cx="1534672" cy="765983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3068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6" b="4281"/>
          <a:stretch>
            <a:fillRect/>
          </a:stretch>
        </p:blipFill>
        <p:spPr>
          <a:xfrm>
            <a:off x="0" y="2192357"/>
            <a:ext cx="9144000" cy="29525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595964" cy="55959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b="21678"/>
          <a:stretch>
            <a:fillRect/>
          </a:stretch>
        </p:blipFill>
        <p:spPr>
          <a:xfrm>
            <a:off x="0" y="3878663"/>
            <a:ext cx="2285900" cy="126609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2717" y="4709766"/>
            <a:ext cx="1023641" cy="5109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40" y="4539058"/>
            <a:ext cx="1534672" cy="76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28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1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6" b="4281"/>
          <a:stretch>
            <a:fillRect/>
          </a:stretch>
        </p:blipFill>
        <p:spPr>
          <a:xfrm>
            <a:off x="-1" y="3645612"/>
            <a:ext cx="9144001" cy="14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21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3482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25449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97456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37338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6619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91700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31500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0726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6" b="4281"/>
          <a:stretch>
            <a:fillRect/>
          </a:stretch>
        </p:blipFill>
        <p:spPr>
          <a:xfrm>
            <a:off x="0" y="2192357"/>
            <a:ext cx="9144000" cy="295252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595964" cy="55959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b="21678"/>
          <a:stretch>
            <a:fillRect/>
          </a:stretch>
        </p:blipFill>
        <p:spPr>
          <a:xfrm>
            <a:off x="0" y="3878663"/>
            <a:ext cx="2285900" cy="12660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2717" y="4709766"/>
            <a:ext cx="1023641" cy="5109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40" y="4539058"/>
            <a:ext cx="1534672" cy="765983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25811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6" b="4281"/>
          <a:stretch>
            <a:fillRect/>
          </a:stretch>
        </p:blipFill>
        <p:spPr>
          <a:xfrm>
            <a:off x="0" y="2192357"/>
            <a:ext cx="9144000" cy="29525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595964" cy="55959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b="21678"/>
          <a:stretch>
            <a:fillRect/>
          </a:stretch>
        </p:blipFill>
        <p:spPr>
          <a:xfrm>
            <a:off x="0" y="3878663"/>
            <a:ext cx="2285900" cy="126609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2717" y="4709766"/>
            <a:ext cx="1023641" cy="5109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40" y="4539058"/>
            <a:ext cx="1534672" cy="76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1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1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6" b="4281"/>
          <a:stretch>
            <a:fillRect/>
          </a:stretch>
        </p:blipFill>
        <p:spPr>
          <a:xfrm>
            <a:off x="-1" y="3645612"/>
            <a:ext cx="9144001" cy="14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5052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91143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9896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3709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6876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497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58539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34489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71102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6" b="4281"/>
          <a:stretch>
            <a:fillRect/>
          </a:stretch>
        </p:blipFill>
        <p:spPr>
          <a:xfrm>
            <a:off x="0" y="2192357"/>
            <a:ext cx="9144000" cy="295252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595964" cy="559596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b="21678"/>
          <a:stretch>
            <a:fillRect/>
          </a:stretch>
        </p:blipFill>
        <p:spPr>
          <a:xfrm>
            <a:off x="0" y="3878663"/>
            <a:ext cx="2285900" cy="126609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2717" y="4709766"/>
            <a:ext cx="1023641" cy="510918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40" y="4539058"/>
            <a:ext cx="1534672" cy="765983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45989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746" b="4281"/>
          <a:stretch>
            <a:fillRect/>
          </a:stretch>
        </p:blipFill>
        <p:spPr>
          <a:xfrm>
            <a:off x="0" y="2192357"/>
            <a:ext cx="9144000" cy="29525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5595964" cy="55959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" b="21678"/>
          <a:stretch>
            <a:fillRect/>
          </a:stretch>
        </p:blipFill>
        <p:spPr>
          <a:xfrm>
            <a:off x="0" y="3878663"/>
            <a:ext cx="2285900" cy="126609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2717" y="4709766"/>
            <a:ext cx="1023641" cy="510918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40" y="4539058"/>
            <a:ext cx="1534672" cy="76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2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41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21" t="19372" r="22839"/>
          <a:stretch>
            <a:fillRect/>
          </a:stretch>
        </p:blipFill>
        <p:spPr>
          <a:xfrm>
            <a:off x="1" y="-1"/>
            <a:ext cx="9135454" cy="3645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6" b="4281"/>
          <a:stretch>
            <a:fillRect/>
          </a:stretch>
        </p:blipFill>
        <p:spPr>
          <a:xfrm>
            <a:off x="-1" y="3645612"/>
            <a:ext cx="9144001" cy="149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59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6822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763651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6086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13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ED4-375F-4F08-A54B-E5C986F28C77}" type="datetimeFigureOut">
              <a:rPr lang="zh-CN" altLang="en-US" smtClean="0"/>
              <a:t>2023/3/15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04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0890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16EE7D-276B-4CA8-9C22-89EEC56C6BE5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2023/3/15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CC75A5-5D54-41D7-824F-98141794C689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DFPOP1-W9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DFPOP1-W9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313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12" Type="http://schemas.openxmlformats.org/officeDocument/2006/relationships/image" Target="../media/image20.png"/><Relationship Id="rId2" Type="http://schemas.microsoft.com/office/2007/relationships/media" Target="../media/media1.mp3"/><Relationship Id="rId16" Type="http://schemas.openxmlformats.org/officeDocument/2006/relationships/image" Target="../media/image24.png"/><Relationship Id="rId1" Type="http://schemas.openxmlformats.org/officeDocument/2006/relationships/audio" Target="NULL" TargetMode="External"/><Relationship Id="rId6" Type="http://schemas.openxmlformats.org/officeDocument/2006/relationships/image" Target="../media/image1.png"/><Relationship Id="rId11" Type="http://schemas.openxmlformats.org/officeDocument/2006/relationships/image" Target="../media/image19.png"/><Relationship Id="rId5" Type="http://schemas.openxmlformats.org/officeDocument/2006/relationships/image" Target="../media/image17.png"/><Relationship Id="rId15" Type="http://schemas.openxmlformats.org/officeDocument/2006/relationships/image" Target="../media/image23.png"/><Relationship Id="rId10" Type="http://schemas.openxmlformats.org/officeDocument/2006/relationships/image" Target="../media/image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Relationship Id="rId14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microsoft.com/office/2007/relationships/hdphoto" Target="../media/hdphoto1.wdp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8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3.png"/><Relationship Id="rId3" Type="http://schemas.openxmlformats.org/officeDocument/2006/relationships/image" Target="../media/image17.png"/><Relationship Id="rId7" Type="http://schemas.openxmlformats.org/officeDocument/2006/relationships/image" Target="../media/image9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2.png"/><Relationship Id="rId10" Type="http://schemas.openxmlformats.org/officeDocument/2006/relationships/image" Target="../media/image20.png"/><Relationship Id="rId4" Type="http://schemas.openxmlformats.org/officeDocument/2006/relationships/image" Target="../media/image1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0" y="528041"/>
            <a:ext cx="1996233" cy="66862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72" y="321272"/>
            <a:ext cx="9248571" cy="8019887"/>
          </a:xfrm>
          <a:prstGeom prst="rect">
            <a:avLst/>
          </a:prstGeom>
        </p:spPr>
      </p:pic>
      <p:sp>
        <p:nvSpPr>
          <p:cNvPr id="26" name="任意多边形 25"/>
          <p:cNvSpPr/>
          <p:nvPr/>
        </p:nvSpPr>
        <p:spPr>
          <a:xfrm>
            <a:off x="1436915" y="1401208"/>
            <a:ext cx="6253677" cy="3444184"/>
          </a:xfrm>
          <a:custGeom>
            <a:avLst/>
            <a:gdLst>
              <a:gd name="connsiteX0" fmla="*/ 2693773 w 5387546"/>
              <a:gd name="connsiteY0" fmla="*/ 0 h 2967166"/>
              <a:gd name="connsiteX1" fmla="*/ 5387546 w 5387546"/>
              <a:gd name="connsiteY1" fmla="*/ 2693773 h 2967166"/>
              <a:gd name="connsiteX2" fmla="*/ 5373741 w 5387546"/>
              <a:gd name="connsiteY2" fmla="*/ 2967166 h 2967166"/>
              <a:gd name="connsiteX3" fmla="*/ 13805 w 5387546"/>
              <a:gd name="connsiteY3" fmla="*/ 2967166 h 2967166"/>
              <a:gd name="connsiteX4" fmla="*/ 0 w 5387546"/>
              <a:gd name="connsiteY4" fmla="*/ 2693773 h 2967166"/>
              <a:gd name="connsiteX5" fmla="*/ 2693773 w 5387546"/>
              <a:gd name="connsiteY5" fmla="*/ 0 h 29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7546" h="2967166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2118127" y="2579138"/>
            <a:ext cx="4872801" cy="1415586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>
                <a:gd name="adj1" fmla="val 6250"/>
                <a:gd name="adj2" fmla="val 404"/>
              </a:avLst>
            </a:prstTxWarp>
            <a:spAutoFit/>
          </a:bodyPr>
          <a:lstStyle/>
          <a:p>
            <a:r>
              <a:rPr lang="en-US" altLang="zh-CN" sz="66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Đạo</a:t>
            </a:r>
            <a:r>
              <a:rPr lang="en-US" altLang="zh-CN" sz="66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66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đức</a:t>
            </a:r>
            <a:endParaRPr lang="zh-CN" altLang="en-US" sz="66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432"/>
          <a:stretch>
            <a:fillRect/>
          </a:stretch>
        </p:blipFill>
        <p:spPr>
          <a:xfrm>
            <a:off x="0" y="3630617"/>
            <a:ext cx="2063578" cy="1215615"/>
          </a:xfrm>
          <a:prstGeom prst="rect">
            <a:avLst/>
          </a:prstGeom>
        </p:spPr>
      </p:pic>
      <p:grpSp>
        <p:nvGrpSpPr>
          <p:cNvPr id="108" name="组合 107"/>
          <p:cNvGrpSpPr/>
          <p:nvPr/>
        </p:nvGrpSpPr>
        <p:grpSpPr>
          <a:xfrm>
            <a:off x="479780" y="2610930"/>
            <a:ext cx="1053959" cy="2015590"/>
            <a:chOff x="181346" y="1761375"/>
            <a:chExt cx="1517253" cy="29015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>
          <a:xfrm>
            <a:off x="7055708" y="3600543"/>
            <a:ext cx="2088292" cy="12156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7252679" y="2497731"/>
            <a:ext cx="1632418" cy="2532923"/>
          </a:xfrm>
          <a:prstGeom prst="rect">
            <a:avLst/>
          </a:prstGeom>
        </p:spPr>
      </p:pic>
      <p:sp>
        <p:nvSpPr>
          <p:cNvPr id="92" name="任意多边形 91"/>
          <p:cNvSpPr/>
          <p:nvPr/>
        </p:nvSpPr>
        <p:spPr>
          <a:xfrm>
            <a:off x="-4933" y="4626519"/>
            <a:ext cx="9144000" cy="51466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任意多边形 110"/>
          <p:cNvSpPr/>
          <p:nvPr/>
        </p:nvSpPr>
        <p:spPr>
          <a:xfrm>
            <a:off x="-4933" y="4718797"/>
            <a:ext cx="9144000" cy="42677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任意多边形 111"/>
          <p:cNvSpPr/>
          <p:nvPr/>
        </p:nvSpPr>
        <p:spPr>
          <a:xfrm>
            <a:off x="-4933" y="4865599"/>
            <a:ext cx="9144000" cy="274229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93" y="3630617"/>
            <a:ext cx="2341475" cy="1329066"/>
          </a:xfrm>
          <a:prstGeom prst="rect">
            <a:avLst/>
          </a:prstGeom>
        </p:spPr>
      </p:pic>
      <p:pic>
        <p:nvPicPr>
          <p:cNvPr id="3" name="7 Princess-甜蜜的爱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900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9308757" y="-76670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5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decel="5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decel="4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4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4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repeatCount="1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6" grpId="0" animBg="1"/>
      <p:bldP spid="92" grpId="0" animBg="1"/>
      <p:bldP spid="111" grpId="0" animBg="1"/>
      <p:bldP spid="1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288600" y="-11018"/>
            <a:ext cx="6842209" cy="1883543"/>
            <a:chOff x="2571122" y="-11017"/>
            <a:chExt cx="4027385" cy="169148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1566"/>
            <a:stretch>
              <a:fillRect/>
            </a:stretch>
          </p:blipFill>
          <p:spPr>
            <a:xfrm>
              <a:off x="2571122" y="-11017"/>
              <a:ext cx="4027385" cy="1691488"/>
            </a:xfrm>
            <a:prstGeom prst="rect">
              <a:avLst/>
            </a:prstGeom>
          </p:spPr>
        </p:pic>
        <p:sp>
          <p:nvSpPr>
            <p:cNvPr id="63" name="任意多边形 62"/>
            <p:cNvSpPr/>
            <p:nvPr/>
          </p:nvSpPr>
          <p:spPr>
            <a:xfrm>
              <a:off x="3545323" y="-11017"/>
              <a:ext cx="2016389" cy="929518"/>
            </a:xfrm>
            <a:custGeom>
              <a:avLst/>
              <a:gdLst>
                <a:gd name="connsiteX0" fmla="*/ 0 w 2016389"/>
                <a:gd name="connsiteY0" fmla="*/ 0 h 929518"/>
                <a:gd name="connsiteX1" fmla="*/ 2016389 w 2016389"/>
                <a:gd name="connsiteY1" fmla="*/ 0 h 929518"/>
                <a:gd name="connsiteX2" fmla="*/ 2004547 w 2016389"/>
                <a:gd name="connsiteY2" fmla="*/ 117467 h 929518"/>
                <a:gd name="connsiteX3" fmla="*/ 1008194 w 2016389"/>
                <a:gd name="connsiteY3" fmla="*/ 929518 h 929518"/>
                <a:gd name="connsiteX4" fmla="*/ 11841 w 2016389"/>
                <a:gd name="connsiteY4" fmla="*/ 117467 h 929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6389" h="929518">
                  <a:moveTo>
                    <a:pt x="0" y="0"/>
                  </a:moveTo>
                  <a:lnTo>
                    <a:pt x="2016389" y="0"/>
                  </a:lnTo>
                  <a:lnTo>
                    <a:pt x="2004547" y="117467"/>
                  </a:lnTo>
                  <a:cubicBezTo>
                    <a:pt x="1909714" y="580904"/>
                    <a:pt x="1499666" y="929518"/>
                    <a:pt x="1008194" y="929518"/>
                  </a:cubicBezTo>
                  <a:cubicBezTo>
                    <a:pt x="516722" y="929518"/>
                    <a:pt x="106674" y="580904"/>
                    <a:pt x="11841" y="1174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35318" y="3435861"/>
            <a:ext cx="727695" cy="1297460"/>
            <a:chOff x="1135318" y="3435861"/>
            <a:chExt cx="727695" cy="1297460"/>
          </a:xfrm>
        </p:grpSpPr>
        <p:sp>
          <p:nvSpPr>
            <p:cNvPr id="31" name="任意多边形 30"/>
            <p:cNvSpPr/>
            <p:nvPr/>
          </p:nvSpPr>
          <p:spPr>
            <a:xfrm>
              <a:off x="1198333" y="3435861"/>
              <a:ext cx="222543" cy="1297460"/>
            </a:xfrm>
            <a:custGeom>
              <a:avLst/>
              <a:gdLst>
                <a:gd name="connsiteX0" fmla="*/ 222543 w 222543"/>
                <a:gd name="connsiteY0" fmla="*/ 0 h 1297460"/>
                <a:gd name="connsiteX1" fmla="*/ 121 w 222543"/>
                <a:gd name="connsiteY1" fmla="*/ 556054 h 1297460"/>
                <a:gd name="connsiteX2" fmla="*/ 197830 w 222543"/>
                <a:gd name="connsiteY2" fmla="*/ 1297460 h 1297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543" h="1297460">
                  <a:moveTo>
                    <a:pt x="222543" y="0"/>
                  </a:moveTo>
                  <a:cubicBezTo>
                    <a:pt x="113391" y="169905"/>
                    <a:pt x="4240" y="339811"/>
                    <a:pt x="121" y="556054"/>
                  </a:cubicBezTo>
                  <a:cubicBezTo>
                    <a:pt x="-3998" y="772297"/>
                    <a:pt x="96916" y="1034878"/>
                    <a:pt x="197830" y="1297460"/>
                  </a:cubicBezTo>
                </a:path>
              </a:pathLst>
            </a:custGeom>
            <a:noFill/>
            <a:ln w="69850">
              <a:solidFill>
                <a:srgbClr val="8CB82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 rot="2799594" flipH="1">
              <a:off x="1311940" y="3686900"/>
              <a:ext cx="374451" cy="727695"/>
              <a:chOff x="1403445" y="-3477919"/>
              <a:chExt cx="1048883" cy="2455261"/>
            </a:xfrm>
          </p:grpSpPr>
          <p:sp>
            <p:nvSpPr>
              <p:cNvPr id="44" name="任意多边形 43"/>
              <p:cNvSpPr/>
              <p:nvPr/>
            </p:nvSpPr>
            <p:spPr>
              <a:xfrm rot="5044479" flipH="1">
                <a:off x="700256" y="-2774730"/>
                <a:ext cx="2455261" cy="1048883"/>
              </a:xfrm>
              <a:custGeom>
                <a:avLst/>
                <a:gdLst>
                  <a:gd name="connsiteX0" fmla="*/ 23668 w 4469938"/>
                  <a:gd name="connsiteY0" fmla="*/ 1217962 h 1909549"/>
                  <a:gd name="connsiteX1" fmla="*/ 526588 w 4469938"/>
                  <a:gd name="connsiteY1" fmla="*/ 635032 h 1909549"/>
                  <a:gd name="connsiteX2" fmla="*/ 1338118 w 4469938"/>
                  <a:gd name="connsiteY2" fmla="*/ 143542 h 1909549"/>
                  <a:gd name="connsiteX3" fmla="*/ 2435398 w 4469938"/>
                  <a:gd name="connsiteY3" fmla="*/ 6382 h 1909549"/>
                  <a:gd name="connsiteX4" fmla="*/ 3521248 w 4469938"/>
                  <a:gd name="connsiteY4" fmla="*/ 303562 h 1909549"/>
                  <a:gd name="connsiteX5" fmla="*/ 4298488 w 4469938"/>
                  <a:gd name="connsiteY5" fmla="*/ 726472 h 1909549"/>
                  <a:gd name="connsiteX6" fmla="*/ 4469938 w 4469938"/>
                  <a:gd name="connsiteY6" fmla="*/ 875062 h 1909549"/>
                  <a:gd name="connsiteX7" fmla="*/ 4389928 w 4469938"/>
                  <a:gd name="connsiteY7" fmla="*/ 852202 h 1909549"/>
                  <a:gd name="connsiteX8" fmla="*/ 4149898 w 4469938"/>
                  <a:gd name="connsiteY8" fmla="*/ 852202 h 1909549"/>
                  <a:gd name="connsiteX9" fmla="*/ 3201208 w 4469938"/>
                  <a:gd name="connsiteY9" fmla="*/ 1149382 h 1909549"/>
                  <a:gd name="connsiteX10" fmla="*/ 2618278 w 4469938"/>
                  <a:gd name="connsiteY10" fmla="*/ 1549432 h 1909549"/>
                  <a:gd name="connsiteX11" fmla="*/ 1875328 w 4469938"/>
                  <a:gd name="connsiteY11" fmla="*/ 1869472 h 1909549"/>
                  <a:gd name="connsiteX12" fmla="*/ 1246678 w 4469938"/>
                  <a:gd name="connsiteY12" fmla="*/ 1892332 h 1909549"/>
                  <a:gd name="connsiteX13" fmla="*/ 629458 w 4469938"/>
                  <a:gd name="connsiteY13" fmla="*/ 1755172 h 1909549"/>
                  <a:gd name="connsiteX14" fmla="*/ 137968 w 4469938"/>
                  <a:gd name="connsiteY14" fmla="*/ 1400842 h 1909549"/>
                  <a:gd name="connsiteX15" fmla="*/ 23668 w 4469938"/>
                  <a:gd name="connsiteY15" fmla="*/ 1217962 h 1909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69938" h="1909549">
                    <a:moveTo>
                      <a:pt x="23668" y="1217962"/>
                    </a:moveTo>
                    <a:cubicBezTo>
                      <a:pt x="88438" y="1090327"/>
                      <a:pt x="307513" y="814102"/>
                      <a:pt x="526588" y="635032"/>
                    </a:cubicBezTo>
                    <a:cubicBezTo>
                      <a:pt x="745663" y="455962"/>
                      <a:pt x="1019983" y="248317"/>
                      <a:pt x="1338118" y="143542"/>
                    </a:cubicBezTo>
                    <a:cubicBezTo>
                      <a:pt x="1656253" y="38767"/>
                      <a:pt x="2071543" y="-20288"/>
                      <a:pt x="2435398" y="6382"/>
                    </a:cubicBezTo>
                    <a:cubicBezTo>
                      <a:pt x="2799253" y="33052"/>
                      <a:pt x="3210733" y="183547"/>
                      <a:pt x="3521248" y="303562"/>
                    </a:cubicBezTo>
                    <a:cubicBezTo>
                      <a:pt x="3831763" y="423577"/>
                      <a:pt x="4140373" y="631222"/>
                      <a:pt x="4298488" y="726472"/>
                    </a:cubicBezTo>
                    <a:lnTo>
                      <a:pt x="4469938" y="875062"/>
                    </a:lnTo>
                    <a:cubicBezTo>
                      <a:pt x="4443268" y="867442"/>
                      <a:pt x="4443268" y="856012"/>
                      <a:pt x="4389928" y="852202"/>
                    </a:cubicBezTo>
                    <a:cubicBezTo>
                      <a:pt x="4336588" y="848392"/>
                      <a:pt x="4348018" y="802672"/>
                      <a:pt x="4149898" y="852202"/>
                    </a:cubicBezTo>
                    <a:cubicBezTo>
                      <a:pt x="3951778" y="901732"/>
                      <a:pt x="3456478" y="1033177"/>
                      <a:pt x="3201208" y="1149382"/>
                    </a:cubicBezTo>
                    <a:cubicBezTo>
                      <a:pt x="2945938" y="1265587"/>
                      <a:pt x="2839258" y="1429417"/>
                      <a:pt x="2618278" y="1549432"/>
                    </a:cubicBezTo>
                    <a:cubicBezTo>
                      <a:pt x="2397298" y="1669447"/>
                      <a:pt x="2103928" y="1812322"/>
                      <a:pt x="1875328" y="1869472"/>
                    </a:cubicBezTo>
                    <a:cubicBezTo>
                      <a:pt x="1646728" y="1926622"/>
                      <a:pt x="1454323" y="1911382"/>
                      <a:pt x="1246678" y="1892332"/>
                    </a:cubicBezTo>
                    <a:cubicBezTo>
                      <a:pt x="1039033" y="1873282"/>
                      <a:pt x="814243" y="1837087"/>
                      <a:pt x="629458" y="1755172"/>
                    </a:cubicBezTo>
                    <a:cubicBezTo>
                      <a:pt x="444673" y="1673257"/>
                      <a:pt x="238933" y="1484662"/>
                      <a:pt x="137968" y="1400842"/>
                    </a:cubicBezTo>
                    <a:cubicBezTo>
                      <a:pt x="37003" y="1317022"/>
                      <a:pt x="-41102" y="1345597"/>
                      <a:pt x="23668" y="1217962"/>
                    </a:cubicBezTo>
                    <a:close/>
                  </a:path>
                </a:pathLst>
              </a:custGeom>
              <a:solidFill>
                <a:srgbClr val="8CB82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 rot="16200000">
                <a:off x="1314007" y="-2158857"/>
                <a:ext cx="1252628" cy="229291"/>
              </a:xfrm>
              <a:custGeom>
                <a:avLst/>
                <a:gdLst>
                  <a:gd name="connsiteX0" fmla="*/ 3334746 w 3334746"/>
                  <a:gd name="connsiteY0" fmla="*/ 198982 h 582088"/>
                  <a:gd name="connsiteX1" fmla="*/ 3334746 w 3334746"/>
                  <a:gd name="connsiteY1" fmla="*/ 383107 h 582088"/>
                  <a:gd name="connsiteX2" fmla="*/ 0 w 3334746"/>
                  <a:gd name="connsiteY2" fmla="*/ 383107 h 582088"/>
                  <a:gd name="connsiteX3" fmla="*/ 0 w 3334746"/>
                  <a:gd name="connsiteY3" fmla="*/ 198982 h 582088"/>
                  <a:gd name="connsiteX4" fmla="*/ 3334746 w 3334746"/>
                  <a:gd name="connsiteY4" fmla="*/ 198982 h 582088"/>
                  <a:gd name="connsiteX0-1" fmla="*/ 3334746 w 3334746"/>
                  <a:gd name="connsiteY0-2" fmla="*/ 272044 h 573089"/>
                  <a:gd name="connsiteX1-3" fmla="*/ 3334746 w 3334746"/>
                  <a:gd name="connsiteY1-4" fmla="*/ 374108 h 573089"/>
                  <a:gd name="connsiteX2-5" fmla="*/ 0 w 3334746"/>
                  <a:gd name="connsiteY2-6" fmla="*/ 374108 h 573089"/>
                  <a:gd name="connsiteX3-7" fmla="*/ 0 w 3334746"/>
                  <a:gd name="connsiteY3-8" fmla="*/ 189983 h 573089"/>
                  <a:gd name="connsiteX4-9" fmla="*/ 3334746 w 3334746"/>
                  <a:gd name="connsiteY4-10" fmla="*/ 272044 h 573089"/>
                  <a:gd name="connsiteX0-11" fmla="*/ 3334746 w 3334750"/>
                  <a:gd name="connsiteY0-12" fmla="*/ 272044 h 524894"/>
                  <a:gd name="connsiteX1-13" fmla="*/ 3334749 w 3334750"/>
                  <a:gd name="connsiteY1-14" fmla="*/ 319400 h 524894"/>
                  <a:gd name="connsiteX2-15" fmla="*/ 0 w 3334750"/>
                  <a:gd name="connsiteY2-16" fmla="*/ 374108 h 524894"/>
                  <a:gd name="connsiteX3-17" fmla="*/ 0 w 3334750"/>
                  <a:gd name="connsiteY3-18" fmla="*/ 189983 h 524894"/>
                  <a:gd name="connsiteX4-19" fmla="*/ 3334746 w 3334750"/>
                  <a:gd name="connsiteY4-20" fmla="*/ 272044 h 524894"/>
                  <a:gd name="connsiteX0-21" fmla="*/ 3334746 w 3334749"/>
                  <a:gd name="connsiteY0-22" fmla="*/ 272044 h 524894"/>
                  <a:gd name="connsiteX1-23" fmla="*/ 3334749 w 3334749"/>
                  <a:gd name="connsiteY1-24" fmla="*/ 319400 h 524894"/>
                  <a:gd name="connsiteX2-25" fmla="*/ 0 w 3334749"/>
                  <a:gd name="connsiteY2-26" fmla="*/ 374108 h 524894"/>
                  <a:gd name="connsiteX3-27" fmla="*/ 2540 w 3334749"/>
                  <a:gd name="connsiteY3-28" fmla="*/ 285603 h 524894"/>
                  <a:gd name="connsiteX4-29" fmla="*/ 0 w 3334749"/>
                  <a:gd name="connsiteY4-30" fmla="*/ 189983 h 524894"/>
                  <a:gd name="connsiteX5" fmla="*/ 3334746 w 3334749"/>
                  <a:gd name="connsiteY5" fmla="*/ 272044 h 524894"/>
                  <a:gd name="connsiteX0-31" fmla="*/ 3510007 w 3510010"/>
                  <a:gd name="connsiteY0-32" fmla="*/ 272044 h 524894"/>
                  <a:gd name="connsiteX1-33" fmla="*/ 3510010 w 3510010"/>
                  <a:gd name="connsiteY1-34" fmla="*/ 319400 h 524894"/>
                  <a:gd name="connsiteX2-35" fmla="*/ 175261 w 3510010"/>
                  <a:gd name="connsiteY2-36" fmla="*/ 374108 h 524894"/>
                  <a:gd name="connsiteX3-37" fmla="*/ 4 w 3510010"/>
                  <a:gd name="connsiteY3-38" fmla="*/ 434771 h 524894"/>
                  <a:gd name="connsiteX4-39" fmla="*/ 175261 w 3510010"/>
                  <a:gd name="connsiteY4-40" fmla="*/ 189983 h 524894"/>
                  <a:gd name="connsiteX5-41" fmla="*/ 3510007 w 3510010"/>
                  <a:gd name="connsiteY5-42" fmla="*/ 272044 h 52489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41" y="connsiteY5-42"/>
                  </a:cxn>
                </a:cxnLst>
                <a:rect l="l" t="t" r="r" b="b"/>
                <a:pathLst>
                  <a:path w="3510010" h="524894">
                    <a:moveTo>
                      <a:pt x="3510007" y="272044"/>
                    </a:moveTo>
                    <a:cubicBezTo>
                      <a:pt x="3510008" y="287829"/>
                      <a:pt x="3510009" y="303615"/>
                      <a:pt x="3510010" y="319400"/>
                    </a:cubicBezTo>
                    <a:cubicBezTo>
                      <a:pt x="2398428" y="1008691"/>
                      <a:pt x="1286843" y="-315184"/>
                      <a:pt x="175261" y="374108"/>
                    </a:cubicBezTo>
                    <a:cubicBezTo>
                      <a:pt x="176108" y="344606"/>
                      <a:pt x="-843" y="464273"/>
                      <a:pt x="4" y="434771"/>
                    </a:cubicBezTo>
                    <a:cubicBezTo>
                      <a:pt x="-843" y="402898"/>
                      <a:pt x="176108" y="221856"/>
                      <a:pt x="175261" y="189983"/>
                    </a:cubicBezTo>
                    <a:cubicBezTo>
                      <a:pt x="1286843" y="-499309"/>
                      <a:pt x="2398425" y="961335"/>
                      <a:pt x="3510007" y="2720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3856443" y="3646557"/>
            <a:ext cx="1083686" cy="1349498"/>
            <a:chOff x="2598800" y="3634808"/>
            <a:chExt cx="1083686" cy="1349498"/>
          </a:xfrm>
        </p:grpSpPr>
        <p:sp>
          <p:nvSpPr>
            <p:cNvPr id="32" name="任意多边形 31"/>
            <p:cNvSpPr/>
            <p:nvPr/>
          </p:nvSpPr>
          <p:spPr>
            <a:xfrm>
              <a:off x="3433800" y="3634808"/>
              <a:ext cx="248686" cy="1349498"/>
            </a:xfrm>
            <a:custGeom>
              <a:avLst/>
              <a:gdLst>
                <a:gd name="connsiteX0" fmla="*/ 222543 w 222543"/>
                <a:gd name="connsiteY0" fmla="*/ 0 h 1297460"/>
                <a:gd name="connsiteX1" fmla="*/ 121 w 222543"/>
                <a:gd name="connsiteY1" fmla="*/ 556054 h 1297460"/>
                <a:gd name="connsiteX2" fmla="*/ 197830 w 222543"/>
                <a:gd name="connsiteY2" fmla="*/ 1297460 h 12974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2543" h="1297460">
                  <a:moveTo>
                    <a:pt x="222543" y="0"/>
                  </a:moveTo>
                  <a:cubicBezTo>
                    <a:pt x="113391" y="169905"/>
                    <a:pt x="4240" y="339811"/>
                    <a:pt x="121" y="556054"/>
                  </a:cubicBezTo>
                  <a:cubicBezTo>
                    <a:pt x="-3998" y="772297"/>
                    <a:pt x="96916" y="1034878"/>
                    <a:pt x="197830" y="1297460"/>
                  </a:cubicBezTo>
                </a:path>
              </a:pathLst>
            </a:custGeom>
            <a:noFill/>
            <a:ln w="69850">
              <a:solidFill>
                <a:srgbClr val="679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 rot="17656456">
              <a:off x="2830273" y="3854729"/>
              <a:ext cx="490740" cy="953686"/>
              <a:chOff x="1403445" y="-3477919"/>
              <a:chExt cx="1048883" cy="2455261"/>
            </a:xfrm>
          </p:grpSpPr>
          <p:sp>
            <p:nvSpPr>
              <p:cNvPr id="47" name="任意多边形 46"/>
              <p:cNvSpPr/>
              <p:nvPr/>
            </p:nvSpPr>
            <p:spPr>
              <a:xfrm rot="5044479" flipH="1">
                <a:off x="700256" y="-2774730"/>
                <a:ext cx="2455261" cy="1048883"/>
              </a:xfrm>
              <a:custGeom>
                <a:avLst/>
                <a:gdLst>
                  <a:gd name="connsiteX0" fmla="*/ 23668 w 4469938"/>
                  <a:gd name="connsiteY0" fmla="*/ 1217962 h 1909549"/>
                  <a:gd name="connsiteX1" fmla="*/ 526588 w 4469938"/>
                  <a:gd name="connsiteY1" fmla="*/ 635032 h 1909549"/>
                  <a:gd name="connsiteX2" fmla="*/ 1338118 w 4469938"/>
                  <a:gd name="connsiteY2" fmla="*/ 143542 h 1909549"/>
                  <a:gd name="connsiteX3" fmla="*/ 2435398 w 4469938"/>
                  <a:gd name="connsiteY3" fmla="*/ 6382 h 1909549"/>
                  <a:gd name="connsiteX4" fmla="*/ 3521248 w 4469938"/>
                  <a:gd name="connsiteY4" fmla="*/ 303562 h 1909549"/>
                  <a:gd name="connsiteX5" fmla="*/ 4298488 w 4469938"/>
                  <a:gd name="connsiteY5" fmla="*/ 726472 h 1909549"/>
                  <a:gd name="connsiteX6" fmla="*/ 4469938 w 4469938"/>
                  <a:gd name="connsiteY6" fmla="*/ 875062 h 1909549"/>
                  <a:gd name="connsiteX7" fmla="*/ 4389928 w 4469938"/>
                  <a:gd name="connsiteY7" fmla="*/ 852202 h 1909549"/>
                  <a:gd name="connsiteX8" fmla="*/ 4149898 w 4469938"/>
                  <a:gd name="connsiteY8" fmla="*/ 852202 h 1909549"/>
                  <a:gd name="connsiteX9" fmla="*/ 3201208 w 4469938"/>
                  <a:gd name="connsiteY9" fmla="*/ 1149382 h 1909549"/>
                  <a:gd name="connsiteX10" fmla="*/ 2618278 w 4469938"/>
                  <a:gd name="connsiteY10" fmla="*/ 1549432 h 1909549"/>
                  <a:gd name="connsiteX11" fmla="*/ 1875328 w 4469938"/>
                  <a:gd name="connsiteY11" fmla="*/ 1869472 h 1909549"/>
                  <a:gd name="connsiteX12" fmla="*/ 1246678 w 4469938"/>
                  <a:gd name="connsiteY12" fmla="*/ 1892332 h 1909549"/>
                  <a:gd name="connsiteX13" fmla="*/ 629458 w 4469938"/>
                  <a:gd name="connsiteY13" fmla="*/ 1755172 h 1909549"/>
                  <a:gd name="connsiteX14" fmla="*/ 137968 w 4469938"/>
                  <a:gd name="connsiteY14" fmla="*/ 1400842 h 1909549"/>
                  <a:gd name="connsiteX15" fmla="*/ 23668 w 4469938"/>
                  <a:gd name="connsiteY15" fmla="*/ 1217962 h 1909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69938" h="1909549">
                    <a:moveTo>
                      <a:pt x="23668" y="1217962"/>
                    </a:moveTo>
                    <a:cubicBezTo>
                      <a:pt x="88438" y="1090327"/>
                      <a:pt x="307513" y="814102"/>
                      <a:pt x="526588" y="635032"/>
                    </a:cubicBezTo>
                    <a:cubicBezTo>
                      <a:pt x="745663" y="455962"/>
                      <a:pt x="1019983" y="248317"/>
                      <a:pt x="1338118" y="143542"/>
                    </a:cubicBezTo>
                    <a:cubicBezTo>
                      <a:pt x="1656253" y="38767"/>
                      <a:pt x="2071543" y="-20288"/>
                      <a:pt x="2435398" y="6382"/>
                    </a:cubicBezTo>
                    <a:cubicBezTo>
                      <a:pt x="2799253" y="33052"/>
                      <a:pt x="3210733" y="183547"/>
                      <a:pt x="3521248" y="303562"/>
                    </a:cubicBezTo>
                    <a:cubicBezTo>
                      <a:pt x="3831763" y="423577"/>
                      <a:pt x="4140373" y="631222"/>
                      <a:pt x="4298488" y="726472"/>
                    </a:cubicBezTo>
                    <a:lnTo>
                      <a:pt x="4469938" y="875062"/>
                    </a:lnTo>
                    <a:cubicBezTo>
                      <a:pt x="4443268" y="867442"/>
                      <a:pt x="4443268" y="856012"/>
                      <a:pt x="4389928" y="852202"/>
                    </a:cubicBezTo>
                    <a:cubicBezTo>
                      <a:pt x="4336588" y="848392"/>
                      <a:pt x="4348018" y="802672"/>
                      <a:pt x="4149898" y="852202"/>
                    </a:cubicBezTo>
                    <a:cubicBezTo>
                      <a:pt x="3951778" y="901732"/>
                      <a:pt x="3456478" y="1033177"/>
                      <a:pt x="3201208" y="1149382"/>
                    </a:cubicBezTo>
                    <a:cubicBezTo>
                      <a:pt x="2945938" y="1265587"/>
                      <a:pt x="2839258" y="1429417"/>
                      <a:pt x="2618278" y="1549432"/>
                    </a:cubicBezTo>
                    <a:cubicBezTo>
                      <a:pt x="2397298" y="1669447"/>
                      <a:pt x="2103928" y="1812322"/>
                      <a:pt x="1875328" y="1869472"/>
                    </a:cubicBezTo>
                    <a:cubicBezTo>
                      <a:pt x="1646728" y="1926622"/>
                      <a:pt x="1454323" y="1911382"/>
                      <a:pt x="1246678" y="1892332"/>
                    </a:cubicBezTo>
                    <a:cubicBezTo>
                      <a:pt x="1039033" y="1873282"/>
                      <a:pt x="814243" y="1837087"/>
                      <a:pt x="629458" y="1755172"/>
                    </a:cubicBezTo>
                    <a:cubicBezTo>
                      <a:pt x="444673" y="1673257"/>
                      <a:pt x="238933" y="1484662"/>
                      <a:pt x="137968" y="1400842"/>
                    </a:cubicBezTo>
                    <a:cubicBezTo>
                      <a:pt x="37003" y="1317022"/>
                      <a:pt x="-41102" y="1345597"/>
                      <a:pt x="23668" y="1217962"/>
                    </a:cubicBezTo>
                    <a:close/>
                  </a:path>
                </a:pathLst>
              </a:custGeom>
              <a:solidFill>
                <a:srgbClr val="679C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8" name="任意多边形 47"/>
              <p:cNvSpPr/>
              <p:nvPr/>
            </p:nvSpPr>
            <p:spPr>
              <a:xfrm rot="16200000">
                <a:off x="1314007" y="-2158857"/>
                <a:ext cx="1252628" cy="229291"/>
              </a:xfrm>
              <a:custGeom>
                <a:avLst/>
                <a:gdLst>
                  <a:gd name="connsiteX0" fmla="*/ 3334746 w 3334746"/>
                  <a:gd name="connsiteY0" fmla="*/ 198982 h 582088"/>
                  <a:gd name="connsiteX1" fmla="*/ 3334746 w 3334746"/>
                  <a:gd name="connsiteY1" fmla="*/ 383107 h 582088"/>
                  <a:gd name="connsiteX2" fmla="*/ 0 w 3334746"/>
                  <a:gd name="connsiteY2" fmla="*/ 383107 h 582088"/>
                  <a:gd name="connsiteX3" fmla="*/ 0 w 3334746"/>
                  <a:gd name="connsiteY3" fmla="*/ 198982 h 582088"/>
                  <a:gd name="connsiteX4" fmla="*/ 3334746 w 3334746"/>
                  <a:gd name="connsiteY4" fmla="*/ 198982 h 582088"/>
                  <a:gd name="connsiteX0-1" fmla="*/ 3334746 w 3334746"/>
                  <a:gd name="connsiteY0-2" fmla="*/ 272044 h 573089"/>
                  <a:gd name="connsiteX1-3" fmla="*/ 3334746 w 3334746"/>
                  <a:gd name="connsiteY1-4" fmla="*/ 374108 h 573089"/>
                  <a:gd name="connsiteX2-5" fmla="*/ 0 w 3334746"/>
                  <a:gd name="connsiteY2-6" fmla="*/ 374108 h 573089"/>
                  <a:gd name="connsiteX3-7" fmla="*/ 0 w 3334746"/>
                  <a:gd name="connsiteY3-8" fmla="*/ 189983 h 573089"/>
                  <a:gd name="connsiteX4-9" fmla="*/ 3334746 w 3334746"/>
                  <a:gd name="connsiteY4-10" fmla="*/ 272044 h 573089"/>
                  <a:gd name="connsiteX0-11" fmla="*/ 3334746 w 3334750"/>
                  <a:gd name="connsiteY0-12" fmla="*/ 272044 h 524894"/>
                  <a:gd name="connsiteX1-13" fmla="*/ 3334749 w 3334750"/>
                  <a:gd name="connsiteY1-14" fmla="*/ 319400 h 524894"/>
                  <a:gd name="connsiteX2-15" fmla="*/ 0 w 3334750"/>
                  <a:gd name="connsiteY2-16" fmla="*/ 374108 h 524894"/>
                  <a:gd name="connsiteX3-17" fmla="*/ 0 w 3334750"/>
                  <a:gd name="connsiteY3-18" fmla="*/ 189983 h 524894"/>
                  <a:gd name="connsiteX4-19" fmla="*/ 3334746 w 3334750"/>
                  <a:gd name="connsiteY4-20" fmla="*/ 272044 h 524894"/>
                  <a:gd name="connsiteX0-21" fmla="*/ 3334746 w 3334749"/>
                  <a:gd name="connsiteY0-22" fmla="*/ 272044 h 524894"/>
                  <a:gd name="connsiteX1-23" fmla="*/ 3334749 w 3334749"/>
                  <a:gd name="connsiteY1-24" fmla="*/ 319400 h 524894"/>
                  <a:gd name="connsiteX2-25" fmla="*/ 0 w 3334749"/>
                  <a:gd name="connsiteY2-26" fmla="*/ 374108 h 524894"/>
                  <a:gd name="connsiteX3-27" fmla="*/ 2540 w 3334749"/>
                  <a:gd name="connsiteY3-28" fmla="*/ 285603 h 524894"/>
                  <a:gd name="connsiteX4-29" fmla="*/ 0 w 3334749"/>
                  <a:gd name="connsiteY4-30" fmla="*/ 189983 h 524894"/>
                  <a:gd name="connsiteX5" fmla="*/ 3334746 w 3334749"/>
                  <a:gd name="connsiteY5" fmla="*/ 272044 h 524894"/>
                  <a:gd name="connsiteX0-31" fmla="*/ 3510007 w 3510010"/>
                  <a:gd name="connsiteY0-32" fmla="*/ 272044 h 524894"/>
                  <a:gd name="connsiteX1-33" fmla="*/ 3510010 w 3510010"/>
                  <a:gd name="connsiteY1-34" fmla="*/ 319400 h 524894"/>
                  <a:gd name="connsiteX2-35" fmla="*/ 175261 w 3510010"/>
                  <a:gd name="connsiteY2-36" fmla="*/ 374108 h 524894"/>
                  <a:gd name="connsiteX3-37" fmla="*/ 4 w 3510010"/>
                  <a:gd name="connsiteY3-38" fmla="*/ 434771 h 524894"/>
                  <a:gd name="connsiteX4-39" fmla="*/ 175261 w 3510010"/>
                  <a:gd name="connsiteY4-40" fmla="*/ 189983 h 524894"/>
                  <a:gd name="connsiteX5-41" fmla="*/ 3510007 w 3510010"/>
                  <a:gd name="connsiteY5-42" fmla="*/ 272044 h 52489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41" y="connsiteY5-42"/>
                  </a:cxn>
                </a:cxnLst>
                <a:rect l="l" t="t" r="r" b="b"/>
                <a:pathLst>
                  <a:path w="3510010" h="524894">
                    <a:moveTo>
                      <a:pt x="3510007" y="272044"/>
                    </a:moveTo>
                    <a:cubicBezTo>
                      <a:pt x="3510008" y="287829"/>
                      <a:pt x="3510009" y="303615"/>
                      <a:pt x="3510010" y="319400"/>
                    </a:cubicBezTo>
                    <a:cubicBezTo>
                      <a:pt x="2398428" y="1008691"/>
                      <a:pt x="1286843" y="-315184"/>
                      <a:pt x="175261" y="374108"/>
                    </a:cubicBezTo>
                    <a:cubicBezTo>
                      <a:pt x="176108" y="344606"/>
                      <a:pt x="-843" y="464273"/>
                      <a:pt x="4" y="434771"/>
                    </a:cubicBezTo>
                    <a:cubicBezTo>
                      <a:pt x="-843" y="402898"/>
                      <a:pt x="176108" y="221856"/>
                      <a:pt x="175261" y="189983"/>
                    </a:cubicBezTo>
                    <a:cubicBezTo>
                      <a:pt x="1286843" y="-499309"/>
                      <a:pt x="2398425" y="961335"/>
                      <a:pt x="3510007" y="2720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218018" y="3268178"/>
            <a:ext cx="1148102" cy="1399280"/>
            <a:chOff x="5375189" y="3719384"/>
            <a:chExt cx="1148102" cy="1399280"/>
          </a:xfrm>
        </p:grpSpPr>
        <p:sp>
          <p:nvSpPr>
            <p:cNvPr id="34" name="任意多边形 33"/>
            <p:cNvSpPr/>
            <p:nvPr/>
          </p:nvSpPr>
          <p:spPr>
            <a:xfrm>
              <a:off x="5375189" y="3719384"/>
              <a:ext cx="260765" cy="1399280"/>
            </a:xfrm>
            <a:custGeom>
              <a:avLst/>
              <a:gdLst>
                <a:gd name="connsiteX0" fmla="*/ 0 w 260765"/>
                <a:gd name="connsiteY0" fmla="*/ 0 h 1399280"/>
                <a:gd name="connsiteX1" fmla="*/ 259492 w 260765"/>
                <a:gd name="connsiteY1" fmla="*/ 716692 h 1399280"/>
                <a:gd name="connsiteX2" fmla="*/ 98854 w 260765"/>
                <a:gd name="connsiteY2" fmla="*/ 1322173 h 1399280"/>
                <a:gd name="connsiteX3" fmla="*/ 86497 w 260765"/>
                <a:gd name="connsiteY3" fmla="*/ 1371600 h 1399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0765" h="1399280">
                  <a:moveTo>
                    <a:pt x="0" y="0"/>
                  </a:moveTo>
                  <a:cubicBezTo>
                    <a:pt x="121508" y="248165"/>
                    <a:pt x="243016" y="496330"/>
                    <a:pt x="259492" y="716692"/>
                  </a:cubicBezTo>
                  <a:cubicBezTo>
                    <a:pt x="275968" y="937054"/>
                    <a:pt x="127687" y="1213022"/>
                    <a:pt x="98854" y="1322173"/>
                  </a:cubicBezTo>
                  <a:cubicBezTo>
                    <a:pt x="70022" y="1431324"/>
                    <a:pt x="78259" y="1401462"/>
                    <a:pt x="86497" y="1371600"/>
                  </a:cubicBezTo>
                </a:path>
              </a:pathLst>
            </a:custGeom>
            <a:noFill/>
            <a:ln w="69850">
              <a:solidFill>
                <a:srgbClr val="679C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 rot="3943544" flipH="1">
              <a:off x="5801078" y="3839658"/>
              <a:ext cx="490740" cy="953686"/>
              <a:chOff x="1403445" y="-3477919"/>
              <a:chExt cx="1048883" cy="2455261"/>
            </a:xfrm>
          </p:grpSpPr>
          <p:sp>
            <p:nvSpPr>
              <p:cNvPr id="53" name="任意多边形 52"/>
              <p:cNvSpPr/>
              <p:nvPr/>
            </p:nvSpPr>
            <p:spPr>
              <a:xfrm rot="5044479" flipH="1">
                <a:off x="700256" y="-2774730"/>
                <a:ext cx="2455261" cy="1048883"/>
              </a:xfrm>
              <a:custGeom>
                <a:avLst/>
                <a:gdLst>
                  <a:gd name="connsiteX0" fmla="*/ 23668 w 4469938"/>
                  <a:gd name="connsiteY0" fmla="*/ 1217962 h 1909549"/>
                  <a:gd name="connsiteX1" fmla="*/ 526588 w 4469938"/>
                  <a:gd name="connsiteY1" fmla="*/ 635032 h 1909549"/>
                  <a:gd name="connsiteX2" fmla="*/ 1338118 w 4469938"/>
                  <a:gd name="connsiteY2" fmla="*/ 143542 h 1909549"/>
                  <a:gd name="connsiteX3" fmla="*/ 2435398 w 4469938"/>
                  <a:gd name="connsiteY3" fmla="*/ 6382 h 1909549"/>
                  <a:gd name="connsiteX4" fmla="*/ 3521248 w 4469938"/>
                  <a:gd name="connsiteY4" fmla="*/ 303562 h 1909549"/>
                  <a:gd name="connsiteX5" fmla="*/ 4298488 w 4469938"/>
                  <a:gd name="connsiteY5" fmla="*/ 726472 h 1909549"/>
                  <a:gd name="connsiteX6" fmla="*/ 4469938 w 4469938"/>
                  <a:gd name="connsiteY6" fmla="*/ 875062 h 1909549"/>
                  <a:gd name="connsiteX7" fmla="*/ 4389928 w 4469938"/>
                  <a:gd name="connsiteY7" fmla="*/ 852202 h 1909549"/>
                  <a:gd name="connsiteX8" fmla="*/ 4149898 w 4469938"/>
                  <a:gd name="connsiteY8" fmla="*/ 852202 h 1909549"/>
                  <a:gd name="connsiteX9" fmla="*/ 3201208 w 4469938"/>
                  <a:gd name="connsiteY9" fmla="*/ 1149382 h 1909549"/>
                  <a:gd name="connsiteX10" fmla="*/ 2618278 w 4469938"/>
                  <a:gd name="connsiteY10" fmla="*/ 1549432 h 1909549"/>
                  <a:gd name="connsiteX11" fmla="*/ 1875328 w 4469938"/>
                  <a:gd name="connsiteY11" fmla="*/ 1869472 h 1909549"/>
                  <a:gd name="connsiteX12" fmla="*/ 1246678 w 4469938"/>
                  <a:gd name="connsiteY12" fmla="*/ 1892332 h 1909549"/>
                  <a:gd name="connsiteX13" fmla="*/ 629458 w 4469938"/>
                  <a:gd name="connsiteY13" fmla="*/ 1755172 h 1909549"/>
                  <a:gd name="connsiteX14" fmla="*/ 137968 w 4469938"/>
                  <a:gd name="connsiteY14" fmla="*/ 1400842 h 1909549"/>
                  <a:gd name="connsiteX15" fmla="*/ 23668 w 4469938"/>
                  <a:gd name="connsiteY15" fmla="*/ 1217962 h 1909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4469938" h="1909549">
                    <a:moveTo>
                      <a:pt x="23668" y="1217962"/>
                    </a:moveTo>
                    <a:cubicBezTo>
                      <a:pt x="88438" y="1090327"/>
                      <a:pt x="307513" y="814102"/>
                      <a:pt x="526588" y="635032"/>
                    </a:cubicBezTo>
                    <a:cubicBezTo>
                      <a:pt x="745663" y="455962"/>
                      <a:pt x="1019983" y="248317"/>
                      <a:pt x="1338118" y="143542"/>
                    </a:cubicBezTo>
                    <a:cubicBezTo>
                      <a:pt x="1656253" y="38767"/>
                      <a:pt x="2071543" y="-20288"/>
                      <a:pt x="2435398" y="6382"/>
                    </a:cubicBezTo>
                    <a:cubicBezTo>
                      <a:pt x="2799253" y="33052"/>
                      <a:pt x="3210733" y="183547"/>
                      <a:pt x="3521248" y="303562"/>
                    </a:cubicBezTo>
                    <a:cubicBezTo>
                      <a:pt x="3831763" y="423577"/>
                      <a:pt x="4140373" y="631222"/>
                      <a:pt x="4298488" y="726472"/>
                    </a:cubicBezTo>
                    <a:lnTo>
                      <a:pt x="4469938" y="875062"/>
                    </a:lnTo>
                    <a:cubicBezTo>
                      <a:pt x="4443268" y="867442"/>
                      <a:pt x="4443268" y="856012"/>
                      <a:pt x="4389928" y="852202"/>
                    </a:cubicBezTo>
                    <a:cubicBezTo>
                      <a:pt x="4336588" y="848392"/>
                      <a:pt x="4348018" y="802672"/>
                      <a:pt x="4149898" y="852202"/>
                    </a:cubicBezTo>
                    <a:cubicBezTo>
                      <a:pt x="3951778" y="901732"/>
                      <a:pt x="3456478" y="1033177"/>
                      <a:pt x="3201208" y="1149382"/>
                    </a:cubicBezTo>
                    <a:cubicBezTo>
                      <a:pt x="2945938" y="1265587"/>
                      <a:pt x="2839258" y="1429417"/>
                      <a:pt x="2618278" y="1549432"/>
                    </a:cubicBezTo>
                    <a:cubicBezTo>
                      <a:pt x="2397298" y="1669447"/>
                      <a:pt x="2103928" y="1812322"/>
                      <a:pt x="1875328" y="1869472"/>
                    </a:cubicBezTo>
                    <a:cubicBezTo>
                      <a:pt x="1646728" y="1926622"/>
                      <a:pt x="1454323" y="1911382"/>
                      <a:pt x="1246678" y="1892332"/>
                    </a:cubicBezTo>
                    <a:cubicBezTo>
                      <a:pt x="1039033" y="1873282"/>
                      <a:pt x="814243" y="1837087"/>
                      <a:pt x="629458" y="1755172"/>
                    </a:cubicBezTo>
                    <a:cubicBezTo>
                      <a:pt x="444673" y="1673257"/>
                      <a:pt x="238933" y="1484662"/>
                      <a:pt x="137968" y="1400842"/>
                    </a:cubicBezTo>
                    <a:cubicBezTo>
                      <a:pt x="37003" y="1317022"/>
                      <a:pt x="-41102" y="1345597"/>
                      <a:pt x="23668" y="1217962"/>
                    </a:cubicBezTo>
                    <a:close/>
                  </a:path>
                </a:pathLst>
              </a:custGeom>
              <a:solidFill>
                <a:srgbClr val="679C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 rot="16200000">
                <a:off x="1314007" y="-2158857"/>
                <a:ext cx="1252628" cy="229291"/>
              </a:xfrm>
              <a:custGeom>
                <a:avLst/>
                <a:gdLst>
                  <a:gd name="connsiteX0" fmla="*/ 3334746 w 3334746"/>
                  <a:gd name="connsiteY0" fmla="*/ 198982 h 582088"/>
                  <a:gd name="connsiteX1" fmla="*/ 3334746 w 3334746"/>
                  <a:gd name="connsiteY1" fmla="*/ 383107 h 582088"/>
                  <a:gd name="connsiteX2" fmla="*/ 0 w 3334746"/>
                  <a:gd name="connsiteY2" fmla="*/ 383107 h 582088"/>
                  <a:gd name="connsiteX3" fmla="*/ 0 w 3334746"/>
                  <a:gd name="connsiteY3" fmla="*/ 198982 h 582088"/>
                  <a:gd name="connsiteX4" fmla="*/ 3334746 w 3334746"/>
                  <a:gd name="connsiteY4" fmla="*/ 198982 h 582088"/>
                  <a:gd name="connsiteX0-1" fmla="*/ 3334746 w 3334746"/>
                  <a:gd name="connsiteY0-2" fmla="*/ 272044 h 573089"/>
                  <a:gd name="connsiteX1-3" fmla="*/ 3334746 w 3334746"/>
                  <a:gd name="connsiteY1-4" fmla="*/ 374108 h 573089"/>
                  <a:gd name="connsiteX2-5" fmla="*/ 0 w 3334746"/>
                  <a:gd name="connsiteY2-6" fmla="*/ 374108 h 573089"/>
                  <a:gd name="connsiteX3-7" fmla="*/ 0 w 3334746"/>
                  <a:gd name="connsiteY3-8" fmla="*/ 189983 h 573089"/>
                  <a:gd name="connsiteX4-9" fmla="*/ 3334746 w 3334746"/>
                  <a:gd name="connsiteY4-10" fmla="*/ 272044 h 573089"/>
                  <a:gd name="connsiteX0-11" fmla="*/ 3334746 w 3334750"/>
                  <a:gd name="connsiteY0-12" fmla="*/ 272044 h 524894"/>
                  <a:gd name="connsiteX1-13" fmla="*/ 3334749 w 3334750"/>
                  <a:gd name="connsiteY1-14" fmla="*/ 319400 h 524894"/>
                  <a:gd name="connsiteX2-15" fmla="*/ 0 w 3334750"/>
                  <a:gd name="connsiteY2-16" fmla="*/ 374108 h 524894"/>
                  <a:gd name="connsiteX3-17" fmla="*/ 0 w 3334750"/>
                  <a:gd name="connsiteY3-18" fmla="*/ 189983 h 524894"/>
                  <a:gd name="connsiteX4-19" fmla="*/ 3334746 w 3334750"/>
                  <a:gd name="connsiteY4-20" fmla="*/ 272044 h 524894"/>
                  <a:gd name="connsiteX0-21" fmla="*/ 3334746 w 3334749"/>
                  <a:gd name="connsiteY0-22" fmla="*/ 272044 h 524894"/>
                  <a:gd name="connsiteX1-23" fmla="*/ 3334749 w 3334749"/>
                  <a:gd name="connsiteY1-24" fmla="*/ 319400 h 524894"/>
                  <a:gd name="connsiteX2-25" fmla="*/ 0 w 3334749"/>
                  <a:gd name="connsiteY2-26" fmla="*/ 374108 h 524894"/>
                  <a:gd name="connsiteX3-27" fmla="*/ 2540 w 3334749"/>
                  <a:gd name="connsiteY3-28" fmla="*/ 285603 h 524894"/>
                  <a:gd name="connsiteX4-29" fmla="*/ 0 w 3334749"/>
                  <a:gd name="connsiteY4-30" fmla="*/ 189983 h 524894"/>
                  <a:gd name="connsiteX5" fmla="*/ 3334746 w 3334749"/>
                  <a:gd name="connsiteY5" fmla="*/ 272044 h 524894"/>
                  <a:gd name="connsiteX0-31" fmla="*/ 3510007 w 3510010"/>
                  <a:gd name="connsiteY0-32" fmla="*/ 272044 h 524894"/>
                  <a:gd name="connsiteX1-33" fmla="*/ 3510010 w 3510010"/>
                  <a:gd name="connsiteY1-34" fmla="*/ 319400 h 524894"/>
                  <a:gd name="connsiteX2-35" fmla="*/ 175261 w 3510010"/>
                  <a:gd name="connsiteY2-36" fmla="*/ 374108 h 524894"/>
                  <a:gd name="connsiteX3-37" fmla="*/ 4 w 3510010"/>
                  <a:gd name="connsiteY3-38" fmla="*/ 434771 h 524894"/>
                  <a:gd name="connsiteX4-39" fmla="*/ 175261 w 3510010"/>
                  <a:gd name="connsiteY4-40" fmla="*/ 189983 h 524894"/>
                  <a:gd name="connsiteX5-41" fmla="*/ 3510007 w 3510010"/>
                  <a:gd name="connsiteY5-42" fmla="*/ 272044 h 52489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41" y="connsiteY5-42"/>
                  </a:cxn>
                </a:cxnLst>
                <a:rect l="l" t="t" r="r" b="b"/>
                <a:pathLst>
                  <a:path w="3510010" h="524894">
                    <a:moveTo>
                      <a:pt x="3510007" y="272044"/>
                    </a:moveTo>
                    <a:cubicBezTo>
                      <a:pt x="3510008" y="287829"/>
                      <a:pt x="3510009" y="303615"/>
                      <a:pt x="3510010" y="319400"/>
                    </a:cubicBezTo>
                    <a:cubicBezTo>
                      <a:pt x="2398428" y="1008691"/>
                      <a:pt x="1286843" y="-315184"/>
                      <a:pt x="175261" y="374108"/>
                    </a:cubicBezTo>
                    <a:cubicBezTo>
                      <a:pt x="176108" y="344606"/>
                      <a:pt x="-843" y="464273"/>
                      <a:pt x="4" y="434771"/>
                    </a:cubicBezTo>
                    <a:cubicBezTo>
                      <a:pt x="-843" y="402898"/>
                      <a:pt x="176108" y="221856"/>
                      <a:pt x="175261" y="189983"/>
                    </a:cubicBezTo>
                    <a:cubicBezTo>
                      <a:pt x="1286843" y="-499309"/>
                      <a:pt x="2398425" y="961335"/>
                      <a:pt x="3510007" y="2720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6" y="-3022"/>
            <a:ext cx="2545493" cy="2463792"/>
          </a:xfrm>
          <a:prstGeom prst="rect">
            <a:avLst/>
          </a:prstGeom>
        </p:spPr>
      </p:pic>
      <p:sp>
        <p:nvSpPr>
          <p:cNvPr id="62" name="矩形 61"/>
          <p:cNvSpPr/>
          <p:nvPr/>
        </p:nvSpPr>
        <p:spPr>
          <a:xfrm>
            <a:off x="3149800" y="-119723"/>
            <a:ext cx="30299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Khởi</a:t>
            </a:r>
            <a:r>
              <a:rPr lang="en-US" altLang="zh-CN" sz="44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44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động</a:t>
            </a:r>
            <a:endParaRPr lang="zh-CN" altLang="en-US" sz="40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629712" y="2046342"/>
            <a:ext cx="2347400" cy="2200265"/>
            <a:chOff x="2713578" y="2460770"/>
            <a:chExt cx="1951221" cy="1692000"/>
          </a:xfrm>
        </p:grpSpPr>
        <p:grpSp>
          <p:nvGrpSpPr>
            <p:cNvPr id="17" name="组合 16"/>
            <p:cNvGrpSpPr>
              <a:grpSpLocks noChangeAspect="1"/>
            </p:cNvGrpSpPr>
            <p:nvPr/>
          </p:nvGrpSpPr>
          <p:grpSpPr>
            <a:xfrm>
              <a:off x="2713578" y="2460770"/>
              <a:ext cx="1951221" cy="1692000"/>
              <a:chOff x="785114" y="-370703"/>
              <a:chExt cx="7225085" cy="6265224"/>
            </a:xfrm>
          </p:grpSpPr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114" y="-370703"/>
                <a:ext cx="7225085" cy="6265224"/>
              </a:xfrm>
              <a:prstGeom prst="rect">
                <a:avLst/>
              </a:prstGeom>
            </p:spPr>
          </p:pic>
          <p:sp>
            <p:nvSpPr>
              <p:cNvPr id="19" name="椭圆 18"/>
              <p:cNvSpPr/>
              <p:nvPr/>
            </p:nvSpPr>
            <p:spPr>
              <a:xfrm>
                <a:off x="2516995" y="878528"/>
                <a:ext cx="3649026" cy="364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7" name="文本框 36"/>
            <p:cNvSpPr txBox="1"/>
            <p:nvPr/>
          </p:nvSpPr>
          <p:spPr>
            <a:xfrm>
              <a:off x="2918964" y="3022092"/>
              <a:ext cx="152704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pattFill prst="ltDnDiag">
                    <a:fgClr>
                      <a:srgbClr val="00B0F0"/>
                    </a:fgClr>
                    <a:bgClr>
                      <a:srgbClr val="0070C0"/>
                    </a:bgClr>
                  </a:pattFill>
                  <a:effectLst>
                    <a:outerShdw dist="38100" dir="2700000" algn="tl" rotWithShape="0">
                      <a:srgbClr val="0070C0"/>
                    </a:outerShdw>
                  </a:effectLst>
                  <a:cs typeface="+mn-ea"/>
                </a:defRPr>
              </a:lvl1pPr>
            </a:lstStyle>
            <a:p>
              <a:r>
                <a:rPr lang="en-US" altLang="zh-CN" sz="3200" dirty="0" err="1" smtClean="0">
                  <a:pattFill prst="ltDnDiag">
                    <a:fgClr>
                      <a:srgbClr val="8CB823"/>
                    </a:fgClr>
                    <a:bgClr>
                      <a:srgbClr val="4CA420"/>
                    </a:bgClr>
                  </a:pattFill>
                  <a:effectLst>
                    <a:outerShdw dist="38100" dir="2700000" algn="tl" rotWithShape="0">
                      <a:srgbClr val="679C31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Cảm</a:t>
              </a:r>
              <a:endParaRPr lang="zh-CN" altLang="en-US" sz="3200" dirty="0">
                <a:pattFill prst="ltDnDiag">
                  <a:fgClr>
                    <a:srgbClr val="8CB823"/>
                  </a:fgClr>
                  <a:bgClr>
                    <a:srgbClr val="4CA420"/>
                  </a:bgClr>
                </a:pattFill>
                <a:effectLst>
                  <a:outerShdw dist="38100" dir="2700000" algn="tl" rotWithShape="0">
                    <a:srgbClr val="679C31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086834" y="1834269"/>
            <a:ext cx="2612731" cy="2077892"/>
            <a:chOff x="4473414" y="2589861"/>
            <a:chExt cx="1951219" cy="1692000"/>
          </a:xfrm>
        </p:grpSpPr>
        <p:grpSp>
          <p:nvGrpSpPr>
            <p:cNvPr id="20" name="组合 19"/>
            <p:cNvGrpSpPr>
              <a:grpSpLocks noChangeAspect="1"/>
            </p:cNvGrpSpPr>
            <p:nvPr/>
          </p:nvGrpSpPr>
          <p:grpSpPr>
            <a:xfrm>
              <a:off x="4473414" y="2589861"/>
              <a:ext cx="1951219" cy="1692000"/>
              <a:chOff x="785114" y="-370703"/>
              <a:chExt cx="7225085" cy="6265224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114" y="-370703"/>
                <a:ext cx="7225085" cy="6265224"/>
              </a:xfrm>
              <a:prstGeom prst="rect">
                <a:avLst/>
              </a:prstGeom>
            </p:spPr>
          </p:pic>
          <p:sp>
            <p:nvSpPr>
              <p:cNvPr id="22" name="椭圆 21"/>
              <p:cNvSpPr/>
              <p:nvPr/>
            </p:nvSpPr>
            <p:spPr>
              <a:xfrm>
                <a:off x="2516995" y="878528"/>
                <a:ext cx="3649026" cy="364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4938406" y="3172699"/>
              <a:ext cx="1005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 b="1">
                  <a:pattFill prst="ltDnDiag">
                    <a:fgClr>
                      <a:srgbClr val="00B0F0"/>
                    </a:fgClr>
                    <a:bgClr>
                      <a:srgbClr val="0070C0"/>
                    </a:bgClr>
                  </a:pattFill>
                  <a:effectLst>
                    <a:outerShdw dist="38100" dir="2700000" algn="tl" rotWithShape="0">
                      <a:srgbClr val="0070C0"/>
                    </a:outerShdw>
                  </a:effectLst>
                  <a:cs typeface="+mn-ea"/>
                </a:defRPr>
              </a:lvl1pPr>
            </a:lstStyle>
            <a:p>
              <a:r>
                <a:rPr lang="en-US" altLang="zh-CN" sz="3200" dirty="0" err="1" smtClean="0">
                  <a:pattFill prst="ltDnDiag">
                    <a:fgClr>
                      <a:srgbClr val="FFC000"/>
                    </a:fgClr>
                    <a:bgClr>
                      <a:srgbClr val="FF6600"/>
                    </a:bgClr>
                  </a:pattFill>
                  <a:effectLst>
                    <a:outerShdw dist="38100" dir="2700000" algn="tl" rotWithShape="0">
                      <a:srgbClr val="A9250B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xúc</a:t>
              </a:r>
              <a:endParaRPr lang="zh-CN" altLang="en-US" sz="3200" dirty="0">
                <a:pattFill prst="ltDnDiag">
                  <a:fgClr>
                    <a:srgbClr val="FFC000"/>
                  </a:fgClr>
                  <a:bgClr>
                    <a:srgbClr val="FF6600"/>
                  </a:bgClr>
                </a:pattFill>
                <a:effectLst>
                  <a:outerShdw dist="38100" dir="2700000" algn="tl" rotWithShape="0">
                    <a:srgbClr val="A9250B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9841" y="1930022"/>
            <a:ext cx="2593321" cy="1886387"/>
            <a:chOff x="549842" y="2124409"/>
            <a:chExt cx="1951220" cy="1692000"/>
          </a:xfrm>
        </p:grpSpPr>
        <p:grpSp>
          <p:nvGrpSpPr>
            <p:cNvPr id="8" name="组合 7"/>
            <p:cNvGrpSpPr>
              <a:grpSpLocks noChangeAspect="1"/>
            </p:cNvGrpSpPr>
            <p:nvPr/>
          </p:nvGrpSpPr>
          <p:grpSpPr>
            <a:xfrm>
              <a:off x="549842" y="2124409"/>
              <a:ext cx="1951220" cy="1692000"/>
              <a:chOff x="785114" y="-370703"/>
              <a:chExt cx="7225085" cy="6265224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5114" y="-370703"/>
                <a:ext cx="7225085" cy="6265224"/>
              </a:xfrm>
              <a:prstGeom prst="rect">
                <a:avLst/>
              </a:prstGeom>
            </p:spPr>
          </p:pic>
          <p:sp>
            <p:nvSpPr>
              <p:cNvPr id="10" name="椭圆 9"/>
              <p:cNvSpPr/>
              <p:nvPr/>
            </p:nvSpPr>
            <p:spPr>
              <a:xfrm>
                <a:off x="2516995" y="878528"/>
                <a:ext cx="3649026" cy="36490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>
                  <a:latin typeface="Arial" panose="020B0604020202020204" pitchFamily="34" charset="0"/>
                  <a:cs typeface="Arial" panose="020B0604020202020204" pitchFamily="34" charset="0"/>
                  <a:sym typeface="+mn-lt"/>
                </a:endParaRP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901057" y="2656297"/>
              <a:ext cx="13398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600" b="1">
                  <a:pattFill prst="ltDnDiag">
                    <a:fgClr>
                      <a:srgbClr val="00B0F0"/>
                    </a:fgClr>
                    <a:bgClr>
                      <a:srgbClr val="0070C0"/>
                    </a:bgClr>
                  </a:pattFill>
                  <a:effectLst>
                    <a:outerShdw dist="38100" dir="2700000" sx="101000" sy="101000" algn="tl" rotWithShape="0">
                      <a:srgbClr val="0070C0"/>
                    </a:outerShdw>
                  </a:effectLst>
                </a:defRPr>
              </a:lvl1pPr>
            </a:lstStyle>
            <a:p>
              <a:r>
                <a:rPr lang="en-US" altLang="zh-CN" sz="3200" dirty="0" err="1" smtClean="0">
                  <a:effectLst>
                    <a:outerShdw dist="38100" dir="2700000" algn="tl" rotWithShape="0">
                      <a:srgbClr val="0070C0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  <a:sym typeface="+mn-lt"/>
                </a:rPr>
                <a:t>Đoán</a:t>
              </a:r>
              <a:endParaRPr lang="zh-CN" altLang="en-US" sz="3200" dirty="0">
                <a:effectLst>
                  <a:outerShdw dist="38100" dir="2700000" algn="tl" rotWithShape="0">
                    <a:srgbClr val="007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773" y="473930"/>
            <a:ext cx="2248544" cy="753135"/>
          </a:xfrm>
          <a:prstGeom prst="rect">
            <a:avLst/>
          </a:prstGeom>
        </p:spPr>
      </p:pic>
      <p:sp>
        <p:nvSpPr>
          <p:cNvPr id="58" name="矩形 8"/>
          <p:cNvSpPr/>
          <p:nvPr/>
        </p:nvSpPr>
        <p:spPr>
          <a:xfrm>
            <a:off x="207852" y="910412"/>
            <a:ext cx="26341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800" dirty="0" err="1">
                <a:solidFill>
                  <a:srgbClr val="A925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Trò</a:t>
            </a:r>
            <a:r>
              <a:rPr lang="en-US" altLang="zh-CN" sz="4800" dirty="0">
                <a:solidFill>
                  <a:srgbClr val="A925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4800" dirty="0" err="1">
                <a:solidFill>
                  <a:srgbClr val="A925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chơi</a:t>
            </a:r>
            <a:r>
              <a:rPr lang="en-US" altLang="zh-CN" sz="4800" dirty="0">
                <a:solidFill>
                  <a:srgbClr val="A925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:</a:t>
            </a:r>
            <a:endParaRPr lang="zh-CN" altLang="en-US" sz="4800" dirty="0">
              <a:solidFill>
                <a:srgbClr val="A9250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4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2" decel="38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r="66742" b="51498"/>
          <a:stretch/>
        </p:blipFill>
        <p:spPr>
          <a:xfrm>
            <a:off x="1466870" y="201243"/>
            <a:ext cx="6477594" cy="42724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557622" y="3417776"/>
            <a:ext cx="21467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vẻ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397" t="545" r="32901" b="51713"/>
          <a:stretch/>
        </p:blipFill>
        <p:spPr>
          <a:xfrm>
            <a:off x="1956619" y="0"/>
            <a:ext cx="5279923" cy="460149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72104" y="3417776"/>
            <a:ext cx="29177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ức</a:t>
            </a:r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giận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1291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6708" t="-344" r="-207" b="51828"/>
          <a:stretch/>
        </p:blipFill>
        <p:spPr>
          <a:xfrm>
            <a:off x="2015614" y="88490"/>
            <a:ext cx="5496232" cy="472931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422972" y="3417776"/>
            <a:ext cx="24160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lắng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47832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1082" r="66463"/>
          <a:stretch/>
        </p:blipFill>
        <p:spPr>
          <a:xfrm>
            <a:off x="1524000" y="88489"/>
            <a:ext cx="6459794" cy="46309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49710" y="3417776"/>
            <a:ext cx="37625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hạnh</a:t>
            </a:r>
            <a:r>
              <a:rPr lang="en-US" sz="5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phúc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0437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3278" t="50165" r="33311" b="-108"/>
          <a:stretch/>
        </p:blipFill>
        <p:spPr>
          <a:xfrm>
            <a:off x="1543665" y="235974"/>
            <a:ext cx="6037005" cy="440485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211377" y="3417776"/>
            <a:ext cx="28392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mệt</a:t>
            </a:r>
            <a:r>
              <a:rPr lang="en-US" sz="54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mỏi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8660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67239" t="51297"/>
          <a:stretch/>
        </p:blipFill>
        <p:spPr>
          <a:xfrm>
            <a:off x="1691148" y="-20084"/>
            <a:ext cx="5742039" cy="478872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92280" y="3417776"/>
            <a:ext cx="1877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buồn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02476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0" y="528041"/>
            <a:ext cx="1996233" cy="66862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19" y="-156802"/>
            <a:ext cx="9248571" cy="8019887"/>
          </a:xfrm>
          <a:prstGeom prst="rect">
            <a:avLst/>
          </a:prstGeom>
        </p:spPr>
      </p:pic>
      <p:sp>
        <p:nvSpPr>
          <p:cNvPr id="26" name="任意多边形 25"/>
          <p:cNvSpPr/>
          <p:nvPr/>
        </p:nvSpPr>
        <p:spPr>
          <a:xfrm>
            <a:off x="1498946" y="1187976"/>
            <a:ext cx="6253677" cy="3444184"/>
          </a:xfrm>
          <a:custGeom>
            <a:avLst/>
            <a:gdLst>
              <a:gd name="connsiteX0" fmla="*/ 2693773 w 5387546"/>
              <a:gd name="connsiteY0" fmla="*/ 0 h 2967166"/>
              <a:gd name="connsiteX1" fmla="*/ 5387546 w 5387546"/>
              <a:gd name="connsiteY1" fmla="*/ 2693773 h 2967166"/>
              <a:gd name="connsiteX2" fmla="*/ 5373741 w 5387546"/>
              <a:gd name="connsiteY2" fmla="*/ 2967166 h 2967166"/>
              <a:gd name="connsiteX3" fmla="*/ 13805 w 5387546"/>
              <a:gd name="connsiteY3" fmla="*/ 2967166 h 2967166"/>
              <a:gd name="connsiteX4" fmla="*/ 0 w 5387546"/>
              <a:gd name="connsiteY4" fmla="*/ 2693773 h 2967166"/>
              <a:gd name="connsiteX5" fmla="*/ 2693773 w 5387546"/>
              <a:gd name="connsiteY5" fmla="*/ 0 h 29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7546" h="2967166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3180292" y="1655525"/>
            <a:ext cx="2994555" cy="623601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>
                <a:gd name="adj1" fmla="val 6250"/>
                <a:gd name="adj2" fmla="val 404"/>
              </a:avLst>
            </a:prstTxWarp>
            <a:spAutoFit/>
          </a:bodyPr>
          <a:lstStyle/>
          <a:p>
            <a:r>
              <a:rPr lang="en-US" altLang="zh-CN" sz="48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Đạo</a:t>
            </a:r>
            <a:r>
              <a:rPr lang="en-US" altLang="zh-CN" sz="4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48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đức</a:t>
            </a:r>
            <a:endParaRPr lang="zh-CN" altLang="en-US" sz="48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51434" y="-12200"/>
            <a:ext cx="2545493" cy="246379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432"/>
          <a:stretch>
            <a:fillRect/>
          </a:stretch>
        </p:blipFill>
        <p:spPr>
          <a:xfrm>
            <a:off x="0" y="3630617"/>
            <a:ext cx="2063578" cy="1215615"/>
          </a:xfrm>
          <a:prstGeom prst="rect">
            <a:avLst/>
          </a:prstGeom>
        </p:spPr>
      </p:pic>
      <p:grpSp>
        <p:nvGrpSpPr>
          <p:cNvPr id="108" name="组合 107"/>
          <p:cNvGrpSpPr/>
          <p:nvPr/>
        </p:nvGrpSpPr>
        <p:grpSpPr>
          <a:xfrm>
            <a:off x="479780" y="2610930"/>
            <a:ext cx="1053959" cy="2015590"/>
            <a:chOff x="181346" y="1761375"/>
            <a:chExt cx="1517253" cy="29015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>
          <a:xfrm>
            <a:off x="7055708" y="3600543"/>
            <a:ext cx="2088292" cy="12156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7252679" y="2497731"/>
            <a:ext cx="1632418" cy="2532923"/>
          </a:xfrm>
          <a:prstGeom prst="rect">
            <a:avLst/>
          </a:prstGeom>
        </p:spPr>
      </p:pic>
      <p:sp>
        <p:nvSpPr>
          <p:cNvPr id="92" name="任意多边形 91"/>
          <p:cNvSpPr/>
          <p:nvPr/>
        </p:nvSpPr>
        <p:spPr>
          <a:xfrm>
            <a:off x="-4933" y="4626519"/>
            <a:ext cx="9144000" cy="51466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任意多边形 110"/>
          <p:cNvSpPr/>
          <p:nvPr/>
        </p:nvSpPr>
        <p:spPr>
          <a:xfrm>
            <a:off x="-4933" y="4718797"/>
            <a:ext cx="9144000" cy="42677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任意多边形 111"/>
          <p:cNvSpPr/>
          <p:nvPr/>
        </p:nvSpPr>
        <p:spPr>
          <a:xfrm>
            <a:off x="-4933" y="4865599"/>
            <a:ext cx="9144000" cy="274229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82" y="3663606"/>
            <a:ext cx="2341475" cy="13290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12359" y="3105696"/>
            <a:ext cx="6614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11: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tiết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  <a:endParaRPr lang="en-US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12751" y="2415841"/>
            <a:ext cx="62136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Chủ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US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endParaRPr lang="en-US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19629" y="3984653"/>
            <a:ext cx="2717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SGK/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56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3151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5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decel="4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4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repeatCount="1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2" grpId="0" animBg="1"/>
      <p:bldP spid="111" grpId="0" animBg="1"/>
      <p:bldP spid="112" grpId="0" animBg="1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90660" y="301204"/>
            <a:ext cx="4990469" cy="461665"/>
          </a:xfrm>
          <a:prstGeom prst="rect">
            <a:avLst/>
          </a:prstGeom>
          <a:solidFill>
            <a:srgbClr val="66FFFF"/>
          </a:solidFill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92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029" y="826262"/>
            <a:ext cx="3995531" cy="221157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8960" y="871826"/>
            <a:ext cx="4643120" cy="4271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90660" y="301204"/>
            <a:ext cx="4990469" cy="461665"/>
          </a:xfrm>
          <a:prstGeom prst="rect">
            <a:avLst/>
          </a:prstGeom>
          <a:solidFill>
            <a:srgbClr val="66FFFF"/>
          </a:solidFill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92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5" y="762869"/>
            <a:ext cx="4726537" cy="3501484"/>
          </a:xfrm>
          <a:prstGeom prst="rect">
            <a:avLst/>
          </a:prstGeom>
        </p:spPr>
      </p:pic>
      <p:sp>
        <p:nvSpPr>
          <p:cNvPr id="12" name="Moon 11"/>
          <p:cNvSpPr/>
          <p:nvPr/>
        </p:nvSpPr>
        <p:spPr>
          <a:xfrm flipH="1">
            <a:off x="4885894" y="867429"/>
            <a:ext cx="136268" cy="35153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21027" y="1141194"/>
            <a:ext cx="3767247" cy="400110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Vì sao các bạn xa lánh Bin?</a:t>
            </a:r>
            <a:endParaRPr 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0592" y="1919629"/>
            <a:ext cx="3787682" cy="400110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Mẹ đã khuyên Bin điều gì?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121027" y="2698064"/>
            <a:ext cx="3860413" cy="1015663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Việc kiềm chế được cơn nóng giận đã mang lại cho Bin điều gì?</a:t>
            </a:r>
          </a:p>
        </p:txBody>
      </p:sp>
    </p:spTree>
    <p:extLst>
      <p:ext uri="{BB962C8B-B14F-4D97-AF65-F5344CB8AC3E}">
        <p14:creationId xmlns:p14="http://schemas.microsoft.com/office/powerpoint/2010/main" val="3504550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90660" y="301204"/>
            <a:ext cx="4990469" cy="461665"/>
          </a:xfrm>
          <a:prstGeom prst="rect">
            <a:avLst/>
          </a:prstGeom>
          <a:solidFill>
            <a:srgbClr val="66FFFF"/>
          </a:solidFill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92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5" y="762869"/>
            <a:ext cx="4726537" cy="3501484"/>
          </a:xfrm>
          <a:prstGeom prst="rect">
            <a:avLst/>
          </a:prstGeom>
        </p:spPr>
      </p:pic>
      <p:sp>
        <p:nvSpPr>
          <p:cNvPr id="12" name="Moon 11"/>
          <p:cNvSpPr/>
          <p:nvPr/>
        </p:nvSpPr>
        <p:spPr>
          <a:xfrm flipH="1">
            <a:off x="4885894" y="867429"/>
            <a:ext cx="136268" cy="35153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21027" y="1141194"/>
            <a:ext cx="3767247" cy="400110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Vì sao các bạn xa lánh Bin?</a:t>
            </a:r>
            <a:endParaRPr 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0592" y="1919629"/>
            <a:ext cx="3787682" cy="1015663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lánh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Bin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Bin hay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nổi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giận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135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90660" y="301204"/>
            <a:ext cx="4990469" cy="461665"/>
          </a:xfrm>
          <a:prstGeom prst="rect">
            <a:avLst/>
          </a:prstGeom>
          <a:solidFill>
            <a:srgbClr val="66FFFF"/>
          </a:solidFill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92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5" y="762869"/>
            <a:ext cx="4726537" cy="3501484"/>
          </a:xfrm>
          <a:prstGeom prst="rect">
            <a:avLst/>
          </a:prstGeom>
        </p:spPr>
      </p:pic>
      <p:sp>
        <p:nvSpPr>
          <p:cNvPr id="12" name="Moon 11"/>
          <p:cNvSpPr/>
          <p:nvPr/>
        </p:nvSpPr>
        <p:spPr>
          <a:xfrm flipH="1">
            <a:off x="4885894" y="867429"/>
            <a:ext cx="136268" cy="35153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100592" y="1919629"/>
            <a:ext cx="3787682" cy="1015663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khuyên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Bin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giận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thì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hít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thở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khẽ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đếm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đầu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1, 2, 3,…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chậm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5100592" y="1269389"/>
            <a:ext cx="3787682" cy="400110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Mẹ đã khuyên Bin điều gì?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1381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90660" y="301204"/>
            <a:ext cx="4990469" cy="461665"/>
          </a:xfrm>
          <a:prstGeom prst="rect">
            <a:avLst/>
          </a:prstGeom>
          <a:solidFill>
            <a:srgbClr val="66FFFF"/>
          </a:solidFill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92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5" y="762869"/>
            <a:ext cx="4726537" cy="3501484"/>
          </a:xfrm>
          <a:prstGeom prst="rect">
            <a:avLst/>
          </a:prstGeom>
        </p:spPr>
      </p:pic>
      <p:sp>
        <p:nvSpPr>
          <p:cNvPr id="12" name="Moon 11"/>
          <p:cNvSpPr/>
          <p:nvPr/>
        </p:nvSpPr>
        <p:spPr>
          <a:xfrm flipH="1">
            <a:off x="4885894" y="867429"/>
            <a:ext cx="136268" cy="35153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64226" y="2437789"/>
            <a:ext cx="3787682" cy="1015663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giận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Bin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vẻ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bè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64226" y="990116"/>
            <a:ext cx="3860413" cy="1015663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vi-VN" sz="2000" dirty="0">
                <a:latin typeface="Arial" panose="020B0604020202020204" pitchFamily="34" charset="0"/>
                <a:cs typeface="Arial" panose="020B0604020202020204" pitchFamily="34" charset="0"/>
              </a:rPr>
              <a:t>Việc kiềm chế được cơn nóng giận đã mang lại cho Bin điều gì?</a:t>
            </a:r>
          </a:p>
        </p:txBody>
      </p:sp>
    </p:spTree>
    <p:extLst>
      <p:ext uri="{BB962C8B-B14F-4D97-AF65-F5344CB8AC3E}">
        <p14:creationId xmlns:p14="http://schemas.microsoft.com/office/powerpoint/2010/main" val="37060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2390660" y="301204"/>
            <a:ext cx="4990469" cy="461665"/>
          </a:xfrm>
          <a:prstGeom prst="rect">
            <a:avLst/>
          </a:prstGeom>
          <a:solidFill>
            <a:srgbClr val="66FFFF"/>
          </a:solidFill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trả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000" b="1" dirty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b="1" dirty="0" smtClean="0">
                <a:solidFill>
                  <a:srgbClr val="92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solidFill>
                <a:srgbClr val="92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95" y="762869"/>
            <a:ext cx="4726537" cy="3501484"/>
          </a:xfrm>
          <a:prstGeom prst="rect">
            <a:avLst/>
          </a:prstGeom>
        </p:spPr>
      </p:pic>
      <p:sp>
        <p:nvSpPr>
          <p:cNvPr id="12" name="Moon 11"/>
          <p:cNvSpPr/>
          <p:nvPr/>
        </p:nvSpPr>
        <p:spPr>
          <a:xfrm flipH="1">
            <a:off x="4885894" y="867429"/>
            <a:ext cx="136268" cy="35153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064226" y="1956029"/>
            <a:ext cx="3787682" cy="2308324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giận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cơn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giận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hưởng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5064226" y="990116"/>
            <a:ext cx="3860413" cy="707886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thơ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vi-V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79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717145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2: Chia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4138" y="1220418"/>
            <a:ext cx="5307862" cy="400110"/>
          </a:xfrm>
          <a:prstGeom prst="rect">
            <a:avLst/>
          </a:prstGeom>
          <a:solidFill>
            <a:srgbClr val="FF0000">
              <a:alpha val="18000"/>
            </a:srgbClr>
          </a:solidFill>
        </p:spPr>
        <p:txBody>
          <a:bodyPr wrap="square">
            <a:spAutoFit/>
          </a:bodyPr>
          <a:lstStyle/>
          <a:p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nhóm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7520" y="1662136"/>
            <a:ext cx="8544560" cy="267765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1.Kể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Những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cảm xúc tiêu cực đó sẽ ảnh hưởng như thế nào đến sức khỏe của bản thân?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Cảm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xúc tiêu cực sẽ ảnh hưởng như thế nào đến việc học tập của bản thân?</a:t>
            </a:r>
          </a:p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vi-V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Cảm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xúc tiêu cực sẽ ảnh hưởng như thế nào đến tình bạn?</a:t>
            </a:r>
          </a:p>
        </p:txBody>
      </p:sp>
    </p:spTree>
    <p:extLst>
      <p:ext uri="{BB962C8B-B14F-4D97-AF65-F5344CB8AC3E}">
        <p14:creationId xmlns:p14="http://schemas.microsoft.com/office/powerpoint/2010/main" val="4088534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3105339"/>
            <a:ext cx="2264497" cy="22644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1702050"/>
            <a:ext cx="2454621" cy="245462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66" y="-54605"/>
            <a:ext cx="4393985" cy="29021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951209" y="703996"/>
            <a:ext cx="30853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1.Kể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266970" y="-262550"/>
            <a:ext cx="1389068" cy="2863157"/>
            <a:chOff x="6266970" y="-262550"/>
            <a:chExt cx="1389068" cy="2863157"/>
          </a:xfrm>
        </p:grpSpPr>
        <p:grpSp>
          <p:nvGrpSpPr>
            <p:cNvPr id="54" name="组合 53"/>
            <p:cNvGrpSpPr/>
            <p:nvPr/>
          </p:nvGrpSpPr>
          <p:grpSpPr>
            <a:xfrm>
              <a:off x="6266970" y="-262550"/>
              <a:ext cx="1389068" cy="2863157"/>
              <a:chOff x="6266970" y="-262550"/>
              <a:chExt cx="1389068" cy="2863157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6266970" y="1275405"/>
                <a:ext cx="1389068" cy="1325202"/>
                <a:chOff x="7057655" y="1334255"/>
                <a:chExt cx="1575305" cy="1502876"/>
              </a:xfrm>
            </p:grpSpPr>
            <p:sp>
              <p:nvSpPr>
                <p:cNvPr id="30" name="椭圆 26"/>
                <p:cNvSpPr/>
                <p:nvPr/>
              </p:nvSpPr>
              <p:spPr>
                <a:xfrm>
                  <a:off x="7057655" y="1334255"/>
                  <a:ext cx="1575305" cy="1502876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solidFill>
                  <a:srgbClr val="DE3D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  <p:sp>
              <p:nvSpPr>
                <p:cNvPr id="31" name="椭圆 26"/>
                <p:cNvSpPr/>
                <p:nvPr/>
              </p:nvSpPr>
              <p:spPr>
                <a:xfrm>
                  <a:off x="7153342" y="1425543"/>
                  <a:ext cx="1383929" cy="1320299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  <p:sp>
              <p:nvSpPr>
                <p:cNvPr id="32" name="椭圆 26"/>
                <p:cNvSpPr/>
                <p:nvPr/>
              </p:nvSpPr>
              <p:spPr>
                <a:xfrm>
                  <a:off x="7101817" y="1379521"/>
                  <a:ext cx="1479617" cy="1411586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</p:grpSp>
          <p:cxnSp>
            <p:nvCxnSpPr>
              <p:cNvPr id="38" name="直接连接符 37"/>
              <p:cNvCxnSpPr/>
              <p:nvPr/>
            </p:nvCxnSpPr>
            <p:spPr>
              <a:xfrm>
                <a:off x="6971169" y="-262550"/>
                <a:ext cx="0" cy="1537955"/>
              </a:xfrm>
              <a:prstGeom prst="line">
                <a:avLst/>
              </a:prstGeom>
              <a:ln w="22225">
                <a:solidFill>
                  <a:srgbClr val="DB995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文本框 21"/>
            <p:cNvSpPr txBox="1"/>
            <p:nvPr/>
          </p:nvSpPr>
          <p:spPr>
            <a:xfrm>
              <a:off x="6325315" y="1555617"/>
              <a:ext cx="11907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nóng</a:t>
              </a:r>
              <a:r>
                <a:rPr lang="en-US" altLang="zh-CN" sz="2400" b="1" dirty="0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giận</a:t>
              </a:r>
              <a:endParaRPr lang="zh-CN" altLang="en-US" sz="24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612757" y="-1097407"/>
            <a:ext cx="1575305" cy="4374333"/>
            <a:chOff x="7612757" y="-1097407"/>
            <a:chExt cx="1575305" cy="4374333"/>
          </a:xfrm>
        </p:grpSpPr>
        <p:grpSp>
          <p:nvGrpSpPr>
            <p:cNvPr id="37" name="组合 52"/>
            <p:cNvGrpSpPr/>
            <p:nvPr/>
          </p:nvGrpSpPr>
          <p:grpSpPr>
            <a:xfrm>
              <a:off x="7612757" y="-1097407"/>
              <a:ext cx="1575305" cy="4374333"/>
              <a:chOff x="5088044" y="-353085"/>
              <a:chExt cx="1575305" cy="4374333"/>
            </a:xfrm>
          </p:grpSpPr>
          <p:sp>
            <p:nvSpPr>
              <p:cNvPr id="39" name="椭圆 26"/>
              <p:cNvSpPr/>
              <p:nvPr/>
            </p:nvSpPr>
            <p:spPr>
              <a:xfrm>
                <a:off x="5088044" y="2518372"/>
                <a:ext cx="1575305" cy="1502876"/>
              </a:xfrm>
              <a:custGeom>
                <a:avLst/>
                <a:gdLst>
                  <a:gd name="connsiteX0" fmla="*/ 0 w 1548143"/>
                  <a:gd name="connsiteY0" fmla="*/ 751438 h 1502875"/>
                  <a:gd name="connsiteX1" fmla="*/ 774072 w 1548143"/>
                  <a:gd name="connsiteY1" fmla="*/ 0 h 1502875"/>
                  <a:gd name="connsiteX2" fmla="*/ 1548144 w 1548143"/>
                  <a:gd name="connsiteY2" fmla="*/ 751438 h 1502875"/>
                  <a:gd name="connsiteX3" fmla="*/ 774072 w 1548143"/>
                  <a:gd name="connsiteY3" fmla="*/ 1502876 h 1502875"/>
                  <a:gd name="connsiteX4" fmla="*/ 0 w 1548143"/>
                  <a:gd name="connsiteY4" fmla="*/ 751438 h 1502875"/>
                  <a:gd name="connsiteX0-1" fmla="*/ 0 w 1575305"/>
                  <a:gd name="connsiteY0-2" fmla="*/ 751438 h 1502876"/>
                  <a:gd name="connsiteX1-3" fmla="*/ 801233 w 1575305"/>
                  <a:gd name="connsiteY1-4" fmla="*/ 0 h 1502876"/>
                  <a:gd name="connsiteX2-5" fmla="*/ 1575305 w 1575305"/>
                  <a:gd name="connsiteY2-6" fmla="*/ 751438 h 1502876"/>
                  <a:gd name="connsiteX3-7" fmla="*/ 801233 w 1575305"/>
                  <a:gd name="connsiteY3-8" fmla="*/ 1502876 h 1502876"/>
                  <a:gd name="connsiteX4-9" fmla="*/ 0 w 1575305"/>
                  <a:gd name="connsiteY4-10" fmla="*/ 751438 h 15028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75305" h="1502876">
                    <a:moveTo>
                      <a:pt x="0" y="751438"/>
                    </a:moveTo>
                    <a:cubicBezTo>
                      <a:pt x="0" y="336430"/>
                      <a:pt x="538682" y="0"/>
                      <a:pt x="801233" y="0"/>
                    </a:cubicBezTo>
                    <a:cubicBezTo>
                      <a:pt x="1063784" y="0"/>
                      <a:pt x="1575305" y="336430"/>
                      <a:pt x="1575305" y="751438"/>
                    </a:cubicBezTo>
                    <a:cubicBezTo>
                      <a:pt x="1575305" y="1166446"/>
                      <a:pt x="1063784" y="1502876"/>
                      <a:pt x="801233" y="1502876"/>
                    </a:cubicBezTo>
                    <a:cubicBezTo>
                      <a:pt x="538682" y="1502876"/>
                      <a:pt x="0" y="1166446"/>
                      <a:pt x="0" y="751438"/>
                    </a:cubicBezTo>
                    <a:close/>
                  </a:path>
                </a:pathLst>
              </a:custGeom>
              <a:solidFill>
                <a:srgbClr val="59AC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FPOP1-W9"/>
                  <a:cs typeface="+mn-cs"/>
                </a:endParaRPr>
              </a:p>
            </p:txBody>
          </p:sp>
          <p:sp>
            <p:nvSpPr>
              <p:cNvPr id="42" name="椭圆 26"/>
              <p:cNvSpPr/>
              <p:nvPr/>
            </p:nvSpPr>
            <p:spPr>
              <a:xfrm>
                <a:off x="5183731" y="2609660"/>
                <a:ext cx="1383929" cy="1320299"/>
              </a:xfrm>
              <a:custGeom>
                <a:avLst/>
                <a:gdLst>
                  <a:gd name="connsiteX0" fmla="*/ 0 w 1548143"/>
                  <a:gd name="connsiteY0" fmla="*/ 751438 h 1502875"/>
                  <a:gd name="connsiteX1" fmla="*/ 774072 w 1548143"/>
                  <a:gd name="connsiteY1" fmla="*/ 0 h 1502875"/>
                  <a:gd name="connsiteX2" fmla="*/ 1548144 w 1548143"/>
                  <a:gd name="connsiteY2" fmla="*/ 751438 h 1502875"/>
                  <a:gd name="connsiteX3" fmla="*/ 774072 w 1548143"/>
                  <a:gd name="connsiteY3" fmla="*/ 1502876 h 1502875"/>
                  <a:gd name="connsiteX4" fmla="*/ 0 w 1548143"/>
                  <a:gd name="connsiteY4" fmla="*/ 751438 h 1502875"/>
                  <a:gd name="connsiteX0-1" fmla="*/ 0 w 1575305"/>
                  <a:gd name="connsiteY0-2" fmla="*/ 751438 h 1502876"/>
                  <a:gd name="connsiteX1-3" fmla="*/ 801233 w 1575305"/>
                  <a:gd name="connsiteY1-4" fmla="*/ 0 h 1502876"/>
                  <a:gd name="connsiteX2-5" fmla="*/ 1575305 w 1575305"/>
                  <a:gd name="connsiteY2-6" fmla="*/ 751438 h 1502876"/>
                  <a:gd name="connsiteX3-7" fmla="*/ 801233 w 1575305"/>
                  <a:gd name="connsiteY3-8" fmla="*/ 1502876 h 1502876"/>
                  <a:gd name="connsiteX4-9" fmla="*/ 0 w 1575305"/>
                  <a:gd name="connsiteY4-10" fmla="*/ 751438 h 15028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75305" h="1502876">
                    <a:moveTo>
                      <a:pt x="0" y="751438"/>
                    </a:moveTo>
                    <a:cubicBezTo>
                      <a:pt x="0" y="336430"/>
                      <a:pt x="538682" y="0"/>
                      <a:pt x="801233" y="0"/>
                    </a:cubicBezTo>
                    <a:cubicBezTo>
                      <a:pt x="1063784" y="0"/>
                      <a:pt x="1575305" y="336430"/>
                      <a:pt x="1575305" y="751438"/>
                    </a:cubicBezTo>
                    <a:cubicBezTo>
                      <a:pt x="1575305" y="1166446"/>
                      <a:pt x="1063784" y="1502876"/>
                      <a:pt x="801233" y="1502876"/>
                    </a:cubicBezTo>
                    <a:cubicBezTo>
                      <a:pt x="538682" y="1502876"/>
                      <a:pt x="0" y="1166446"/>
                      <a:pt x="0" y="7514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FPOP1-W9"/>
                  <a:cs typeface="+mn-cs"/>
                </a:endParaRPr>
              </a:p>
            </p:txBody>
          </p:sp>
          <p:sp>
            <p:nvSpPr>
              <p:cNvPr id="43" name="椭圆 26"/>
              <p:cNvSpPr/>
              <p:nvPr/>
            </p:nvSpPr>
            <p:spPr>
              <a:xfrm>
                <a:off x="5132206" y="2563638"/>
                <a:ext cx="1479617" cy="1411586"/>
              </a:xfrm>
              <a:custGeom>
                <a:avLst/>
                <a:gdLst>
                  <a:gd name="connsiteX0" fmla="*/ 0 w 1548143"/>
                  <a:gd name="connsiteY0" fmla="*/ 751438 h 1502875"/>
                  <a:gd name="connsiteX1" fmla="*/ 774072 w 1548143"/>
                  <a:gd name="connsiteY1" fmla="*/ 0 h 1502875"/>
                  <a:gd name="connsiteX2" fmla="*/ 1548144 w 1548143"/>
                  <a:gd name="connsiteY2" fmla="*/ 751438 h 1502875"/>
                  <a:gd name="connsiteX3" fmla="*/ 774072 w 1548143"/>
                  <a:gd name="connsiteY3" fmla="*/ 1502876 h 1502875"/>
                  <a:gd name="connsiteX4" fmla="*/ 0 w 1548143"/>
                  <a:gd name="connsiteY4" fmla="*/ 751438 h 1502875"/>
                  <a:gd name="connsiteX0-1" fmla="*/ 0 w 1575305"/>
                  <a:gd name="connsiteY0-2" fmla="*/ 751438 h 1502876"/>
                  <a:gd name="connsiteX1-3" fmla="*/ 801233 w 1575305"/>
                  <a:gd name="connsiteY1-4" fmla="*/ 0 h 1502876"/>
                  <a:gd name="connsiteX2-5" fmla="*/ 1575305 w 1575305"/>
                  <a:gd name="connsiteY2-6" fmla="*/ 751438 h 1502876"/>
                  <a:gd name="connsiteX3-7" fmla="*/ 801233 w 1575305"/>
                  <a:gd name="connsiteY3-8" fmla="*/ 1502876 h 1502876"/>
                  <a:gd name="connsiteX4-9" fmla="*/ 0 w 1575305"/>
                  <a:gd name="connsiteY4-10" fmla="*/ 751438 h 15028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75305" h="1502876">
                    <a:moveTo>
                      <a:pt x="0" y="751438"/>
                    </a:moveTo>
                    <a:cubicBezTo>
                      <a:pt x="0" y="336430"/>
                      <a:pt x="538682" y="0"/>
                      <a:pt x="801233" y="0"/>
                    </a:cubicBezTo>
                    <a:cubicBezTo>
                      <a:pt x="1063784" y="0"/>
                      <a:pt x="1575305" y="336430"/>
                      <a:pt x="1575305" y="751438"/>
                    </a:cubicBezTo>
                    <a:cubicBezTo>
                      <a:pt x="1575305" y="1166446"/>
                      <a:pt x="1063784" y="1502876"/>
                      <a:pt x="801233" y="1502876"/>
                    </a:cubicBezTo>
                    <a:cubicBezTo>
                      <a:pt x="538682" y="1502876"/>
                      <a:pt x="0" y="1166446"/>
                      <a:pt x="0" y="751438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FPOP1-W9"/>
                  <a:cs typeface="+mn-cs"/>
                </a:endParaRPr>
              </a:p>
            </p:txBody>
          </p:sp>
          <p:cxnSp>
            <p:nvCxnSpPr>
              <p:cNvPr id="46" name="直接连接符 39"/>
              <p:cNvCxnSpPr>
                <a:stCxn id="39" idx="1"/>
              </p:cNvCxnSpPr>
              <p:nvPr/>
            </p:nvCxnSpPr>
            <p:spPr>
              <a:xfrm flipV="1">
                <a:off x="5889277" y="-353085"/>
                <a:ext cx="0" cy="2871457"/>
              </a:xfrm>
              <a:prstGeom prst="line">
                <a:avLst/>
              </a:prstGeom>
              <a:ln w="22225">
                <a:solidFill>
                  <a:srgbClr val="9BC93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文本框 21"/>
            <p:cNvSpPr txBox="1"/>
            <p:nvPr/>
          </p:nvSpPr>
          <p:spPr>
            <a:xfrm>
              <a:off x="7701472" y="2158587"/>
              <a:ext cx="11907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buồn</a:t>
              </a:r>
              <a:r>
                <a:rPr lang="en-US" altLang="zh-CN" sz="2400" b="1" dirty="0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rầu</a:t>
              </a:r>
              <a:endParaRPr lang="zh-CN" altLang="en-US" sz="24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88044" y="-353085"/>
            <a:ext cx="1575305" cy="4374333"/>
            <a:chOff x="5088044" y="-353085"/>
            <a:chExt cx="1575305" cy="4374333"/>
          </a:xfrm>
        </p:grpSpPr>
        <p:grpSp>
          <p:nvGrpSpPr>
            <p:cNvPr id="53" name="组合 52"/>
            <p:cNvGrpSpPr/>
            <p:nvPr/>
          </p:nvGrpSpPr>
          <p:grpSpPr>
            <a:xfrm>
              <a:off x="5088044" y="-353085"/>
              <a:ext cx="1575305" cy="4374333"/>
              <a:chOff x="5088044" y="-353085"/>
              <a:chExt cx="1575305" cy="437433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5088044" y="2518372"/>
                <a:ext cx="1575305" cy="1502876"/>
              </a:xfrm>
              <a:custGeom>
                <a:avLst/>
                <a:gdLst>
                  <a:gd name="connsiteX0" fmla="*/ 0 w 1548143"/>
                  <a:gd name="connsiteY0" fmla="*/ 751438 h 1502875"/>
                  <a:gd name="connsiteX1" fmla="*/ 774072 w 1548143"/>
                  <a:gd name="connsiteY1" fmla="*/ 0 h 1502875"/>
                  <a:gd name="connsiteX2" fmla="*/ 1548144 w 1548143"/>
                  <a:gd name="connsiteY2" fmla="*/ 751438 h 1502875"/>
                  <a:gd name="connsiteX3" fmla="*/ 774072 w 1548143"/>
                  <a:gd name="connsiteY3" fmla="*/ 1502876 h 1502875"/>
                  <a:gd name="connsiteX4" fmla="*/ 0 w 1548143"/>
                  <a:gd name="connsiteY4" fmla="*/ 751438 h 1502875"/>
                  <a:gd name="connsiteX0-1" fmla="*/ 0 w 1575305"/>
                  <a:gd name="connsiteY0-2" fmla="*/ 751438 h 1502876"/>
                  <a:gd name="connsiteX1-3" fmla="*/ 801233 w 1575305"/>
                  <a:gd name="connsiteY1-4" fmla="*/ 0 h 1502876"/>
                  <a:gd name="connsiteX2-5" fmla="*/ 1575305 w 1575305"/>
                  <a:gd name="connsiteY2-6" fmla="*/ 751438 h 1502876"/>
                  <a:gd name="connsiteX3-7" fmla="*/ 801233 w 1575305"/>
                  <a:gd name="connsiteY3-8" fmla="*/ 1502876 h 1502876"/>
                  <a:gd name="connsiteX4-9" fmla="*/ 0 w 1575305"/>
                  <a:gd name="connsiteY4-10" fmla="*/ 751438 h 15028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75305" h="1502876">
                    <a:moveTo>
                      <a:pt x="0" y="751438"/>
                    </a:moveTo>
                    <a:cubicBezTo>
                      <a:pt x="0" y="336430"/>
                      <a:pt x="538682" y="0"/>
                      <a:pt x="801233" y="0"/>
                    </a:cubicBezTo>
                    <a:cubicBezTo>
                      <a:pt x="1063784" y="0"/>
                      <a:pt x="1575305" y="336430"/>
                      <a:pt x="1575305" y="751438"/>
                    </a:cubicBezTo>
                    <a:cubicBezTo>
                      <a:pt x="1575305" y="1166446"/>
                      <a:pt x="1063784" y="1502876"/>
                      <a:pt x="801233" y="1502876"/>
                    </a:cubicBezTo>
                    <a:cubicBezTo>
                      <a:pt x="538682" y="1502876"/>
                      <a:pt x="0" y="1166446"/>
                      <a:pt x="0" y="751438"/>
                    </a:cubicBezTo>
                    <a:close/>
                  </a:path>
                </a:pathLst>
              </a:custGeom>
              <a:solidFill>
                <a:srgbClr val="59AC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FPOP1-W9"/>
                  <a:cs typeface="+mn-cs"/>
                </a:endParaRPr>
              </a:p>
            </p:txBody>
          </p:sp>
          <p:sp>
            <p:nvSpPr>
              <p:cNvPr id="28" name="椭圆 26"/>
              <p:cNvSpPr/>
              <p:nvPr/>
            </p:nvSpPr>
            <p:spPr>
              <a:xfrm>
                <a:off x="5183731" y="2609660"/>
                <a:ext cx="1383929" cy="1320299"/>
              </a:xfrm>
              <a:custGeom>
                <a:avLst/>
                <a:gdLst>
                  <a:gd name="connsiteX0" fmla="*/ 0 w 1548143"/>
                  <a:gd name="connsiteY0" fmla="*/ 751438 h 1502875"/>
                  <a:gd name="connsiteX1" fmla="*/ 774072 w 1548143"/>
                  <a:gd name="connsiteY1" fmla="*/ 0 h 1502875"/>
                  <a:gd name="connsiteX2" fmla="*/ 1548144 w 1548143"/>
                  <a:gd name="connsiteY2" fmla="*/ 751438 h 1502875"/>
                  <a:gd name="connsiteX3" fmla="*/ 774072 w 1548143"/>
                  <a:gd name="connsiteY3" fmla="*/ 1502876 h 1502875"/>
                  <a:gd name="connsiteX4" fmla="*/ 0 w 1548143"/>
                  <a:gd name="connsiteY4" fmla="*/ 751438 h 1502875"/>
                  <a:gd name="connsiteX0-1" fmla="*/ 0 w 1575305"/>
                  <a:gd name="connsiteY0-2" fmla="*/ 751438 h 1502876"/>
                  <a:gd name="connsiteX1-3" fmla="*/ 801233 w 1575305"/>
                  <a:gd name="connsiteY1-4" fmla="*/ 0 h 1502876"/>
                  <a:gd name="connsiteX2-5" fmla="*/ 1575305 w 1575305"/>
                  <a:gd name="connsiteY2-6" fmla="*/ 751438 h 1502876"/>
                  <a:gd name="connsiteX3-7" fmla="*/ 801233 w 1575305"/>
                  <a:gd name="connsiteY3-8" fmla="*/ 1502876 h 1502876"/>
                  <a:gd name="connsiteX4-9" fmla="*/ 0 w 1575305"/>
                  <a:gd name="connsiteY4-10" fmla="*/ 751438 h 15028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75305" h="1502876">
                    <a:moveTo>
                      <a:pt x="0" y="751438"/>
                    </a:moveTo>
                    <a:cubicBezTo>
                      <a:pt x="0" y="336430"/>
                      <a:pt x="538682" y="0"/>
                      <a:pt x="801233" y="0"/>
                    </a:cubicBezTo>
                    <a:cubicBezTo>
                      <a:pt x="1063784" y="0"/>
                      <a:pt x="1575305" y="336430"/>
                      <a:pt x="1575305" y="751438"/>
                    </a:cubicBezTo>
                    <a:cubicBezTo>
                      <a:pt x="1575305" y="1166446"/>
                      <a:pt x="1063784" y="1502876"/>
                      <a:pt x="801233" y="1502876"/>
                    </a:cubicBezTo>
                    <a:cubicBezTo>
                      <a:pt x="538682" y="1502876"/>
                      <a:pt x="0" y="1166446"/>
                      <a:pt x="0" y="7514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FPOP1-W9"/>
                  <a:cs typeface="+mn-cs"/>
                </a:endParaRPr>
              </a:p>
            </p:txBody>
          </p:sp>
          <p:sp>
            <p:nvSpPr>
              <p:cNvPr id="29" name="椭圆 26"/>
              <p:cNvSpPr/>
              <p:nvPr/>
            </p:nvSpPr>
            <p:spPr>
              <a:xfrm>
                <a:off x="5132206" y="2563638"/>
                <a:ext cx="1479617" cy="1411586"/>
              </a:xfrm>
              <a:custGeom>
                <a:avLst/>
                <a:gdLst>
                  <a:gd name="connsiteX0" fmla="*/ 0 w 1548143"/>
                  <a:gd name="connsiteY0" fmla="*/ 751438 h 1502875"/>
                  <a:gd name="connsiteX1" fmla="*/ 774072 w 1548143"/>
                  <a:gd name="connsiteY1" fmla="*/ 0 h 1502875"/>
                  <a:gd name="connsiteX2" fmla="*/ 1548144 w 1548143"/>
                  <a:gd name="connsiteY2" fmla="*/ 751438 h 1502875"/>
                  <a:gd name="connsiteX3" fmla="*/ 774072 w 1548143"/>
                  <a:gd name="connsiteY3" fmla="*/ 1502876 h 1502875"/>
                  <a:gd name="connsiteX4" fmla="*/ 0 w 1548143"/>
                  <a:gd name="connsiteY4" fmla="*/ 751438 h 1502875"/>
                  <a:gd name="connsiteX0-1" fmla="*/ 0 w 1575305"/>
                  <a:gd name="connsiteY0-2" fmla="*/ 751438 h 1502876"/>
                  <a:gd name="connsiteX1-3" fmla="*/ 801233 w 1575305"/>
                  <a:gd name="connsiteY1-4" fmla="*/ 0 h 1502876"/>
                  <a:gd name="connsiteX2-5" fmla="*/ 1575305 w 1575305"/>
                  <a:gd name="connsiteY2-6" fmla="*/ 751438 h 1502876"/>
                  <a:gd name="connsiteX3-7" fmla="*/ 801233 w 1575305"/>
                  <a:gd name="connsiteY3-8" fmla="*/ 1502876 h 1502876"/>
                  <a:gd name="connsiteX4-9" fmla="*/ 0 w 1575305"/>
                  <a:gd name="connsiteY4-10" fmla="*/ 751438 h 15028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575305" h="1502876">
                    <a:moveTo>
                      <a:pt x="0" y="751438"/>
                    </a:moveTo>
                    <a:cubicBezTo>
                      <a:pt x="0" y="336430"/>
                      <a:pt x="538682" y="0"/>
                      <a:pt x="801233" y="0"/>
                    </a:cubicBezTo>
                    <a:cubicBezTo>
                      <a:pt x="1063784" y="0"/>
                      <a:pt x="1575305" y="336430"/>
                      <a:pt x="1575305" y="751438"/>
                    </a:cubicBezTo>
                    <a:cubicBezTo>
                      <a:pt x="1575305" y="1166446"/>
                      <a:pt x="1063784" y="1502876"/>
                      <a:pt x="801233" y="1502876"/>
                    </a:cubicBezTo>
                    <a:cubicBezTo>
                      <a:pt x="538682" y="1502876"/>
                      <a:pt x="0" y="1166446"/>
                      <a:pt x="0" y="751438"/>
                    </a:cubicBezTo>
                    <a:close/>
                  </a:path>
                </a:pathLst>
              </a:custGeom>
              <a:noFill/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5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DFPOP1-W9"/>
                  <a:cs typeface="+mn-cs"/>
                </a:endParaRPr>
              </a:p>
            </p:txBody>
          </p:sp>
          <p:cxnSp>
            <p:nvCxnSpPr>
              <p:cNvPr id="40" name="直接连接符 39"/>
              <p:cNvCxnSpPr>
                <a:stCxn id="27" idx="1"/>
              </p:cNvCxnSpPr>
              <p:nvPr/>
            </p:nvCxnSpPr>
            <p:spPr>
              <a:xfrm flipV="1">
                <a:off x="5889277" y="-353085"/>
                <a:ext cx="0" cy="2871457"/>
              </a:xfrm>
              <a:prstGeom prst="line">
                <a:avLst/>
              </a:prstGeom>
              <a:ln w="22225">
                <a:solidFill>
                  <a:srgbClr val="9BC93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0" name="文本框 21"/>
            <p:cNvSpPr txBox="1"/>
            <p:nvPr/>
          </p:nvSpPr>
          <p:spPr>
            <a:xfrm>
              <a:off x="5276631" y="3016222"/>
              <a:ext cx="1190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</a:t>
              </a:r>
              <a:r>
                <a:rPr lang="en-US" altLang="zh-CN" sz="2400" b="1" dirty="0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 </a:t>
              </a:r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lắng</a:t>
              </a:r>
              <a:endParaRPr lang="zh-CN" altLang="en-US" sz="24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694258" y="1753538"/>
            <a:ext cx="1770674" cy="3315786"/>
            <a:chOff x="3694258" y="1753538"/>
            <a:chExt cx="1770674" cy="3315786"/>
          </a:xfrm>
        </p:grpSpPr>
        <p:grpSp>
          <p:nvGrpSpPr>
            <p:cNvPr id="48" name="组合 53"/>
            <p:cNvGrpSpPr/>
            <p:nvPr/>
          </p:nvGrpSpPr>
          <p:grpSpPr>
            <a:xfrm>
              <a:off x="3694258" y="1753538"/>
              <a:ext cx="1770674" cy="3315786"/>
              <a:chOff x="6266970" y="-262550"/>
              <a:chExt cx="1389068" cy="2863157"/>
            </a:xfrm>
          </p:grpSpPr>
          <p:grpSp>
            <p:nvGrpSpPr>
              <p:cNvPr id="50" name="组合 32"/>
              <p:cNvGrpSpPr/>
              <p:nvPr/>
            </p:nvGrpSpPr>
            <p:grpSpPr>
              <a:xfrm>
                <a:off x="6266970" y="1275405"/>
                <a:ext cx="1389068" cy="1325202"/>
                <a:chOff x="7057655" y="1334255"/>
                <a:chExt cx="1575305" cy="1502876"/>
              </a:xfrm>
            </p:grpSpPr>
            <p:sp>
              <p:nvSpPr>
                <p:cNvPr id="52" name="椭圆 26"/>
                <p:cNvSpPr/>
                <p:nvPr/>
              </p:nvSpPr>
              <p:spPr>
                <a:xfrm>
                  <a:off x="7057655" y="1334255"/>
                  <a:ext cx="1575305" cy="1502876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solidFill>
                  <a:srgbClr val="DE3D0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  <p:sp>
              <p:nvSpPr>
                <p:cNvPr id="56" name="椭圆 26"/>
                <p:cNvSpPr/>
                <p:nvPr/>
              </p:nvSpPr>
              <p:spPr>
                <a:xfrm>
                  <a:off x="7153342" y="1425543"/>
                  <a:ext cx="1383929" cy="1320299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innerShdw blurRad="63500" dist="50800" dir="54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  <p:sp>
              <p:nvSpPr>
                <p:cNvPr id="57" name="椭圆 26"/>
                <p:cNvSpPr/>
                <p:nvPr/>
              </p:nvSpPr>
              <p:spPr>
                <a:xfrm>
                  <a:off x="7101817" y="1379521"/>
                  <a:ext cx="1479617" cy="1411586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</p:grpSp>
          <p:cxnSp>
            <p:nvCxnSpPr>
              <p:cNvPr id="51" name="直接连接符 37"/>
              <p:cNvCxnSpPr/>
              <p:nvPr/>
            </p:nvCxnSpPr>
            <p:spPr>
              <a:xfrm>
                <a:off x="6971169" y="-262550"/>
                <a:ext cx="0" cy="1537955"/>
              </a:xfrm>
              <a:prstGeom prst="line">
                <a:avLst/>
              </a:prstGeom>
              <a:ln w="22225">
                <a:solidFill>
                  <a:srgbClr val="DB995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" name="文本框 21"/>
            <p:cNvSpPr txBox="1"/>
            <p:nvPr/>
          </p:nvSpPr>
          <p:spPr>
            <a:xfrm>
              <a:off x="3941441" y="4122501"/>
              <a:ext cx="1190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sợ</a:t>
              </a:r>
              <a:r>
                <a:rPr lang="en-US" altLang="zh-CN" sz="2400" b="1" dirty="0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hãi</a:t>
              </a:r>
              <a:endParaRPr lang="zh-CN" altLang="en-US" sz="24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641709" y="0"/>
            <a:ext cx="1575305" cy="5025808"/>
            <a:chOff x="6641709" y="0"/>
            <a:chExt cx="1575305" cy="5025808"/>
          </a:xfrm>
        </p:grpSpPr>
        <p:grpSp>
          <p:nvGrpSpPr>
            <p:cNvPr id="55" name="组合 54"/>
            <p:cNvGrpSpPr/>
            <p:nvPr/>
          </p:nvGrpSpPr>
          <p:grpSpPr>
            <a:xfrm>
              <a:off x="6641709" y="0"/>
              <a:ext cx="1575305" cy="5025808"/>
              <a:chOff x="7069933" y="-353085"/>
              <a:chExt cx="1575305" cy="5025808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7069933" y="3169847"/>
                <a:ext cx="1575305" cy="1502876"/>
                <a:chOff x="7069933" y="3169847"/>
                <a:chExt cx="1575305" cy="1502876"/>
              </a:xfrm>
            </p:grpSpPr>
            <p:sp>
              <p:nvSpPr>
                <p:cNvPr id="34" name="椭圆 26"/>
                <p:cNvSpPr/>
                <p:nvPr/>
              </p:nvSpPr>
              <p:spPr>
                <a:xfrm>
                  <a:off x="7069933" y="3169847"/>
                  <a:ext cx="1575305" cy="1502876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solidFill>
                  <a:srgbClr val="30B8E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  <p:sp>
              <p:nvSpPr>
                <p:cNvPr id="35" name="椭圆 26"/>
                <p:cNvSpPr/>
                <p:nvPr/>
              </p:nvSpPr>
              <p:spPr>
                <a:xfrm>
                  <a:off x="7165620" y="3261135"/>
                  <a:ext cx="1383929" cy="1320299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  <p:sp>
              <p:nvSpPr>
                <p:cNvPr id="36" name="椭圆 26"/>
                <p:cNvSpPr/>
                <p:nvPr/>
              </p:nvSpPr>
              <p:spPr>
                <a:xfrm>
                  <a:off x="7114095" y="3215113"/>
                  <a:ext cx="1479617" cy="1411586"/>
                </a:xfrm>
                <a:custGeom>
                  <a:avLst/>
                  <a:gdLst>
                    <a:gd name="connsiteX0" fmla="*/ 0 w 1548143"/>
                    <a:gd name="connsiteY0" fmla="*/ 751438 h 1502875"/>
                    <a:gd name="connsiteX1" fmla="*/ 774072 w 1548143"/>
                    <a:gd name="connsiteY1" fmla="*/ 0 h 1502875"/>
                    <a:gd name="connsiteX2" fmla="*/ 1548144 w 1548143"/>
                    <a:gd name="connsiteY2" fmla="*/ 751438 h 1502875"/>
                    <a:gd name="connsiteX3" fmla="*/ 774072 w 1548143"/>
                    <a:gd name="connsiteY3" fmla="*/ 1502876 h 1502875"/>
                    <a:gd name="connsiteX4" fmla="*/ 0 w 1548143"/>
                    <a:gd name="connsiteY4" fmla="*/ 751438 h 1502875"/>
                    <a:gd name="connsiteX0-1" fmla="*/ 0 w 1575305"/>
                    <a:gd name="connsiteY0-2" fmla="*/ 751438 h 1502876"/>
                    <a:gd name="connsiteX1-3" fmla="*/ 801233 w 1575305"/>
                    <a:gd name="connsiteY1-4" fmla="*/ 0 h 1502876"/>
                    <a:gd name="connsiteX2-5" fmla="*/ 1575305 w 1575305"/>
                    <a:gd name="connsiteY2-6" fmla="*/ 751438 h 1502876"/>
                    <a:gd name="connsiteX3-7" fmla="*/ 801233 w 1575305"/>
                    <a:gd name="connsiteY3-8" fmla="*/ 1502876 h 1502876"/>
                    <a:gd name="connsiteX4-9" fmla="*/ 0 w 1575305"/>
                    <a:gd name="connsiteY4-10" fmla="*/ 751438 h 1502876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575305" h="1502876">
                      <a:moveTo>
                        <a:pt x="0" y="751438"/>
                      </a:moveTo>
                      <a:cubicBezTo>
                        <a:pt x="0" y="336430"/>
                        <a:pt x="538682" y="0"/>
                        <a:pt x="801233" y="0"/>
                      </a:cubicBezTo>
                      <a:cubicBezTo>
                        <a:pt x="1063784" y="0"/>
                        <a:pt x="1575305" y="336430"/>
                        <a:pt x="1575305" y="751438"/>
                      </a:cubicBezTo>
                      <a:cubicBezTo>
                        <a:pt x="1575305" y="1166446"/>
                        <a:pt x="1063784" y="1502876"/>
                        <a:pt x="801233" y="1502876"/>
                      </a:cubicBezTo>
                      <a:cubicBezTo>
                        <a:pt x="538682" y="1502876"/>
                        <a:pt x="0" y="1166446"/>
                        <a:pt x="0" y="751438"/>
                      </a:cubicBezTo>
                      <a:close/>
                    </a:path>
                  </a:pathLst>
                </a:custGeom>
                <a:noFill/>
                <a:ln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DFPOP1-W9"/>
                    <a:cs typeface="+mn-cs"/>
                  </a:endParaRPr>
                </a:p>
              </p:txBody>
            </p:sp>
          </p:grpSp>
          <p:cxnSp>
            <p:nvCxnSpPr>
              <p:cNvPr id="41" name="直接连接符 40"/>
              <p:cNvCxnSpPr/>
              <p:nvPr/>
            </p:nvCxnSpPr>
            <p:spPr>
              <a:xfrm flipV="1">
                <a:off x="7853903" y="-353085"/>
                <a:ext cx="0" cy="3545187"/>
              </a:xfrm>
              <a:prstGeom prst="line">
                <a:avLst/>
              </a:prstGeom>
              <a:ln w="22225">
                <a:solidFill>
                  <a:srgbClr val="83CBE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2" name="文本框 21"/>
            <p:cNvSpPr txBox="1"/>
            <p:nvPr/>
          </p:nvSpPr>
          <p:spPr>
            <a:xfrm>
              <a:off x="6858718" y="3894663"/>
              <a:ext cx="119076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căng</a:t>
              </a:r>
              <a:r>
                <a:rPr lang="en-US" altLang="zh-CN" sz="2400" b="1" dirty="0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zh-CN" sz="2400" b="1" dirty="0" err="1" smtClean="0">
                  <a:solidFill>
                    <a:srgbClr val="92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thẳng</a:t>
              </a:r>
              <a:endParaRPr lang="zh-CN" altLang="en-US" sz="2400" b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989900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717145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2: Chia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0320" y="1307464"/>
            <a:ext cx="5019040" cy="344741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1777" y="1449856"/>
            <a:ext cx="328486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vi-V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 cảm xúc tiêu cực đó sẽ ảnh hưởng như thế nào đến sức khỏe của bản thân?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7976" y="3290562"/>
            <a:ext cx="2827663" cy="707886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khoẻ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127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717145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2: Chia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760" y="1292017"/>
            <a:ext cx="420624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kumimoji="0" lang="vi-V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Cảm </a:t>
            </a: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xúc tiêu cực sẽ ảnh hưởng như thế nào đến việc học tập của bản thân</a:t>
            </a:r>
            <a:r>
              <a:rPr kumimoji="0" lang="vi-VN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080" y="1292017"/>
            <a:ext cx="4226560" cy="2637957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5760" y="2699117"/>
            <a:ext cx="4338320" cy="1569660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hưởng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mất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sút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65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4800" y="1006282"/>
            <a:ext cx="3423919" cy="372420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717145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2: Chia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99720" y="1355603"/>
            <a:ext cx="4785362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vi-VN" sz="2400" dirty="0">
                <a:latin typeface="Arial" panose="020B0604020202020204" pitchFamily="34" charset="0"/>
                <a:cs typeface="Arial" panose="020B0604020202020204" pitchFamily="34" charset="0"/>
              </a:rPr>
              <a:t>Cảm xúc tiêu cực sẽ ảnh hưởng như thế nào đến tình bạn?</a:t>
            </a:r>
          </a:p>
        </p:txBody>
      </p:sp>
      <p:sp>
        <p:nvSpPr>
          <p:cNvPr id="9" name="Rectangle 8"/>
          <p:cNvSpPr/>
          <p:nvPr/>
        </p:nvSpPr>
        <p:spPr>
          <a:xfrm>
            <a:off x="299720" y="2461871"/>
            <a:ext cx="4785362" cy="1200329"/>
          </a:xfrm>
          <a:prstGeom prst="rect">
            <a:avLst/>
          </a:prstGeom>
          <a:solidFill>
            <a:srgbClr val="7030A0">
              <a:alpha val="18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hưởng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tổn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cô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lánh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441761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717145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2: Chia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21"/>
          <p:cNvSpPr txBox="1"/>
          <p:nvPr/>
        </p:nvSpPr>
        <p:spPr>
          <a:xfrm>
            <a:off x="2171056" y="3507280"/>
            <a:ext cx="59264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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Bầu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khí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lớp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căng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thẳng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0977" y="1404877"/>
            <a:ext cx="81287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hại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nữa</a:t>
            </a:r>
            <a:r>
              <a:rPr lang="en-US" sz="2400" i="1" dirty="0">
                <a:solidFill>
                  <a:srgbClr val="92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1" name="文本框 21"/>
          <p:cNvSpPr txBox="1"/>
          <p:nvPr/>
        </p:nvSpPr>
        <p:spPr>
          <a:xfrm>
            <a:off x="1330793" y="2805280"/>
            <a:ext cx="45456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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Hiệu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giảm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sút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文本框 21"/>
          <p:cNvSpPr txBox="1"/>
          <p:nvPr/>
        </p:nvSpPr>
        <p:spPr>
          <a:xfrm>
            <a:off x="610977" y="2135856"/>
            <a:ext cx="78726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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khăn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lạnh</a:t>
            </a:r>
            <a:r>
              <a:rPr lang="en-US" altLang="zh-CN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nhạt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354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3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679778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80" y="1141443"/>
            <a:ext cx="8233078" cy="3767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31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679778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920" y="1255277"/>
            <a:ext cx="7162800" cy="32776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11558" y="1383106"/>
            <a:ext cx="1670583" cy="400110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nhạc</a:t>
            </a:r>
            <a:endParaRPr lang="en-US" sz="20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72358" y="1383106"/>
            <a:ext cx="1670583" cy="400110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en-US" sz="2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iết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</a:t>
            </a:r>
            <a:endParaRPr lang="en-US" sz="20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11558" y="2958022"/>
            <a:ext cx="2375482" cy="400110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thao</a:t>
            </a:r>
            <a:endParaRPr lang="en-US" sz="20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90518" y="2958022"/>
            <a:ext cx="2538042" cy="400110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txBody>
          <a:bodyPr wrap="square">
            <a:spAutoFit/>
          </a:bodyPr>
          <a:lstStyle/>
          <a:p>
            <a:pPr lvl="0"/>
            <a:r>
              <a:rPr lang="en-US" sz="2000" b="1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rò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b="1" i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i="1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endParaRPr lang="en-US" sz="2000" b="1" i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027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661" y="-77121"/>
            <a:ext cx="2610998" cy="9033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0" y="679778"/>
            <a:ext cx="9144001" cy="461665"/>
          </a:xfrm>
          <a:prstGeom prst="rect">
            <a:avLst/>
          </a:prstGeom>
          <a:solidFill>
            <a:srgbClr val="66FFFF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4320" y="1225792"/>
            <a:ext cx="8869680" cy="461665"/>
          </a:xfrm>
          <a:prstGeom prst="rect">
            <a:avLst/>
          </a:prstGeom>
          <a:solidFill>
            <a:srgbClr val="FFFF00">
              <a:alpha val="29000"/>
            </a:srgbClr>
          </a:solidFill>
        </p:spPr>
        <p:txBody>
          <a:bodyPr wrap="square">
            <a:spAutoFit/>
          </a:bodyPr>
          <a:lstStyle/>
          <a:p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3228" y="3341377"/>
            <a:ext cx="2349892" cy="16471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4332" y="1898341"/>
            <a:ext cx="2379268" cy="118655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5256" y="1898341"/>
            <a:ext cx="3527864" cy="1232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332" y="3354004"/>
            <a:ext cx="3618788" cy="163455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74755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388" y="-301450"/>
            <a:ext cx="8105675" cy="596872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883872" y="943972"/>
            <a:ext cx="485670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cuộc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tác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khiến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nảy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tiêu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Dựa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kiềm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chế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Luôn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suy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nghĩ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cực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bình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tĩnh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uống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cốc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nước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lạnh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hít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thở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nhạc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xuyên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thiền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tâm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sự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tưởng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bỏ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chặt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ngón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nhật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kí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2000" b="1" dirty="0">
              <a:solidFill>
                <a:srgbClr val="92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3105339"/>
            <a:ext cx="2264497" cy="2264497"/>
          </a:xfrm>
          <a:prstGeom prst="rect">
            <a:avLst/>
          </a:prstGeom>
        </p:spPr>
      </p:pic>
      <p:pic>
        <p:nvPicPr>
          <p:cNvPr id="39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1702050"/>
            <a:ext cx="2454621" cy="2454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870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57" b="13529"/>
          <a:stretch>
            <a:fillRect/>
          </a:stretch>
        </p:blipFill>
        <p:spPr>
          <a:xfrm rot="2031384">
            <a:off x="3891633" y="-280037"/>
            <a:ext cx="2704097" cy="18418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2" r="20605"/>
          <a:stretch>
            <a:fillRect/>
          </a:stretch>
        </p:blipFill>
        <p:spPr>
          <a:xfrm>
            <a:off x="7681203" y="2640137"/>
            <a:ext cx="1251460" cy="2346488"/>
          </a:xfrm>
          <a:prstGeom prst="rect">
            <a:avLst/>
          </a:prstGeom>
        </p:spPr>
      </p:pic>
      <p:pic>
        <p:nvPicPr>
          <p:cNvPr id="11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3105339"/>
            <a:ext cx="2264497" cy="2264497"/>
          </a:xfrm>
          <a:prstGeom prst="rect">
            <a:avLst/>
          </a:prstGeom>
        </p:spPr>
      </p:pic>
      <p:pic>
        <p:nvPicPr>
          <p:cNvPr id="12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" y="1702050"/>
            <a:ext cx="2454621" cy="2454621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1954530" y="78277"/>
            <a:ext cx="3397510" cy="3397510"/>
            <a:chOff x="1954530" y="78277"/>
            <a:chExt cx="3397510" cy="339751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4530" y="78277"/>
              <a:ext cx="3397510" cy="3397510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 rot="21232585">
              <a:off x="2338103" y="1138192"/>
              <a:ext cx="2574385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Nếu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việc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kiềm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chế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630928" y="1198491"/>
            <a:ext cx="3224032" cy="3232698"/>
            <a:chOff x="4630928" y="1198491"/>
            <a:chExt cx="3224032" cy="323269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0928" y="1198491"/>
              <a:ext cx="3224032" cy="3232698"/>
            </a:xfrm>
            <a:prstGeom prst="rect">
              <a:avLst/>
            </a:prstGeom>
          </p:spPr>
        </p:pic>
        <p:sp>
          <p:nvSpPr>
            <p:cNvPr id="13" name="Rectangle 12"/>
            <p:cNvSpPr/>
            <p:nvPr/>
          </p:nvSpPr>
          <p:spPr>
            <a:xfrm rot="21412951">
              <a:off x="5098119" y="2049314"/>
              <a:ext cx="2291822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Kiềm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chế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cực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mang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lợi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ích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47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0" y="528041"/>
            <a:ext cx="1996233" cy="66862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72" y="321272"/>
            <a:ext cx="9248571" cy="8019887"/>
          </a:xfrm>
          <a:prstGeom prst="rect">
            <a:avLst/>
          </a:prstGeom>
        </p:spPr>
      </p:pic>
      <p:sp>
        <p:nvSpPr>
          <p:cNvPr id="26" name="任意多边形 25"/>
          <p:cNvSpPr/>
          <p:nvPr/>
        </p:nvSpPr>
        <p:spPr>
          <a:xfrm>
            <a:off x="1436915" y="1401208"/>
            <a:ext cx="6253677" cy="3444184"/>
          </a:xfrm>
          <a:custGeom>
            <a:avLst/>
            <a:gdLst>
              <a:gd name="connsiteX0" fmla="*/ 2693773 w 5387546"/>
              <a:gd name="connsiteY0" fmla="*/ 0 h 2967166"/>
              <a:gd name="connsiteX1" fmla="*/ 5387546 w 5387546"/>
              <a:gd name="connsiteY1" fmla="*/ 2693773 h 2967166"/>
              <a:gd name="connsiteX2" fmla="*/ 5373741 w 5387546"/>
              <a:gd name="connsiteY2" fmla="*/ 2967166 h 2967166"/>
              <a:gd name="connsiteX3" fmla="*/ 13805 w 5387546"/>
              <a:gd name="connsiteY3" fmla="*/ 2967166 h 2967166"/>
              <a:gd name="connsiteX4" fmla="*/ 0 w 5387546"/>
              <a:gd name="connsiteY4" fmla="*/ 2693773 h 2967166"/>
              <a:gd name="connsiteX5" fmla="*/ 2693773 w 5387546"/>
              <a:gd name="connsiteY5" fmla="*/ 0 h 29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7546" h="2967166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975891" y="1978152"/>
            <a:ext cx="4932619" cy="1777036"/>
          </a:xfrm>
          <a:prstGeom prst="rect">
            <a:avLst/>
          </a:prstGeom>
          <a:noFill/>
        </p:spPr>
        <p:txBody>
          <a:bodyPr wrap="none" rtlCol="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altLang="zh-CN" sz="600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Chúc</a:t>
            </a:r>
            <a:r>
              <a:rPr lang="en-US" altLang="zh-CN" sz="60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600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các</a:t>
            </a:r>
            <a:r>
              <a:rPr lang="en-US" altLang="zh-CN" sz="60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con </a:t>
            </a:r>
          </a:p>
          <a:p>
            <a:pPr algn="ctr"/>
            <a:r>
              <a:rPr lang="en-US" altLang="zh-CN" sz="600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chăm</a:t>
            </a:r>
            <a:r>
              <a:rPr lang="en-US" altLang="zh-CN" sz="60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600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ngoan</a:t>
            </a:r>
            <a:r>
              <a:rPr lang="en-US" altLang="zh-CN" sz="60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600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học</a:t>
            </a:r>
            <a:r>
              <a:rPr lang="en-US" altLang="zh-CN" sz="6000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 </a:t>
            </a:r>
            <a:r>
              <a:rPr lang="en-US" altLang="zh-CN" sz="6000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giỏi</a:t>
            </a:r>
            <a:endParaRPr lang="zh-CN" altLang="en-US" sz="6000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432"/>
          <a:stretch>
            <a:fillRect/>
          </a:stretch>
        </p:blipFill>
        <p:spPr>
          <a:xfrm>
            <a:off x="0" y="3630617"/>
            <a:ext cx="2063578" cy="1215615"/>
          </a:xfrm>
          <a:prstGeom prst="rect">
            <a:avLst/>
          </a:prstGeom>
        </p:spPr>
      </p:pic>
      <p:grpSp>
        <p:nvGrpSpPr>
          <p:cNvPr id="108" name="组合 107"/>
          <p:cNvGrpSpPr/>
          <p:nvPr/>
        </p:nvGrpSpPr>
        <p:grpSpPr>
          <a:xfrm>
            <a:off x="479780" y="2610930"/>
            <a:ext cx="1053959" cy="2015590"/>
            <a:chOff x="181346" y="1761375"/>
            <a:chExt cx="1517253" cy="29015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>
          <a:xfrm>
            <a:off x="7055708" y="3600543"/>
            <a:ext cx="2088292" cy="12156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7252679" y="2497731"/>
            <a:ext cx="1632418" cy="2532923"/>
          </a:xfrm>
          <a:prstGeom prst="rect">
            <a:avLst/>
          </a:prstGeom>
        </p:spPr>
      </p:pic>
      <p:sp>
        <p:nvSpPr>
          <p:cNvPr id="92" name="任意多边形 91"/>
          <p:cNvSpPr/>
          <p:nvPr/>
        </p:nvSpPr>
        <p:spPr>
          <a:xfrm>
            <a:off x="-4933" y="4626519"/>
            <a:ext cx="9144000" cy="51466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任意多边形 110"/>
          <p:cNvSpPr/>
          <p:nvPr/>
        </p:nvSpPr>
        <p:spPr>
          <a:xfrm>
            <a:off x="-4933" y="4718797"/>
            <a:ext cx="9144000" cy="42677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任意多边形 111"/>
          <p:cNvSpPr/>
          <p:nvPr/>
        </p:nvSpPr>
        <p:spPr>
          <a:xfrm>
            <a:off x="-4933" y="4865599"/>
            <a:ext cx="9144000" cy="274229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774" y="3561139"/>
            <a:ext cx="2341475" cy="13290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5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8" decel="41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4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6" presetClass="emph" presetSubtype="0" repeatCount="14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2" grpId="0" animBg="1"/>
      <p:bldP spid="111" grpId="0" animBg="1"/>
      <p:bldP spid="1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欢乐假期PPT模板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</TotalTime>
  <Words>840</Words>
  <Application>Microsoft Office PowerPoint</Application>
  <PresentationFormat>On-screen Show (16:9)</PresentationFormat>
  <Paragraphs>99</Paragraphs>
  <Slides>27</Slides>
  <Notes>27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Calibri</vt:lpstr>
      <vt:lpstr>Wingdings</vt:lpstr>
      <vt:lpstr>华康少女文字W5</vt:lpstr>
      <vt:lpstr>Arial</vt:lpstr>
      <vt:lpstr>SimSun</vt:lpstr>
      <vt:lpstr>DFPOP1-W9</vt:lpstr>
      <vt:lpstr>Office 主题</vt:lpstr>
      <vt:lpstr>1_Office 主题</vt:lpstr>
      <vt:lpstr>2_Office 主题</vt:lpstr>
      <vt:lpstr>3_Office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卡通欢乐假期PPT模板</dc:title>
  <dc:creator>Http://Dian1.taobao.com</dc:creator>
  <dc:description>Http://Dian1.taobao.com</dc:description>
  <cp:lastModifiedBy>ADMIN</cp:lastModifiedBy>
  <cp:revision>27</cp:revision>
  <dcterms:created xsi:type="dcterms:W3CDTF">2016-08-08T05:55:00Z</dcterms:created>
  <dcterms:modified xsi:type="dcterms:W3CDTF">2023-03-15T08:02:19Z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