
<file path=[Content_Types].xml><?xml version="1.0" encoding="utf-8"?>
<Types xmlns="http://schemas.openxmlformats.org/package/2006/content-types">
  <Default Extension="png" ContentType="image/png"/>
  <Default Extension="mp3" ContentType="audio/mpeg"/>
  <Default Extension="svg" ContentType="image/svg+xml"/>
  <Default Extension="jpeg" ContentType="image/jpeg"/>
  <Default Extension="emf" ContentType="image/x-emf"/>
  <Default Extension="m4a" ContentType="audio/mp4"/>
  <Default Extension="rels" ContentType="application/vnd.openxmlformats-package.relationships+xml"/>
  <Default Extension="xml" ContentType="application/xml"/>
  <Default Extension="wav" ContentType="audio/x-wav"/>
  <Default Extension="wdp" ContentType="image/vnd.ms-photo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Masters/slideMaster8.xml" ContentType="application/vnd.openxmlformats-officedocument.presentationml.slideMaster+xml"/>
  <Override PartName="/ppt/slideMasters/slideMaster9.xml" ContentType="application/vnd.openxmlformats-officedocument.presentationml.slideMaster+xml"/>
  <Override PartName="/ppt/slideMasters/slideMaster10.xml" ContentType="application/vnd.openxmlformats-officedocument.presentationml.slideMaster+xml"/>
  <Override PartName="/ppt/slideMasters/slideMaster1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theme/theme3.xml" ContentType="application/vnd.openxmlformats-officedocument.theme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theme/theme4.xml" ContentType="application/vnd.openxmlformats-officedocument.theme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theme/theme5.xml" ContentType="application/vnd.openxmlformats-officedocument.theme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theme/theme6.xml" ContentType="application/vnd.openxmlformats-officedocument.theme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7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8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theme/theme9.xml" ContentType="application/vnd.openxmlformats-officedocument.them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theme/theme10.xml" ContentType="application/vnd.openxmlformats-officedocument.theme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theme/theme11.xml" ContentType="application/vnd.openxmlformats-officedocument.theme+xml"/>
  <Override PartName="/ppt/theme/theme1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78" r:id="rId3"/>
    <p:sldMasterId id="2147483692" r:id="rId4"/>
    <p:sldMasterId id="2147483697" r:id="rId5"/>
    <p:sldMasterId id="2147483709" r:id="rId6"/>
    <p:sldMasterId id="2147483722" r:id="rId7"/>
    <p:sldMasterId id="2147483741" r:id="rId8"/>
    <p:sldMasterId id="2147483759" r:id="rId9"/>
    <p:sldMasterId id="2147483765" r:id="rId10"/>
    <p:sldMasterId id="2147483777" r:id="rId11"/>
  </p:sldMasterIdLst>
  <p:notesMasterIdLst>
    <p:notesMasterId r:id="rId39"/>
  </p:notesMasterIdLst>
  <p:sldIdLst>
    <p:sldId id="257" r:id="rId12"/>
    <p:sldId id="2007577160" r:id="rId13"/>
    <p:sldId id="2007577167" r:id="rId14"/>
    <p:sldId id="2007577162" r:id="rId15"/>
    <p:sldId id="2007577163" r:id="rId16"/>
    <p:sldId id="2007577164" r:id="rId17"/>
    <p:sldId id="2007577165" r:id="rId18"/>
    <p:sldId id="2007577166" r:id="rId19"/>
    <p:sldId id="2007577136" r:id="rId20"/>
    <p:sldId id="2007577168" r:id="rId21"/>
    <p:sldId id="2007577116" r:id="rId22"/>
    <p:sldId id="2007577130" r:id="rId23"/>
    <p:sldId id="2007577154" r:id="rId24"/>
    <p:sldId id="2007577155" r:id="rId25"/>
    <p:sldId id="2007577096" r:id="rId26"/>
    <p:sldId id="2007577157" r:id="rId27"/>
    <p:sldId id="2007577132" r:id="rId28"/>
    <p:sldId id="2007577131" r:id="rId29"/>
    <p:sldId id="2007577156" r:id="rId30"/>
    <p:sldId id="2007577158" r:id="rId31"/>
    <p:sldId id="2007577159" r:id="rId32"/>
    <p:sldId id="267" r:id="rId33"/>
    <p:sldId id="2007577134" r:id="rId34"/>
    <p:sldId id="286" r:id="rId35"/>
    <p:sldId id="2007577124" r:id="rId36"/>
    <p:sldId id="2007577094" r:id="rId37"/>
    <p:sldId id="341" r:id="rId3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AF9FE"/>
    <a:srgbClr val="D60057"/>
    <a:srgbClr val="FF0066"/>
    <a:srgbClr val="FF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4" autoAdjust="0"/>
    <p:restoredTop sz="94660"/>
  </p:normalViewPr>
  <p:slideViewPr>
    <p:cSldViewPr snapToGrid="0">
      <p:cViewPr varScale="1">
        <p:scale>
          <a:sx n="87" d="100"/>
          <a:sy n="87" d="100"/>
        </p:scale>
        <p:origin x="528" y="5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slide" Target="slides/slide15.xml"/><Relationship Id="rId39" Type="http://schemas.openxmlformats.org/officeDocument/2006/relationships/notesMaster" Target="notesMasters/notesMaster1.xml"/><Relationship Id="rId21" Type="http://schemas.openxmlformats.org/officeDocument/2006/relationships/slide" Target="slides/slide10.xml"/><Relationship Id="rId34" Type="http://schemas.openxmlformats.org/officeDocument/2006/relationships/slide" Target="slides/slide23.xml"/><Relationship Id="rId42" Type="http://schemas.openxmlformats.org/officeDocument/2006/relationships/theme" Target="theme/theme1.xml"/><Relationship Id="rId7" Type="http://schemas.openxmlformats.org/officeDocument/2006/relationships/slideMaster" Target="slideMasters/slideMaster7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29" Type="http://schemas.openxmlformats.org/officeDocument/2006/relationships/slide" Target="slides/slide18.xml"/><Relationship Id="rId41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Master" Target="slideMasters/slideMaster6.xml"/><Relationship Id="rId11" Type="http://schemas.openxmlformats.org/officeDocument/2006/relationships/slideMaster" Target="slideMasters/slideMaster11.xml"/><Relationship Id="rId24" Type="http://schemas.openxmlformats.org/officeDocument/2006/relationships/slide" Target="slides/slide13.xml"/><Relationship Id="rId32" Type="http://schemas.openxmlformats.org/officeDocument/2006/relationships/slide" Target="slides/slide21.xml"/><Relationship Id="rId37" Type="http://schemas.openxmlformats.org/officeDocument/2006/relationships/slide" Target="slides/slide26.xml"/><Relationship Id="rId40" Type="http://schemas.openxmlformats.org/officeDocument/2006/relationships/presProps" Target="presProp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4.xml"/><Relationship Id="rId23" Type="http://schemas.openxmlformats.org/officeDocument/2006/relationships/slide" Target="slides/slide12.xml"/><Relationship Id="rId28" Type="http://schemas.openxmlformats.org/officeDocument/2006/relationships/slide" Target="slides/slide17.xml"/><Relationship Id="rId36" Type="http://schemas.openxmlformats.org/officeDocument/2006/relationships/slide" Target="slides/slide25.xml"/><Relationship Id="rId10" Type="http://schemas.openxmlformats.org/officeDocument/2006/relationships/slideMaster" Target="slideMasters/slideMaster10.xml"/><Relationship Id="rId19" Type="http://schemas.openxmlformats.org/officeDocument/2006/relationships/slide" Target="slides/slide8.xml"/><Relationship Id="rId31" Type="http://schemas.openxmlformats.org/officeDocument/2006/relationships/slide" Target="slides/slide20.xml"/><Relationship Id="rId4" Type="http://schemas.openxmlformats.org/officeDocument/2006/relationships/slideMaster" Target="slideMasters/slideMaster4.xml"/><Relationship Id="rId9" Type="http://schemas.openxmlformats.org/officeDocument/2006/relationships/slideMaster" Target="slideMasters/slideMaster9.xml"/><Relationship Id="rId14" Type="http://schemas.openxmlformats.org/officeDocument/2006/relationships/slide" Target="slides/slide3.xml"/><Relationship Id="rId22" Type="http://schemas.openxmlformats.org/officeDocument/2006/relationships/slide" Target="slides/slide11.xml"/><Relationship Id="rId27" Type="http://schemas.openxmlformats.org/officeDocument/2006/relationships/slide" Target="slides/slide16.xml"/><Relationship Id="rId30" Type="http://schemas.openxmlformats.org/officeDocument/2006/relationships/slide" Target="slides/slide19.xml"/><Relationship Id="rId35" Type="http://schemas.openxmlformats.org/officeDocument/2006/relationships/slide" Target="slides/slide24.xml"/><Relationship Id="rId43" Type="http://schemas.openxmlformats.org/officeDocument/2006/relationships/tableStyles" Target="tableStyles.xml"/><Relationship Id="rId8" Type="http://schemas.openxmlformats.org/officeDocument/2006/relationships/slideMaster" Target="slideMasters/slideMaster8.xml"/><Relationship Id="rId3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slide" Target="slides/slide14.xml"/><Relationship Id="rId33" Type="http://schemas.openxmlformats.org/officeDocument/2006/relationships/slide" Target="slides/slide22.xml"/><Relationship Id="rId38" Type="http://schemas.openxmlformats.org/officeDocument/2006/relationships/slide" Target="slides/slide2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1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CCF9061-A35D-46B7-B637-3BD8E32F4EBD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1EC5B1B-5542-44F1-9EC5-FEF3A0AEF35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816789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8C4C689-0797-4A8F-B2C6-5687E1566F8F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3813325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20A03BF-BDB9-4A45-9B59-55A59E96C1D1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 panose="020F0502020204030204"/>
                <a:ea typeface="等线" panose="02010600030101010101" pitchFamily="2" charset="-122"/>
                <a:cs typeface="+mn-cs"/>
              </a:rPr>
              <a:pPr marL="0" marR="0" lvl="0" indent="0" algn="r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9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 panose="020F0502020204030204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4004874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A2121CB-9439-40C6-A8AD-6C56513EA903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等线"/>
                <a:ea typeface="等线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等线"/>
              <a:ea typeface="等线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358325700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260364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156195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28145057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14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967245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645574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16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9952512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980296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174506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96254795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1EC5B1B-5542-44F1-9EC5-FEF3A0AEF354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21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72639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6528909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FB99BFE-4B07-4ECF-9948-6CEA9A372612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6873467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5231A09-249F-4AAF-A048-3EE6B3CBF3CF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24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106538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2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1EC5B1B-5542-44F1-9EC5-FEF3A0AEF354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96832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err="1">
                <a:sym typeface="+mn-ea"/>
              </a:rPr>
              <a:t>Bài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giảng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thiết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kế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bởi</a:t>
            </a:r>
            <a:r>
              <a:rPr lang="en-US" dirty="0">
                <a:sym typeface="+mn-ea"/>
              </a:rPr>
              <a:t>: </a:t>
            </a:r>
            <a:r>
              <a:rPr lang="en-US" dirty="0" err="1">
                <a:sym typeface="+mn-ea"/>
              </a:rPr>
              <a:t>Hương</a:t>
            </a:r>
            <a:r>
              <a:rPr lang="en-US" dirty="0">
                <a:sym typeface="+mn-ea"/>
              </a:rPr>
              <a:t> </a:t>
            </a:r>
            <a:r>
              <a:rPr lang="en-US" dirty="0" err="1">
                <a:sym typeface="+mn-ea"/>
              </a:rPr>
              <a:t>Thảo</a:t>
            </a:r>
            <a:r>
              <a:rPr lang="en-US" dirty="0">
                <a:sym typeface="+mn-ea"/>
              </a:rPr>
              <a:t> - tranthao121004@gmail.com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F27528E3-22CE-4E57-92DE-D1C0E0B3AB9C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32712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7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7.xml"/></Relationships>
</file>

<file path=ppt/slideLayouts/_rels/slideLayout6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6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8.xml"/></Relationships>
</file>

<file path=ppt/slideLayouts/_rels/slideLayout7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9.xml"/></Relationships>
</file>

<file path=ppt/slideLayouts/_rels/slideLayout7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7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0.xml"/></Relationships>
</file>

<file path=ppt/slideLayouts/_rels/slideLayout8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8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_rels/slideLayout9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608602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871854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446282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48081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452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288645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2161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1551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09896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127930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79799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iới thiệu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hủ đề">
            <a:extLst>
              <a:ext uri="{FF2B5EF4-FFF2-40B4-BE49-F238E27FC236}">
                <a16:creationId xmlns:a16="http://schemas.microsoft.com/office/drawing/2014/main" id="{78007B22-33A5-4E09-B943-5AFB5A8CEF4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824445" y="999515"/>
            <a:ext cx="8367561" cy="7571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lvl1pPr marL="0" indent="0">
              <a:buNone/>
              <a:defRPr lang="en-US" sz="4800" b="1" smtClean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Averta Std CY Bold" panose="00000800000000000000" pitchFamily="50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>
              <a:defRPr lang="en-US" sz="1800" smtClean="0"/>
            </a:lvl2pPr>
            <a:lvl3pPr>
              <a:defRPr lang="en-US" sz="1800" smtClean="0"/>
            </a:lvl3pPr>
            <a:lvl4pPr>
              <a:defRPr lang="en-US" smtClean="0"/>
            </a:lvl4pPr>
            <a:lvl5pPr>
              <a:defRPr lang="en-US"/>
            </a:lvl5pPr>
          </a:lstStyle>
          <a:p>
            <a:pPr marL="0" lvl="0"/>
            <a:r>
              <a:rPr lang="en-US"/>
              <a:t>CHỦ ĐỀ</a:t>
            </a:r>
          </a:p>
        </p:txBody>
      </p:sp>
      <p:sp>
        <p:nvSpPr>
          <p:cNvPr id="6" name="Bài học">
            <a:extLst>
              <a:ext uri="{FF2B5EF4-FFF2-40B4-BE49-F238E27FC236}">
                <a16:creationId xmlns:a16="http://schemas.microsoft.com/office/drawing/2014/main" id="{E1F1D32A-0D6D-45C8-9A6E-055A426D121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58784" y="2207151"/>
            <a:ext cx="7533216" cy="603428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marL="0" indent="0">
              <a:buFontTx/>
              <a:buNone/>
              <a:defRPr lang="en-US" sz="5600" b="1" baseline="0">
                <a:solidFill>
                  <a:schemeClr val="bg1"/>
                </a:solidFill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latin typeface="Quicksand Medium" pitchFamily="2" charset="0"/>
                <a:ea typeface="Arial-Rounded" panose="020B0500000000000000" pitchFamily="34" charset="0"/>
                <a:cs typeface="Arial-SGK-TV" pitchFamily="2" charset="0"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/>
              <a:t>Bài</a:t>
            </a:r>
          </a:p>
        </p:txBody>
      </p:sp>
      <p:sp>
        <p:nvSpPr>
          <p:cNvPr id="3" name="Hình">
            <a:extLst>
              <a:ext uri="{FF2B5EF4-FFF2-40B4-BE49-F238E27FC236}">
                <a16:creationId xmlns:a16="http://schemas.microsoft.com/office/drawing/2014/main" id="{029A8592-CE8C-4050-B1DF-491E7652F223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0" y="2517922"/>
            <a:ext cx="3962400" cy="43400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en-US"/>
              <a:t>hình ảnh</a:t>
            </a:r>
          </a:p>
        </p:txBody>
      </p:sp>
    </p:spTree>
    <p:extLst>
      <p:ext uri="{BB962C8B-B14F-4D97-AF65-F5344CB8AC3E}">
        <p14:creationId xmlns:p14="http://schemas.microsoft.com/office/powerpoint/2010/main" val="229207618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50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>
        <p:tmplLst>
          <p:tmpl lvl="1">
            <p:tnLst>
              <p:par>
                <p:cTn presetID="42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5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500"/>
                        <p:tgtEl>
                          <p:spTgt spid="5"/>
                        </p:tgtEl>
                      </p:cBhvr>
                    </p:animEffect>
                    <p:anim calcmode="lin" valueType="num">
                      <p:cBhvr>
                        <p:cTn dur="1500" fill="hold"/>
                        <p:tgtEl>
                          <p:spTgt spid="5"/>
                        </p:tgtEl>
                        <p:attrNameLst>
                          <p:attrName>ppt_x</p:attrName>
                        </p:attrNameLst>
                      </p:cBhvr>
                      <p:tavLst>
                        <p:tav tm="0">
                          <p:val>
                            <p:strVal val="#ppt_x"/>
                          </p:val>
                        </p:tav>
                        <p:tav tm="100000">
                          <p:val>
                            <p:strVal val="#ppt_x"/>
                          </p:val>
                        </p:tav>
                      </p:tavLst>
                    </p:anim>
                    <p:anim calcmode="lin" valueType="num">
                      <p:cBhvr>
                        <p:cTn dur="1500" fill="hold"/>
                        <p:tgtEl>
                          <p:spTgt spid="5"/>
                        </p:tgtEl>
                        <p:attrNameLst>
                          <p:attrName>ppt_y</p:attrName>
                        </p:attrNameLst>
                      </p:cBhvr>
                      <p:tavLst>
                        <p:tav tm="0">
                          <p:val>
                            <p:strVal val="#ppt_y+.1"/>
                          </p:val>
                        </p:tav>
                        <p:tav tm="100000">
                          <p:val>
                            <p:strVal val="#ppt_y"/>
                          </p:val>
                        </p:tav>
                      </p:tavLst>
                    </p:anim>
                  </p:childTnLst>
                </p:cTn>
              </p:par>
            </p:tnLst>
          </p:tmpl>
        </p:tmplLst>
      </p:bldP>
      <p:bldP spid="6" grpId="0" build="p">
        <p:tmplLst>
          <p:tmpl lvl="1">
            <p:tnLst>
              <p:par>
                <p:cTn presetID="10" presetClass="entr" presetSubtype="0" fill="hold" nodeType="afterEffect">
                  <p:stCondLst>
                    <p:cond delay="0"/>
                  </p:stCondLst>
                  <p:childTnLst>
                    <p:set>
                      <p:cBhvr>
                        <p:cTn dur="1" fill="hold">
                          <p:stCondLst>
                            <p:cond delay="0"/>
                          </p:stCondLst>
                        </p:cTn>
                        <p:tgtEl>
                          <p:spTgt spid="6"/>
                        </p:tgtEl>
                        <p:attrNameLst>
                          <p:attrName>style.visibility</p:attrName>
                        </p:attrNameLst>
                      </p:cBhvr>
                      <p:to>
                        <p:strVal val="visible"/>
                      </p:to>
                    </p:set>
                    <p:animEffect transition="in" filter="fade">
                      <p:cBhvr>
                        <p:cTn dur="1500"/>
                        <p:tgtEl>
                          <p:spTgt spid="6"/>
                        </p:tgtEl>
                      </p:cBhvr>
                    </p:animEffect>
                  </p:childTnLst>
                </p:cTn>
              </p:par>
            </p:tnLst>
          </p:tmpl>
        </p:tmplLst>
      </p:bldP>
      <p:bldP spid="3" grpId="0"/>
    </p:bldLst>
  </p:timing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ustom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ếng Việt 2">
            <a:extLst>
              <a:ext uri="{FF2B5EF4-FFF2-40B4-BE49-F238E27FC236}">
                <a16:creationId xmlns:a16="http://schemas.microsoft.com/office/drawing/2014/main" id="{61E65416-D1DB-4D68-AF54-BC73B7C65757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982249677"/>
      </p:ext>
    </p:extLst>
  </p:cSld>
  <p:clrMapOvr>
    <a:masterClrMapping/>
  </p:clrMapOvr>
  <p:transition spd="med"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bài 1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ếng Việt 2">
            <a:extLst>
              <a:ext uri="{FF2B5EF4-FFF2-40B4-BE49-F238E27FC236}">
                <a16:creationId xmlns:a16="http://schemas.microsoft.com/office/drawing/2014/main" id="{0E378DA4-B0E7-4F30-8358-FD934FF292EF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86056969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ội dung bài 2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ếng Việt 2">
            <a:extLst>
              <a:ext uri="{FF2B5EF4-FFF2-40B4-BE49-F238E27FC236}">
                <a16:creationId xmlns:a16="http://schemas.microsoft.com/office/drawing/2014/main" id="{1D975FD2-A7F8-45CA-9E52-4B928F94C528}"/>
              </a:ext>
            </a:extLst>
          </p:cNvPr>
          <p:cNvSpPr txBox="1"/>
          <p:nvPr userDrawn="1"/>
        </p:nvSpPr>
        <p:spPr>
          <a:xfrm>
            <a:off x="144946" y="100842"/>
            <a:ext cx="1705129" cy="379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>
              <a:defRPr sz="1400">
                <a:solidFill>
                  <a:schemeClr val="bg1"/>
                </a:solidFill>
                <a:effectLst>
                  <a:glow rad="101600">
                    <a:srgbClr val="FF2592">
                      <a:alpha val="60000"/>
                    </a:srgbClr>
                  </a:glow>
                  <a:reflection blurRad="6350" stA="55000" endA="300" endPos="45500" dir="5400000" sy="-100000" algn="bl" rotWithShape="0"/>
                </a:effectLst>
                <a:latin typeface="Quicksand Medium" pitchFamily="2" charset="0"/>
                <a:ea typeface="Arial-Rounded" panose="020B0500000000000000" pitchFamily="34" charset="0"/>
                <a:cs typeface="Arial-Rounded" panose="020B0500000000000000" pitchFamily="34" charset="0"/>
              </a:defRPr>
            </a:lvl1pPr>
            <a:lvl2pPr marL="342900" defTabSz="685800">
              <a:defRPr sz="1350"/>
            </a:lvl2pPr>
            <a:lvl3pPr marL="685800" defTabSz="685800">
              <a:defRPr sz="1350"/>
            </a:lvl3pPr>
            <a:lvl4pPr marL="1028700" defTabSz="685800">
              <a:defRPr sz="1350"/>
            </a:lvl4pPr>
            <a:lvl5pPr marL="1371600" defTabSz="685800">
              <a:defRPr sz="1350"/>
            </a:lvl5pPr>
            <a:lvl6pPr marL="1714500" defTabSz="685800">
              <a:defRPr sz="1350"/>
            </a:lvl6pPr>
            <a:lvl7pPr marL="2057400" defTabSz="685800">
              <a:defRPr sz="1350"/>
            </a:lvl7pPr>
            <a:lvl8pPr marL="2400300" defTabSz="685800">
              <a:defRPr sz="1350"/>
            </a:lvl8pPr>
            <a:lvl9pPr marL="2743200" defTabSz="685800">
              <a:defRPr sz="1350"/>
            </a:lvl9pPr>
          </a:lstStyle>
          <a:p>
            <a:r>
              <a:rPr lang="en-US" sz="1867">
                <a:effectLst>
                  <a:glow rad="63500">
                    <a:srgbClr val="FF9900"/>
                  </a:glow>
                  <a:reflection blurRad="6350" stA="55000" endA="300" endPos="45500" dir="5400000" sy="-100000" algn="bl" rotWithShape="0"/>
                </a:effectLst>
              </a:rPr>
              <a:t>Tiếng Việt 2</a:t>
            </a:r>
          </a:p>
        </p:txBody>
      </p:sp>
    </p:spTree>
    <p:extLst>
      <p:ext uri="{BB962C8B-B14F-4D97-AF65-F5344CB8AC3E}">
        <p14:creationId xmlns:p14="http://schemas.microsoft.com/office/powerpoint/2010/main" val="101780598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Kết thúc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981133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000">
        <p14:reveal/>
      </p:transition>
    </mc:Choice>
    <mc:Fallback xmlns="">
      <p:transition spd="slow">
        <p:fade/>
      </p:transition>
    </mc:Fallback>
  </mc:AlternateContent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1392837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2059326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369725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080168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44200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959040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70382958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1688881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76734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5838122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0770512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950671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 rotWithShape="1">
          <a:blip r:embed="rId2" cstate="screen"/>
          <a:srcRect/>
          <a:stretch>
            <a:fillRect/>
          </a:stretch>
        </p:blipFill>
        <p:spPr>
          <a:xfrm>
            <a:off x="82505" y="108235"/>
            <a:ext cx="4097612" cy="1034827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 userDrawn="1"/>
        </p:nvPicPr>
        <p:blipFill rotWithShape="1">
          <a:blip r:embed="rId3" cstate="print"/>
          <a:srcRect/>
          <a:stretch>
            <a:fillRect/>
          </a:stretch>
        </p:blipFill>
        <p:spPr>
          <a:xfrm>
            <a:off x="19416" y="6502009"/>
            <a:ext cx="12192000" cy="353756"/>
          </a:xfrm>
          <a:prstGeom prst="rect">
            <a:avLst/>
          </a:prstGeom>
        </p:spPr>
      </p:pic>
      <p:sp>
        <p:nvSpPr>
          <p:cNvPr id="3" name="标题 2"/>
          <p:cNvSpPr>
            <a:spLocks noGrp="1"/>
          </p:cNvSpPr>
          <p:nvPr>
            <p:ph type="title" hasCustomPrompt="1"/>
          </p:nvPr>
        </p:nvSpPr>
        <p:spPr>
          <a:xfrm>
            <a:off x="2131309" y="131270"/>
            <a:ext cx="9552544" cy="757797"/>
          </a:xfrm>
          <a:prstGeom prst="rect">
            <a:avLst/>
          </a:prstGeom>
        </p:spPr>
        <p:txBody>
          <a:bodyPr/>
          <a:lstStyle>
            <a:lvl1pPr>
              <a:defRPr sz="4265" b="1">
                <a:solidFill>
                  <a:schemeClr val="accent1">
                    <a:lumMod val="50000"/>
                  </a:schemeClr>
                </a:solidFill>
                <a:latin typeface="Microsoft YaHei" panose="020B0503020204020204" charset="-122"/>
                <a:ea typeface="Microsoft YaHei" panose="020B0503020204020204" charset="-122"/>
              </a:defRPr>
            </a:lvl1pPr>
          </a:lstStyle>
          <a:p>
            <a:r>
              <a:rPr lang="zh-CN" altLang="en-US" dirty="0"/>
              <a:t>单击此处编辑母版标题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5401802-2CD5-4D2C-B861-B6597225E212}"/>
              </a:ext>
            </a:extLst>
          </p:cNvPr>
          <p:cNvSpPr txBox="1"/>
          <p:nvPr userDrawn="1"/>
        </p:nvSpPr>
        <p:spPr>
          <a:xfrm>
            <a:off x="1244010" y="6502009"/>
            <a:ext cx="371076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solidFill>
                  <a:schemeClr val="bg1">
                    <a:lumMod val="65000"/>
                  </a:schemeClr>
                </a:solidFill>
              </a:rPr>
              <a:t>tranthao1211004@gmail.com</a:t>
            </a:r>
          </a:p>
        </p:txBody>
      </p:sp>
    </p:spTree>
    <p:extLst>
      <p:ext uri="{BB962C8B-B14F-4D97-AF65-F5344CB8AC3E}">
        <p14:creationId xmlns:p14="http://schemas.microsoft.com/office/powerpoint/2010/main" val="150210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 advClick="0" advTm="3713">
        <p14:switch dir="r"/>
      </p:transition>
    </mc:Choice>
    <mc:Fallback xmlns="">
      <p:transition spd="slow" advClick="0" advTm="3713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90232236"/>
      </p:ext>
    </p:extLst>
  </p:cSld>
  <p:clrMapOvr>
    <a:masterClrMapping/>
  </p:clrMapOvr>
  <p:transition spd="slow">
    <p:random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0E191392-46B3-4988-B725-C457EAD2BD85}" type="datetimeFigureOut">
              <a:rPr lang="en-US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15DE37A7-131E-4749-AAF7-688385F4FE99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3759218"/>
      </p:ext>
    </p:extLst>
  </p:cSld>
  <p:clrMapOvr>
    <a:masterClrMapping/>
  </p:clrMapOvr>
  <p:transition spd="slow">
    <p:random/>
  </p:transition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B4E1BB7-1AEA-4241-A1A4-B3E9CE44291D}" type="datetimeFigureOut">
              <a:rPr lang="en-US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0" y="0"/>
            <a:ext cx="0" cy="0"/>
          </a:xfrm>
        </p:spPr>
        <p:txBody>
          <a:bodyPr vert="horz" wrap="square" lIns="91440" tIns="45720" rIns="91440" bIns="45720" numCol="1" anchor="t" anchorCtr="0" compatLnSpc="1"/>
          <a:lstStyle>
            <a:lvl1pPr eaLnBrk="1" hangingPunct="1">
              <a:defRPr b="0">
                <a:solidFill>
                  <a:prstClr val="black"/>
                </a:solidFill>
                <a:latin typeface="Calibri" panose="020F0502020204030204" charset="0"/>
                <a:ea typeface="SimSun" panose="02010600030101010101" pitchFamily="2" charset="-122"/>
              </a:defRPr>
            </a:lvl1pPr>
          </a:lstStyle>
          <a:p>
            <a:pPr>
              <a:defRPr/>
            </a:pPr>
            <a:fld id="{6F9FDBEA-6FCD-439E-9496-7EE16FD10296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0443331"/>
      </p:ext>
    </p:extLst>
  </p:cSld>
  <p:clrMapOvr>
    <a:masterClrMapping/>
  </p:clrMapOvr>
  <p:transition spd="slow">
    <p:random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1_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594988688"/>
      </p:ext>
    </p:extLst>
  </p:cSld>
  <p:clrMapOvr>
    <a:masterClrMapping/>
  </p:clrMapOvr>
  <p:transition spd="slow">
    <p:random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7502790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68690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708877309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29630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8659241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848310908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5275800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46157177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948080294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17448556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3760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2909584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0702469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91006197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59116862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817898486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30432045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057857329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02919742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 dirty="0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88058621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75441385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/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>
            <a:lvl1pPr>
              <a:defRPr/>
            </a:lvl1pPr>
            <a:lvl2pPr>
              <a:defRPr/>
            </a:lvl2pPr>
            <a:lvl3pPr>
              <a:defRPr/>
            </a:lvl3pPr>
            <a:lvl4pPr>
              <a:defRPr/>
            </a:lvl4pPr>
            <a:lvl5pPr>
              <a:defRPr/>
            </a:lvl5pPr>
          </a:lstStyle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250886103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705129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1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37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1358153" y="3334871"/>
            <a:ext cx="1089212" cy="13312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4" name="矩形 3"/>
          <p:cNvSpPr/>
          <p:nvPr userDrawn="1"/>
        </p:nvSpPr>
        <p:spPr>
          <a:xfrm>
            <a:off x="10273552" y="2252383"/>
            <a:ext cx="1156447" cy="2164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矩形 4"/>
          <p:cNvSpPr/>
          <p:nvPr userDrawn="1"/>
        </p:nvSpPr>
        <p:spPr>
          <a:xfrm>
            <a:off x="7292788" y="4666129"/>
            <a:ext cx="1156447" cy="441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6" name="矩形 5"/>
          <p:cNvSpPr/>
          <p:nvPr userDrawn="1"/>
        </p:nvSpPr>
        <p:spPr>
          <a:xfrm>
            <a:off x="5204011" y="1810872"/>
            <a:ext cx="1156447" cy="44151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7292787" y="1670798"/>
            <a:ext cx="1156447" cy="58158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40018679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3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76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9612481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4_标题幻灯片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441526315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7677925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8365712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38601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45907669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343229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397511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99461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02671787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754175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107739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1049587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68855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 advTm="0"/>
    </mc:Choice>
    <mc:Fallback xmlns="">
      <p:transition advTm="0"/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004DA77-0714-4226-8456-DE0FB00C876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8689CE-C57C-4CCE-B5D7-91A284CB19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440DF66-3D9B-4E31-B419-8D199F9463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514432194"/>
      </p:ext>
    </p:extLst>
  </p:cSld>
  <p:clrMapOvr>
    <a:masterClrMapping/>
  </p:clrMapOvr>
  <p:transition spd="slow">
    <p:push dir="u"/>
  </p:transition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F0A372-E784-4489-91B1-EB5F9893BA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6E1B435-934F-44C4-8F1B-EC379BCB087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7D9BAE6C-C81A-448F-810E-8201A0E7DDE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598452A-D52B-4D53-AA70-42F3E1B913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9688885"/>
      </p:ext>
    </p:extLst>
  </p:cSld>
  <p:clrMapOvr>
    <a:masterClrMapping/>
  </p:clrMapOvr>
  <p:transition spd="slow">
    <p:push dir="u"/>
  </p:transition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116A006-59DD-41EF-BB59-5CF0A5B0F3A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847CF5D0-5E86-4B07-82F0-4706674B42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932F55C-8EFE-4A66-9DB3-D0CB88777B6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E38045-8612-4FFC-BF9F-64FB98C8EF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B615B52-8190-4B2D-852C-B23A268AE4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2658480"/>
      </p:ext>
    </p:extLst>
  </p:cSld>
  <p:clrMapOvr>
    <a:masterClrMapping/>
  </p:clrMapOvr>
  <p:transition spd="slow">
    <p:push dir="u"/>
  </p:transition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92C063-6317-449C-A341-883F2682D4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D53C2C5-1069-41AD-AB8E-A272B5F74D0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335F9C6-7A1E-4BB1-8382-AF2048FA93A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A2CF1DA-3491-456F-B971-C43EFCD216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2D613E6-C32A-4783-9219-260167E50D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3F57CA7-22C9-4637-98D5-45CB81C4CD6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7698605"/>
      </p:ext>
    </p:extLst>
  </p:cSld>
  <p:clrMapOvr>
    <a:masterClrMapping/>
  </p:clrMapOvr>
  <p:transition spd="slow">
    <p:push dir="u"/>
  </p:transition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F95C8BC-CF44-4FCD-ACB9-6C06E1FD0D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FE26985-A785-4717-80AD-9B8D8F5B85B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305A630-F12E-492E-A3AD-AE8A23606B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5C2166-B6AA-4084-B4D7-069DDC982D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C20EA2-78ED-4391-B2FB-25000FDBCA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419881396"/>
      </p:ext>
    </p:extLst>
  </p:cSld>
  <p:clrMapOvr>
    <a:masterClrMapping/>
  </p:clrMapOvr>
  <p:transition spd="slow">
    <p:push dir="u"/>
  </p:transition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4F27F4-E913-43D7-AD0C-00B508DBC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492971-D6CB-4E29-AD5E-C3C4381A9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B076BE-7A61-44A4-BE97-989E7221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F5C7B5-5B9A-4AFA-9EC4-4F4654FC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CC629-2424-4BDA-8274-584DD357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43538857"/>
      </p:ext>
    </p:extLst>
  </p:cSld>
  <p:clrMapOvr>
    <a:masterClrMapping/>
  </p:clrMapOvr>
  <p:transition spd="slow">
    <p:push dir="u"/>
  </p:transition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57458836"/>
      </p:ext>
    </p:extLst>
  </p:cSld>
  <p:clrMapOvr>
    <a:masterClrMapping/>
  </p:clrMapOvr>
  <p:transition spd="slow">
    <p:push dir="u"/>
  </p:transition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524EA9-7100-4BAD-88BE-E73530FAA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41E99D-9383-4CCE-8C78-F93B5E95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E5B506-081A-403D-A4FC-DB0D9DAB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24781E-6E8D-4496-A782-E04E43D1E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A7BA04-B1A4-4565-B8A8-1200B490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33352157"/>
      </p:ext>
    </p:extLst>
  </p:cSld>
  <p:clrMapOvr>
    <a:masterClrMapping/>
  </p:clrMapOvr>
  <p:transition spd="slow">
    <p:push dir="u"/>
  </p:transition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5378F-D804-45C0-8869-6810DE81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B7C80B-8E48-477A-8215-64DA66D82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785243-2A56-40A8-824A-3B7DE987C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27D962-982B-4D18-B23A-17BA96A5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1538D5-3E18-49F0-B727-218B9F3E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804F80-DF02-41FA-A80D-4382DD7E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95683076"/>
      </p:ext>
    </p:extLst>
  </p:cSld>
  <p:clrMapOvr>
    <a:masterClrMapping/>
  </p:clrMapOvr>
  <p:transition spd="slow">
    <p:push dir="u"/>
  </p:transition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392938-EEB7-424E-8CE9-CEC34B78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07C6B9-CDDD-45B4-BCF8-CF7B8F695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CAB06A-29B6-4B29-8DEC-15450FB43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83C25F-368C-4216-849C-96B16AF983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ABD49E5-FF5D-436E-B805-AD663129D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E0D386F-92A5-4253-A09B-50C7D900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59C9393-C265-4F5B-A271-72C94516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6E8F71-058B-4A01-AF10-C98DFBAB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13281093"/>
      </p:ext>
    </p:extLst>
  </p:cSld>
  <p:clrMapOvr>
    <a:masterClrMapping/>
  </p:clrMapOvr>
  <p:transition spd="slow">
    <p:push dir="u"/>
  </p:transition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0E20E8-693B-4187-91B7-4ED53D5B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C2235B9-7825-4857-A13A-44EB0539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F43CE1-308D-4A8F-BF7C-34482D9C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2C6E43-66A4-4537-935F-64BFD31F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0470218"/>
      </p:ext>
    </p:extLst>
  </p:cSld>
  <p:clrMapOvr>
    <a:masterClrMapping/>
  </p:clrMapOvr>
  <p:transition spd="slow">
    <p:push dir="u"/>
  </p:transition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DEA18B4-4107-4E56-BE2B-DB24DC16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03D616-43D3-4283-B269-E8DCB932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7DDA00-571E-4BA2-81BF-18405202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00167827"/>
      </p:ext>
    </p:extLst>
  </p:cSld>
  <p:clrMapOvr>
    <a:masterClrMapping/>
  </p:clrMapOvr>
  <p:transition spd="slow">
    <p:push dir="u"/>
  </p:transition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A2C5F-F7A4-4FFB-ADEF-BFFFD25E4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532055-C49F-492B-93DC-C7736C87E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53738B-85C7-47CB-8085-D8D4EDEC8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BBA39D-804F-46DA-8A32-AEA16D96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E51214-5701-42B5-91B3-2070B4A6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4E1D75-3578-4F90-A26A-0E85671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781755077"/>
      </p:ext>
    </p:extLst>
  </p:cSld>
  <p:clrMapOvr>
    <a:masterClrMapping/>
  </p:clrMapOvr>
  <p:transition spd="slow">
    <p:push dir="u"/>
  </p:transition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D44D9-5906-4444-A2E3-82B13E714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E9AA3FA-2CD3-493F-8734-89E07A359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B53FEB-9E2D-4956-9D7E-CB8C8B21E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36B280-EC89-44E4-B8B2-7AA6F98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AE7856-2077-4F60-A12B-B38DD451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453A37-A6B7-45DC-B9D5-0C6A0B0E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134046363"/>
      </p:ext>
    </p:extLst>
  </p:cSld>
  <p:clrMapOvr>
    <a:masterClrMapping/>
  </p:clrMapOvr>
  <p:transition spd="slow">
    <p:push dir="u"/>
  </p:transition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D1F83A-D995-4DA6-B0BF-E5E9E789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9CD03B-1487-40AF-B331-B0E4932D3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9D57E2-B860-44E0-9AF4-67C43FFE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98EF83-F0D5-4924-B50A-63CD1260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156CA0-1F81-4701-B1B5-7A7B7349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62399295"/>
      </p:ext>
    </p:extLst>
  </p:cSld>
  <p:clrMapOvr>
    <a:masterClrMapping/>
  </p:clrMapOvr>
  <p:transition spd="slow">
    <p:push dir="u"/>
  </p:transition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6A8EB87-89B7-4DC2-886F-D82971062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ACC57C-342E-48B2-8BEF-335D81EB1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70D7DA-C54F-4E6C-8577-97D6C4F5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A5339C-8C92-490C-B8BE-D9AE0EB8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9922C0-8706-4F1B-A4F5-FB826806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970383773"/>
      </p:ext>
    </p:extLst>
  </p:cSld>
  <p:clrMapOvr>
    <a:masterClrMapping/>
  </p:clrMapOvr>
  <p:transition spd="slow">
    <p:push dir="u"/>
  </p:transition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6E4F27F4-E913-43D7-AD0C-00B508DBCFB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>
            <a:extLst>
              <a:ext uri="{FF2B5EF4-FFF2-40B4-BE49-F238E27FC236}">
                <a16:creationId xmlns:a16="http://schemas.microsoft.com/office/drawing/2014/main" id="{A3492971-D6CB-4E29-AD5E-C3C4381A9F5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单击以编辑母版副标题样式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87B076BE-7A61-44A4-BE97-989E7221E1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FF5C7B5-5B9A-4AFA-9EC4-4F4654FC02E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CFDCC629-2424-4BDA-8274-584DD35749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74811334"/>
      </p:ext>
    </p:extLst>
  </p:cSld>
  <p:clrMapOvr>
    <a:masterClrMapping/>
  </p:clrMapOvr>
  <p:transition spd="slow">
    <p:push dir="u"/>
  </p:transition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20090833"/>
      </p:ext>
    </p:extLst>
  </p:cSld>
  <p:clrMapOvr>
    <a:masterClrMapping/>
  </p:clrMapOvr>
  <p:transition spd="slow">
    <p:push dir="u"/>
  </p:transition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FA524EA9-7100-4BAD-88BE-E73530FAACA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6141E99D-9383-4CCE-8C78-F93B5E95FD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DDE5B506-081A-403D-A4FC-DB0D9DAB79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C924781E-6E8D-4496-A782-E04E43D1EDA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41A7BA04-B1A4-4565-B8A8-1200B49080F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859517"/>
      </p:ext>
    </p:extLst>
  </p:cSld>
  <p:clrMapOvr>
    <a:masterClrMapping/>
  </p:clrMapOvr>
  <p:transition spd="slow">
    <p:push dir="u"/>
  </p:transition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C875378F-D804-45C0-8869-6810DE817EC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8BB7C80B-8E48-477A-8215-64DA66D825B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52785243-2A56-40A8-824A-3B7DE987CA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4D27D962-982B-4D18-B23A-17BA96A5E9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F91538D5-3E18-49F0-B727-218B9F3E6D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5B804F80-DF02-41FA-A80D-4382DD7E7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59632976"/>
      </p:ext>
    </p:extLst>
  </p:cSld>
  <p:clrMapOvr>
    <a:masterClrMapping/>
  </p:clrMapOvr>
  <p:transition spd="slow">
    <p:push dir="u"/>
  </p:transition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8392938-EEB7-424E-8CE9-CEC34B78D1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0707C6B9-CDDD-45B4-BCF8-CF7B8F6953B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4" name="内容占位符 3">
            <a:extLst>
              <a:ext uri="{FF2B5EF4-FFF2-40B4-BE49-F238E27FC236}">
                <a16:creationId xmlns:a16="http://schemas.microsoft.com/office/drawing/2014/main" id="{15CAB06A-29B6-4B29-8DEC-15450FB4334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>
            <a:extLst>
              <a:ext uri="{FF2B5EF4-FFF2-40B4-BE49-F238E27FC236}">
                <a16:creationId xmlns:a16="http://schemas.microsoft.com/office/drawing/2014/main" id="{4083C25F-368C-4216-849C-96B16AF983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6" name="内容占位符 5">
            <a:extLst>
              <a:ext uri="{FF2B5EF4-FFF2-40B4-BE49-F238E27FC236}">
                <a16:creationId xmlns:a16="http://schemas.microsoft.com/office/drawing/2014/main" id="{BABD49E5-FF5D-436E-B805-AD663129D80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>
            <a:extLst>
              <a:ext uri="{FF2B5EF4-FFF2-40B4-BE49-F238E27FC236}">
                <a16:creationId xmlns:a16="http://schemas.microsoft.com/office/drawing/2014/main" id="{0E0D386F-92A5-4253-A09B-50C7D900D2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8" name="页脚占位符 7">
            <a:extLst>
              <a:ext uri="{FF2B5EF4-FFF2-40B4-BE49-F238E27FC236}">
                <a16:creationId xmlns:a16="http://schemas.microsoft.com/office/drawing/2014/main" id="{659C9393-C265-4F5B-A271-72C9451634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9" name="灯片编号占位符 8">
            <a:extLst>
              <a:ext uri="{FF2B5EF4-FFF2-40B4-BE49-F238E27FC236}">
                <a16:creationId xmlns:a16="http://schemas.microsoft.com/office/drawing/2014/main" id="{496E8F71-058B-4A01-AF10-C98DFBAB64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845439525"/>
      </p:ext>
    </p:extLst>
  </p:cSld>
  <p:clrMapOvr>
    <a:masterClrMapping/>
  </p:clrMapOvr>
  <p:transition spd="slow">
    <p:push dir="u"/>
  </p:transition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C0E20E8-693B-4187-91B7-4ED53D5B82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>
            <a:extLst>
              <a:ext uri="{FF2B5EF4-FFF2-40B4-BE49-F238E27FC236}">
                <a16:creationId xmlns:a16="http://schemas.microsoft.com/office/drawing/2014/main" id="{0C2235B9-7825-4857-A13A-44EB0539B32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4" name="页脚占位符 3">
            <a:extLst>
              <a:ext uri="{FF2B5EF4-FFF2-40B4-BE49-F238E27FC236}">
                <a16:creationId xmlns:a16="http://schemas.microsoft.com/office/drawing/2014/main" id="{19F43CE1-308D-4A8F-BF7C-34482D9C9DE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灯片编号占位符 4">
            <a:extLst>
              <a:ext uri="{FF2B5EF4-FFF2-40B4-BE49-F238E27FC236}">
                <a16:creationId xmlns:a16="http://schemas.microsoft.com/office/drawing/2014/main" id="{DF2C6E43-66A4-4537-935F-64BFD31FF6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136520614"/>
      </p:ext>
    </p:extLst>
  </p:cSld>
  <p:clrMapOvr>
    <a:masterClrMapping/>
  </p:clrMapOvr>
  <p:transition spd="slow">
    <p:push dir="u"/>
  </p:transition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>
            <a:extLst>
              <a:ext uri="{FF2B5EF4-FFF2-40B4-BE49-F238E27FC236}">
                <a16:creationId xmlns:a16="http://schemas.microsoft.com/office/drawing/2014/main" id="{BDEA18B4-4107-4E56-BE2B-DB24DC16CA4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3" name="页脚占位符 2">
            <a:extLst>
              <a:ext uri="{FF2B5EF4-FFF2-40B4-BE49-F238E27FC236}">
                <a16:creationId xmlns:a16="http://schemas.microsoft.com/office/drawing/2014/main" id="{A303D616-43D3-4283-B269-E8DCB93289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77DDA00-571E-4BA2-81BF-184052025A9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344021264"/>
      </p:ext>
    </p:extLst>
  </p:cSld>
  <p:clrMapOvr>
    <a:masterClrMapping/>
  </p:clrMapOvr>
  <p:transition spd="slow">
    <p:push dir="u"/>
  </p:transition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88A2C5F-F7A4-4FFB-ADEF-BFFFD25E40C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C0532055-C49F-492B-93DC-C7736C87E6A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5C53738B-85C7-47CB-8085-D8D4EDEC82C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D7BBA39D-804F-46DA-8A32-AEA16D9679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B9E51214-5701-42B5-91B3-2070B4A6F8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4B4E1D75-3578-4F90-A26A-0E856715A89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08550377"/>
      </p:ext>
    </p:extLst>
  </p:cSld>
  <p:clrMapOvr>
    <a:masterClrMapping/>
  </p:clrMapOvr>
  <p:transition spd="slow">
    <p:push dir="u"/>
  </p:transition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A57D44D9-5906-4444-A2E3-82B13E714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>
            <a:extLst>
              <a:ext uri="{FF2B5EF4-FFF2-40B4-BE49-F238E27FC236}">
                <a16:creationId xmlns:a16="http://schemas.microsoft.com/office/drawing/2014/main" id="{2E9AA3FA-2CD3-493F-8734-89E07A35946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>
            <a:extLst>
              <a:ext uri="{FF2B5EF4-FFF2-40B4-BE49-F238E27FC236}">
                <a16:creationId xmlns:a16="http://schemas.microsoft.com/office/drawing/2014/main" id="{B2B53FEB-9E2D-4956-9D7E-CB8C8B21E70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编辑母版文本样式</a:t>
            </a:r>
          </a:p>
        </p:txBody>
      </p:sp>
      <p:sp>
        <p:nvSpPr>
          <p:cNvPr id="5" name="日期占位符 4">
            <a:extLst>
              <a:ext uri="{FF2B5EF4-FFF2-40B4-BE49-F238E27FC236}">
                <a16:creationId xmlns:a16="http://schemas.microsoft.com/office/drawing/2014/main" id="{F336B280-EC89-44E4-B8B2-7AA6F98B5A1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页脚占位符 5">
            <a:extLst>
              <a:ext uri="{FF2B5EF4-FFF2-40B4-BE49-F238E27FC236}">
                <a16:creationId xmlns:a16="http://schemas.microsoft.com/office/drawing/2014/main" id="{86AE7856-2077-4F60-A12B-B38DD45105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7" name="灯片编号占位符 6">
            <a:extLst>
              <a:ext uri="{FF2B5EF4-FFF2-40B4-BE49-F238E27FC236}">
                <a16:creationId xmlns:a16="http://schemas.microsoft.com/office/drawing/2014/main" id="{7E453A37-A6B7-45DC-B9D5-0C6A0B0E1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31537989"/>
      </p:ext>
    </p:extLst>
  </p:cSld>
  <p:clrMapOvr>
    <a:masterClrMapping/>
  </p:clrMapOvr>
  <p:transition spd="slow">
    <p:push dir="u"/>
  </p:transition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EBD1F83A-D995-4DA6-B0BF-E5E9E78930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D9CD03B-1487-40AF-B331-B0E4932D381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199D57E2-B860-44E0-9AF4-67C43FFE6E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E198EF83-F0D5-4924-B50A-63CD12603A6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D7156CA0-1F81-4701-B1B5-7A7B734928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23623643"/>
      </p:ext>
    </p:extLst>
  </p:cSld>
  <p:clrMapOvr>
    <a:masterClrMapping/>
  </p:clrMapOvr>
  <p:transition spd="slow">
    <p:push dir="u"/>
  </p:transition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>
            <a:extLst>
              <a:ext uri="{FF2B5EF4-FFF2-40B4-BE49-F238E27FC236}">
                <a16:creationId xmlns:a16="http://schemas.microsoft.com/office/drawing/2014/main" id="{E6A8EB87-89B7-4DC2-886F-D82971062EA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>
            <a:extLst>
              <a:ext uri="{FF2B5EF4-FFF2-40B4-BE49-F238E27FC236}">
                <a16:creationId xmlns:a16="http://schemas.microsoft.com/office/drawing/2014/main" id="{DBACC57C-342E-48B2-8BEF-335D81EB15A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4E70D7DA-C54F-4E6C-8577-97D6C4F57B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38A5339C-8C92-490C-B8BE-D9AE0EB882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069922C0-8706-4F1B-A4F5-FB826806D0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5517875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4.xml"/><Relationship Id="rId13" Type="http://schemas.openxmlformats.org/officeDocument/2006/relationships/slideLayout" Target="../slideLayouts/slideLayout29.xml"/><Relationship Id="rId3" Type="http://schemas.openxmlformats.org/officeDocument/2006/relationships/slideLayout" Target="../slideLayouts/slideLayout19.xml"/><Relationship Id="rId7" Type="http://schemas.openxmlformats.org/officeDocument/2006/relationships/slideLayout" Target="../slideLayouts/slideLayout23.xml"/><Relationship Id="rId12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8.xml"/><Relationship Id="rId1" Type="http://schemas.openxmlformats.org/officeDocument/2006/relationships/slideLayout" Target="../slideLayouts/slideLayout17.xml"/><Relationship Id="rId6" Type="http://schemas.openxmlformats.org/officeDocument/2006/relationships/slideLayout" Target="../slideLayouts/slideLayout22.xml"/><Relationship Id="rId11" Type="http://schemas.openxmlformats.org/officeDocument/2006/relationships/slideLayout" Target="../slideLayouts/slideLayout27.xml"/><Relationship Id="rId5" Type="http://schemas.openxmlformats.org/officeDocument/2006/relationships/slideLayout" Target="../slideLayouts/slideLayout21.xml"/><Relationship Id="rId10" Type="http://schemas.openxmlformats.org/officeDocument/2006/relationships/slideLayout" Target="../slideLayouts/slideLayout26.xml"/><Relationship Id="rId4" Type="http://schemas.openxmlformats.org/officeDocument/2006/relationships/slideLayout" Target="../slideLayouts/slideLayout20.xml"/><Relationship Id="rId9" Type="http://schemas.openxmlformats.org/officeDocument/2006/relationships/slideLayout" Target="../slideLayouts/slideLayout25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2.xml"/><Relationship Id="rId2" Type="http://schemas.openxmlformats.org/officeDocument/2006/relationships/slideLayout" Target="../slideLayouts/slideLayout31.xml"/><Relationship Id="rId1" Type="http://schemas.openxmlformats.org/officeDocument/2006/relationships/slideLayout" Target="../slideLayouts/slideLayout30.xml"/><Relationship Id="rId6" Type="http://schemas.openxmlformats.org/officeDocument/2006/relationships/image" Target="../media/image9.jpeg"/><Relationship Id="rId5" Type="http://schemas.openxmlformats.org/officeDocument/2006/relationships/theme" Target="../theme/theme4.xml"/><Relationship Id="rId4" Type="http://schemas.openxmlformats.org/officeDocument/2006/relationships/slideLayout" Target="../slideLayouts/slideLayout33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1.xml"/><Relationship Id="rId3" Type="http://schemas.openxmlformats.org/officeDocument/2006/relationships/slideLayout" Target="../slideLayouts/slideLayout36.xml"/><Relationship Id="rId7" Type="http://schemas.openxmlformats.org/officeDocument/2006/relationships/slideLayout" Target="../slideLayouts/slideLayout40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35.xml"/><Relationship Id="rId1" Type="http://schemas.openxmlformats.org/officeDocument/2006/relationships/slideLayout" Target="../slideLayouts/slideLayout34.xml"/><Relationship Id="rId6" Type="http://schemas.openxmlformats.org/officeDocument/2006/relationships/slideLayout" Target="../slideLayouts/slideLayout39.xml"/><Relationship Id="rId11" Type="http://schemas.openxmlformats.org/officeDocument/2006/relationships/slideLayout" Target="../slideLayouts/slideLayout44.xml"/><Relationship Id="rId5" Type="http://schemas.openxmlformats.org/officeDocument/2006/relationships/slideLayout" Target="../slideLayouts/slideLayout38.xml"/><Relationship Id="rId10" Type="http://schemas.openxmlformats.org/officeDocument/2006/relationships/slideLayout" Target="../slideLayouts/slideLayout43.xml"/><Relationship Id="rId4" Type="http://schemas.openxmlformats.org/officeDocument/2006/relationships/slideLayout" Target="../slideLayouts/slideLayout37.xml"/><Relationship Id="rId9" Type="http://schemas.openxmlformats.org/officeDocument/2006/relationships/slideLayout" Target="../slideLayouts/slideLayout42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2.xml"/><Relationship Id="rId3" Type="http://schemas.openxmlformats.org/officeDocument/2006/relationships/slideLayout" Target="../slideLayouts/slideLayout47.xml"/><Relationship Id="rId7" Type="http://schemas.openxmlformats.org/officeDocument/2006/relationships/slideLayout" Target="../slideLayouts/slideLayout51.xml"/><Relationship Id="rId12" Type="http://schemas.openxmlformats.org/officeDocument/2006/relationships/theme" Target="../theme/theme6.xml"/><Relationship Id="rId2" Type="http://schemas.openxmlformats.org/officeDocument/2006/relationships/slideLayout" Target="../slideLayouts/slideLayout46.xml"/><Relationship Id="rId1" Type="http://schemas.openxmlformats.org/officeDocument/2006/relationships/slideLayout" Target="../slideLayouts/slideLayout45.xml"/><Relationship Id="rId6" Type="http://schemas.openxmlformats.org/officeDocument/2006/relationships/slideLayout" Target="../slideLayouts/slideLayout50.xml"/><Relationship Id="rId11" Type="http://schemas.openxmlformats.org/officeDocument/2006/relationships/slideLayout" Target="../slideLayouts/slideLayout55.xml"/><Relationship Id="rId5" Type="http://schemas.openxmlformats.org/officeDocument/2006/relationships/slideLayout" Target="../slideLayouts/slideLayout49.xml"/><Relationship Id="rId10" Type="http://schemas.openxmlformats.org/officeDocument/2006/relationships/slideLayout" Target="../slideLayouts/slideLayout54.xml"/><Relationship Id="rId4" Type="http://schemas.openxmlformats.org/officeDocument/2006/relationships/slideLayout" Target="../slideLayouts/slideLayout48.xml"/><Relationship Id="rId9" Type="http://schemas.openxmlformats.org/officeDocument/2006/relationships/slideLayout" Target="../slideLayouts/slideLayout53.xml"/></Relationships>
</file>

<file path=ppt/slideMasters/_rels/slideMaster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slideLayout" Target="../slideLayouts/slideLayout57.xml"/><Relationship Id="rId1" Type="http://schemas.openxmlformats.org/officeDocument/2006/relationships/slideLayout" Target="../slideLayouts/slideLayout56.xml"/><Relationship Id="rId5" Type="http://schemas.openxmlformats.org/officeDocument/2006/relationships/theme" Target="../theme/theme7.xml"/><Relationship Id="rId4" Type="http://schemas.openxmlformats.org/officeDocument/2006/relationships/slideLayout" Target="../slideLayouts/slideLayout59.xml"/></Relationships>
</file>

<file path=ppt/slideMasters/_rels/slideMaster8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8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9.xml.rels><?xml version="1.0" encoding="UTF-8" standalone="yes"?>
<Relationships xmlns="http://schemas.openxmlformats.org/package/2006/relationships"><Relationship Id="rId8" Type="http://schemas.openxmlformats.org/officeDocument/2006/relationships/tags" Target="../tags/tag2.xml"/><Relationship Id="rId3" Type="http://schemas.openxmlformats.org/officeDocument/2006/relationships/slideLayout" Target="../slideLayouts/slideLayout74.xml"/><Relationship Id="rId7" Type="http://schemas.openxmlformats.org/officeDocument/2006/relationships/tags" Target="../tags/tag1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theme" Target="../theme/theme9.xml"/><Relationship Id="rId5" Type="http://schemas.openxmlformats.org/officeDocument/2006/relationships/slideLayout" Target="../slideLayouts/slideLayout76.xml"/><Relationship Id="rId4" Type="http://schemas.openxmlformats.org/officeDocument/2006/relationships/slideLayout" Target="../slideLayouts/slideLayout75.xml"/><Relationship Id="rId9" Type="http://schemas.openxmlformats.org/officeDocument/2006/relationships/tags" Target="../tags/tag3.xml"/></Relationships>
</file>

<file path=ppt/slideMasters/_rels/slideMaster10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4.xml"/><Relationship Id="rId3" Type="http://schemas.openxmlformats.org/officeDocument/2006/relationships/slideLayout" Target="../slideLayouts/slideLayout79.xml"/><Relationship Id="rId7" Type="http://schemas.openxmlformats.org/officeDocument/2006/relationships/slideLayout" Target="../slideLayouts/slideLayout83.xml"/><Relationship Id="rId12" Type="http://schemas.openxmlformats.org/officeDocument/2006/relationships/theme" Target="../theme/theme10.xml"/><Relationship Id="rId2" Type="http://schemas.openxmlformats.org/officeDocument/2006/relationships/slideLayout" Target="../slideLayouts/slideLayout78.xml"/><Relationship Id="rId1" Type="http://schemas.openxmlformats.org/officeDocument/2006/relationships/slideLayout" Target="../slideLayouts/slideLayout77.xml"/><Relationship Id="rId6" Type="http://schemas.openxmlformats.org/officeDocument/2006/relationships/slideLayout" Target="../slideLayouts/slideLayout82.xml"/><Relationship Id="rId11" Type="http://schemas.openxmlformats.org/officeDocument/2006/relationships/slideLayout" Target="../slideLayouts/slideLayout87.xml"/><Relationship Id="rId5" Type="http://schemas.openxmlformats.org/officeDocument/2006/relationships/slideLayout" Target="../slideLayouts/slideLayout81.xml"/><Relationship Id="rId10" Type="http://schemas.openxmlformats.org/officeDocument/2006/relationships/slideLayout" Target="../slideLayouts/slideLayout86.xml"/><Relationship Id="rId4" Type="http://schemas.openxmlformats.org/officeDocument/2006/relationships/slideLayout" Target="../slideLayouts/slideLayout80.xml"/><Relationship Id="rId9" Type="http://schemas.openxmlformats.org/officeDocument/2006/relationships/slideLayout" Target="../slideLayouts/slideLayout85.xml"/></Relationships>
</file>

<file path=ppt/slideMasters/_rels/slideMaster1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5.xml"/><Relationship Id="rId3" Type="http://schemas.openxmlformats.org/officeDocument/2006/relationships/slideLayout" Target="../slideLayouts/slideLayout90.xml"/><Relationship Id="rId7" Type="http://schemas.openxmlformats.org/officeDocument/2006/relationships/slideLayout" Target="../slideLayouts/slideLayout94.xml"/><Relationship Id="rId12" Type="http://schemas.openxmlformats.org/officeDocument/2006/relationships/theme" Target="../theme/theme11.xml"/><Relationship Id="rId2" Type="http://schemas.openxmlformats.org/officeDocument/2006/relationships/slideLayout" Target="../slideLayouts/slideLayout89.xml"/><Relationship Id="rId1" Type="http://schemas.openxmlformats.org/officeDocument/2006/relationships/slideLayout" Target="../slideLayouts/slideLayout88.xml"/><Relationship Id="rId6" Type="http://schemas.openxmlformats.org/officeDocument/2006/relationships/slideLayout" Target="../slideLayouts/slideLayout93.xml"/><Relationship Id="rId11" Type="http://schemas.openxmlformats.org/officeDocument/2006/relationships/slideLayout" Target="../slideLayouts/slideLayout98.xml"/><Relationship Id="rId5" Type="http://schemas.openxmlformats.org/officeDocument/2006/relationships/slideLayout" Target="../slideLayouts/slideLayout92.xml"/><Relationship Id="rId10" Type="http://schemas.openxmlformats.org/officeDocument/2006/relationships/slideLayout" Target="../slideLayouts/slideLayout97.xml"/><Relationship Id="rId4" Type="http://schemas.openxmlformats.org/officeDocument/2006/relationships/slideLayout" Target="../slideLayouts/slideLayout91.xml"/><Relationship Id="rId9" Type="http://schemas.openxmlformats.org/officeDocument/2006/relationships/slideLayout" Target="../slideLayouts/slideLayout96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B35C661-2F9E-4D47-AA12-CA27E6F2246B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9FEAEA-29A9-4D5C-8B29-01AA654CAA9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581951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97014792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983328-5D9C-4CDA-A4B0-8F0932BA2C1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CEE447-4DD9-425C-BEC0-5EA12C7BCFC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597682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9" r:id="rId1"/>
    <p:sldLayoutId id="2147483680" r:id="rId2"/>
    <p:sldLayoutId id="2147483681" r:id="rId3"/>
    <p:sldLayoutId id="2147483682" r:id="rId4"/>
    <p:sldLayoutId id="2147483683" r:id="rId5"/>
    <p:sldLayoutId id="2147483684" r:id="rId6"/>
    <p:sldLayoutId id="2147483685" r:id="rId7"/>
    <p:sldLayoutId id="2147483686" r:id="rId8"/>
    <p:sldLayoutId id="2147483687" r:id="rId9"/>
    <p:sldLayoutId id="2147483688" r:id="rId10"/>
    <p:sldLayoutId id="2147483689" r:id="rId11"/>
    <p:sldLayoutId id="2147483690" r:id="rId12"/>
    <p:sldLayoutId id="2147483691" r:id="rId13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6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9543693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</p:sldLayoutIdLst>
  <p:transition spd="slow">
    <p:random/>
  </p:transition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SimSun" panose="02010600030101010101" pitchFamily="2" charset="-122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SimSun" panose="02010600030101010101" pitchFamily="2" charset="-122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SimSun" panose="02010600030101010101" pitchFamily="2" charset="-122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5302274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8" r:id="rId1"/>
    <p:sldLayoutId id="2147483699" r:id="rId2"/>
    <p:sldLayoutId id="2147483700" r:id="rId3"/>
    <p:sldLayoutId id="2147483701" r:id="rId4"/>
    <p:sldLayoutId id="2147483702" r:id="rId5"/>
    <p:sldLayoutId id="2147483703" r:id="rId6"/>
    <p:sldLayoutId id="2147483704" r:id="rId7"/>
    <p:sldLayoutId id="2147483705" r:id="rId8"/>
    <p:sldLayoutId id="2147483706" r:id="rId9"/>
    <p:sldLayoutId id="2147483707" r:id="rId10"/>
    <p:sldLayoutId id="2147483708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3BE2C917-C185-4529-B658-720C4C5476D1}" type="datetimeFigureOut">
              <a:rPr lang="zh-CN" altLang="en-US" smtClean="0"/>
              <a:pPr/>
              <a:t>2022/12/23</a:t>
            </a:fld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</a:defRPr>
            </a:lvl1pPr>
          </a:lstStyle>
          <a:p>
            <a:fld id="{0C491C6F-6071-4143-8F1A-3CF48A43A451}" type="slidenum">
              <a:rPr lang="zh-CN" altLang="en-US" smtClean="0"/>
              <a:pPr/>
              <a:t>‹#›</a:t>
            </a:fld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5235908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0" r:id="rId1"/>
    <p:sldLayoutId id="2147483711" r:id="rId2"/>
    <p:sldLayoutId id="2147483712" r:id="rId3"/>
    <p:sldLayoutId id="2147483713" r:id="rId4"/>
    <p:sldLayoutId id="2147483714" r:id="rId5"/>
    <p:sldLayoutId id="2147483715" r:id="rId6"/>
    <p:sldLayoutId id="2147483716" r:id="rId7"/>
    <p:sldLayoutId id="2147483717" r:id="rId8"/>
    <p:sldLayoutId id="2147483718" r:id="rId9"/>
    <p:sldLayoutId id="2147483719" r:id="rId10"/>
    <p:sldLayoutId id="214748372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rial" panose="020B0604020202020204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文本框 6"/>
          <p:cNvSpPr txBox="1"/>
          <p:nvPr userDrawn="1"/>
        </p:nvSpPr>
        <p:spPr>
          <a:xfrm>
            <a:off x="4318000" y="2971799"/>
            <a:ext cx="3556000" cy="2307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感谢您下载包图网平台上提供的</a:t>
            </a:r>
            <a:r>
              <a:rPr lang="en-US" altLang="zh-CN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PPT</a:t>
            </a:r>
            <a:r>
              <a:rPr lang="zh-CN" altLang="en-US" sz="300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作品，为了您和包图网以及原创作者的利益，请勿复制、传播、销售，否则将承担法律责任！包图网将对作品进行维权，按照传播下载次数进行十倍的索取赔偿！</a:t>
            </a:r>
          </a:p>
          <a:p>
            <a:r>
              <a:rPr lang="en-US" altLang="zh-CN" sz="599" dirty="0">
                <a:solidFill>
                  <a:schemeClr val="bg1"/>
                </a:solidFill>
                <a:latin typeface="字魂59号-创粗黑" panose="00000500000000000000" pitchFamily="2" charset="-122"/>
                <a:ea typeface="字魂59号-创粗黑" panose="00000500000000000000" pitchFamily="2" charset="-122"/>
                <a:sym typeface="+mn-ea"/>
              </a:rPr>
              <a:t>ibaotu.com</a:t>
            </a:r>
          </a:p>
        </p:txBody>
      </p:sp>
    </p:spTree>
    <p:extLst>
      <p:ext uri="{BB962C8B-B14F-4D97-AF65-F5344CB8AC3E}">
        <p14:creationId xmlns:p14="http://schemas.microsoft.com/office/powerpoint/2010/main" val="262584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3" r:id="rId1"/>
    <p:sldLayoutId id="2147483724" r:id="rId2"/>
    <p:sldLayoutId id="2147483725" r:id="rId3"/>
    <p:sldLayoutId id="2147483726" r:id="rId4"/>
  </p:sldLayoutIdLst>
  <mc:AlternateContent xmlns:mc="http://schemas.openxmlformats.org/markup-compatibility/2006" xmlns:p14="http://schemas.microsoft.com/office/powerpoint/2010/main">
    <mc:Choice Requires="p14">
      <p:transition spd="slow" p14:dur="1500" advTm="0">
        <p:random/>
      </p:transition>
    </mc:Choice>
    <mc:Fallback xmlns="">
      <p:transition spd="slow" advTm="0">
        <p:random/>
      </p:transition>
    </mc:Fallback>
  </mc:AlternateContent>
  <p:txStyles>
    <p:titleStyle>
      <a:lvl1pPr algn="l" defTabSz="914380" rtl="0" eaLnBrk="1" latinLnBrk="0" hangingPunct="1">
        <a:lnSpc>
          <a:spcPct val="90000"/>
        </a:lnSpc>
        <a:spcBef>
          <a:spcPct val="0"/>
        </a:spcBef>
        <a:buNone/>
        <a:defRPr sz="440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5" indent="-228595" algn="l" defTabSz="914380" rtl="0" eaLnBrk="1" latinLnBrk="0" hangingPunct="1">
        <a:lnSpc>
          <a:spcPct val="90000"/>
        </a:lnSpc>
        <a:spcBef>
          <a:spcPts val="999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56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4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34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2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15" indent="-228595" algn="l" defTabSz="91438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9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8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7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9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30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18" algn="l" defTabSz="91438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8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B84960B-8EB7-408F-BA3A-97CC01F7057A}" type="datetimeFigureOut">
              <a:rPr lang="en-US" smtClean="0"/>
              <a:t>12/23/2022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940538-FB07-437F-BCC9-C1C5DAD1B68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732189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2" r:id="rId1"/>
    <p:sldLayoutId id="2147483743" r:id="rId2"/>
    <p:sldLayoutId id="2147483744" r:id="rId3"/>
    <p:sldLayoutId id="2147483745" r:id="rId4"/>
    <p:sldLayoutId id="2147483746" r:id="rId5"/>
    <p:sldLayoutId id="2147483747" r:id="rId6"/>
    <p:sldLayoutId id="2147483748" r:id="rId7"/>
    <p:sldLayoutId id="2147483749" r:id="rId8"/>
    <p:sldLayoutId id="2147483750" r:id="rId9"/>
    <p:sldLayoutId id="2147483751" r:id="rId10"/>
    <p:sldLayoutId id="2147483752" r:id="rId11"/>
    <p:sldLayoutId id="2147483753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9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9Slide.vn - 2019">
            <a:extLst>
              <a:ext uri="{FF2B5EF4-FFF2-40B4-BE49-F238E27FC236}">
                <a16:creationId xmlns:a16="http://schemas.microsoft.com/office/drawing/2014/main" id="{14725A84-4E0B-4116-9DC9-EE85314AE53B}"/>
              </a:ext>
            </a:extLst>
          </p:cNvPr>
          <p:cNvSpPr txBox="1"/>
          <p:nvPr userDrawn="1"/>
        </p:nvSpPr>
        <p:spPr>
          <a:xfrm>
            <a:off x="0" y="-1512332"/>
            <a:ext cx="12192000" cy="369332"/>
          </a:xfrm>
          <a:prstGeom prst="rect">
            <a:avLst/>
          </a:prstGeom>
          <a:noFill/>
        </p:spPr>
        <p:txBody>
          <a:bodyPr vert="horz"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>
                <a:ln>
                  <a:noFill/>
                </a:ln>
                <a:solidFill>
                  <a:srgbClr val="CFCFCF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www.9slide.vn</a:t>
            </a:r>
          </a:p>
        </p:txBody>
      </p:sp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76CB0E7E-7BDA-4369-B06E-95E5B313A5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F2DE87-7D95-4722-9EE5-248D158C7FF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7D0A038-BC78-4ECC-BEFF-CCB515E4848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69B9EE9-F3BF-4B40-83E7-C9BC68FDDB0E}" type="datetimeFigureOut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12/23/2022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0ECDB14-4F91-4B5C-8ACA-1B5E7E69B7D1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30118F-80C4-4861-A4D3-A50D382E7D5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17F55963-6440-4C45-BA09-4E6A99D1BBE0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grpSp>
        <p:nvGrpSpPr>
          <p:cNvPr id="11" name="Group 10">
            <a:extLst>
              <a:ext uri="{FF2B5EF4-FFF2-40B4-BE49-F238E27FC236}">
                <a16:creationId xmlns:a16="http://schemas.microsoft.com/office/drawing/2014/main" id="{CD0CE00B-B040-4546-AF5D-EEF96AA126B0}"/>
              </a:ext>
            </a:extLst>
          </p:cNvPr>
          <p:cNvGrpSpPr>
            <a:grpSpLocks noGrp="1" noSelect="1" noRot="1" noMove="1" noResize="1"/>
          </p:cNvGrpSpPr>
          <p:nvPr userDrawn="1">
            <p:custDataLst>
              <p:tags r:id="rId7"/>
            </p:custDataLst>
          </p:nvPr>
        </p:nvGrpSpPr>
        <p:grpSpPr>
          <a:xfrm>
            <a:off x="-2202100" y="-2224223"/>
            <a:ext cx="16596200" cy="11284323"/>
            <a:chOff x="-2202100" y="-2224223"/>
            <a:chExt cx="16596200" cy="11284323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AA423BDB-6737-4700-9989-01683A4147DA}"/>
                </a:ext>
              </a:extLst>
            </p:cNvPr>
            <p:cNvSpPr/>
            <p:nvPr/>
          </p:nvSpPr>
          <p:spPr>
            <a:xfrm>
              <a:off x="4851540" y="8494776"/>
              <a:ext cx="2488920" cy="565324"/>
            </a:xfrm>
            <a:prstGeom prst="rect">
              <a:avLst/>
            </a:prstGeom>
            <a:noFill/>
            <a:ln w="21590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391E50D3-44ED-477F-84FB-1E24BC65ED8F}"/>
                </a:ext>
              </a:extLst>
            </p:cNvPr>
            <p:cNvSpPr txBox="1"/>
            <p:nvPr/>
          </p:nvSpPr>
          <p:spPr>
            <a:xfrm>
              <a:off x="5006988" y="8647176"/>
              <a:ext cx="2178025" cy="260524"/>
            </a:xfrm>
            <a:custGeom>
              <a:avLst/>
              <a:gdLst/>
              <a:ahLst/>
              <a:cxnLst/>
              <a:rect l="l" t="t" r="r" b="b"/>
              <a:pathLst>
                <a:path w="2178025" h="260524">
                  <a:moveTo>
                    <a:pt x="1807648" y="222182"/>
                  </a:moveTo>
                  <a:cubicBezTo>
                    <a:pt x="1814010" y="222182"/>
                    <a:pt x="1818838" y="223968"/>
                    <a:pt x="1822130" y="227540"/>
                  </a:cubicBezTo>
                  <a:cubicBezTo>
                    <a:pt x="1825423" y="231111"/>
                    <a:pt x="1827070" y="235576"/>
                    <a:pt x="1827070" y="240934"/>
                  </a:cubicBezTo>
                  <a:cubicBezTo>
                    <a:pt x="1827070" y="246069"/>
                    <a:pt x="1825423" y="250366"/>
                    <a:pt x="1822130" y="253826"/>
                  </a:cubicBezTo>
                  <a:cubicBezTo>
                    <a:pt x="1818838" y="257287"/>
                    <a:pt x="1814010" y="259017"/>
                    <a:pt x="1807648" y="259017"/>
                  </a:cubicBezTo>
                  <a:cubicBezTo>
                    <a:pt x="1801285" y="259017"/>
                    <a:pt x="1796513" y="257287"/>
                    <a:pt x="1793332" y="253826"/>
                  </a:cubicBezTo>
                  <a:cubicBezTo>
                    <a:pt x="1790151" y="250366"/>
                    <a:pt x="1788560" y="246069"/>
                    <a:pt x="1788560" y="240934"/>
                  </a:cubicBezTo>
                  <a:cubicBezTo>
                    <a:pt x="1788560" y="235576"/>
                    <a:pt x="1790151" y="231111"/>
                    <a:pt x="1793332" y="227540"/>
                  </a:cubicBezTo>
                  <a:cubicBezTo>
                    <a:pt x="1796513" y="223968"/>
                    <a:pt x="1801285" y="222182"/>
                    <a:pt x="1807648" y="222182"/>
                  </a:cubicBezTo>
                  <a:close/>
                  <a:moveTo>
                    <a:pt x="807523" y="222182"/>
                  </a:moveTo>
                  <a:cubicBezTo>
                    <a:pt x="813885" y="222182"/>
                    <a:pt x="818713" y="223968"/>
                    <a:pt x="822005" y="227540"/>
                  </a:cubicBezTo>
                  <a:cubicBezTo>
                    <a:pt x="825298" y="231111"/>
                    <a:pt x="826945" y="235576"/>
                    <a:pt x="826945" y="240934"/>
                  </a:cubicBezTo>
                  <a:cubicBezTo>
                    <a:pt x="826945" y="246069"/>
                    <a:pt x="825298" y="250366"/>
                    <a:pt x="822005" y="253826"/>
                  </a:cubicBezTo>
                  <a:cubicBezTo>
                    <a:pt x="818713" y="257287"/>
                    <a:pt x="813885" y="259017"/>
                    <a:pt x="807523" y="259017"/>
                  </a:cubicBezTo>
                  <a:cubicBezTo>
                    <a:pt x="801160" y="259017"/>
                    <a:pt x="796388" y="257287"/>
                    <a:pt x="793207" y="253826"/>
                  </a:cubicBezTo>
                  <a:cubicBezTo>
                    <a:pt x="790026" y="250366"/>
                    <a:pt x="788435" y="246069"/>
                    <a:pt x="788435" y="240934"/>
                  </a:cubicBezTo>
                  <a:cubicBezTo>
                    <a:pt x="788435" y="235576"/>
                    <a:pt x="790026" y="231111"/>
                    <a:pt x="793207" y="227540"/>
                  </a:cubicBezTo>
                  <a:cubicBezTo>
                    <a:pt x="796388" y="223968"/>
                    <a:pt x="801160" y="222182"/>
                    <a:pt x="807523" y="222182"/>
                  </a:cubicBezTo>
                  <a:close/>
                  <a:moveTo>
                    <a:pt x="1488076" y="98952"/>
                  </a:moveTo>
                  <a:cubicBezTo>
                    <a:pt x="1472896" y="98952"/>
                    <a:pt x="1461064" y="104812"/>
                    <a:pt x="1452581" y="116532"/>
                  </a:cubicBezTo>
                  <a:cubicBezTo>
                    <a:pt x="1444098" y="128253"/>
                    <a:pt x="1439856" y="145610"/>
                    <a:pt x="1439856" y="168604"/>
                  </a:cubicBezTo>
                  <a:cubicBezTo>
                    <a:pt x="1439856" y="189142"/>
                    <a:pt x="1444098" y="205215"/>
                    <a:pt x="1452581" y="216824"/>
                  </a:cubicBezTo>
                  <a:cubicBezTo>
                    <a:pt x="1461064" y="228433"/>
                    <a:pt x="1472784" y="234237"/>
                    <a:pt x="1487741" y="234237"/>
                  </a:cubicBezTo>
                  <a:cubicBezTo>
                    <a:pt x="1507387" y="234237"/>
                    <a:pt x="1521730" y="225419"/>
                    <a:pt x="1530771" y="207783"/>
                  </a:cubicBezTo>
                  <a:lnTo>
                    <a:pt x="1530771" y="124569"/>
                  </a:lnTo>
                  <a:cubicBezTo>
                    <a:pt x="1521507" y="107491"/>
                    <a:pt x="1507275" y="98952"/>
                    <a:pt x="1488076" y="98952"/>
                  </a:cubicBezTo>
                  <a:close/>
                  <a:moveTo>
                    <a:pt x="1678241" y="98115"/>
                  </a:moveTo>
                  <a:cubicBezTo>
                    <a:pt x="1665740" y="98115"/>
                    <a:pt x="1655248" y="102663"/>
                    <a:pt x="1646764" y="111761"/>
                  </a:cubicBezTo>
                  <a:cubicBezTo>
                    <a:pt x="1638281" y="120858"/>
                    <a:pt x="1633035" y="133610"/>
                    <a:pt x="1631026" y="150019"/>
                  </a:cubicBezTo>
                  <a:lnTo>
                    <a:pt x="1721774" y="150019"/>
                  </a:lnTo>
                  <a:lnTo>
                    <a:pt x="1721774" y="147675"/>
                  </a:lnTo>
                  <a:cubicBezTo>
                    <a:pt x="1720881" y="131936"/>
                    <a:pt x="1716639" y="119742"/>
                    <a:pt x="1709049" y="111091"/>
                  </a:cubicBezTo>
                  <a:cubicBezTo>
                    <a:pt x="1701459" y="102440"/>
                    <a:pt x="1691190" y="98115"/>
                    <a:pt x="1678241" y="98115"/>
                  </a:cubicBezTo>
                  <a:close/>
                  <a:moveTo>
                    <a:pt x="1855700" y="76014"/>
                  </a:moveTo>
                  <a:lnTo>
                    <a:pt x="1887345" y="76014"/>
                  </a:lnTo>
                  <a:lnTo>
                    <a:pt x="1933389" y="215150"/>
                  </a:lnTo>
                  <a:lnTo>
                    <a:pt x="1978260" y="76014"/>
                  </a:lnTo>
                  <a:lnTo>
                    <a:pt x="2009905" y="76014"/>
                  </a:lnTo>
                  <a:lnTo>
                    <a:pt x="1944941" y="257175"/>
                  </a:lnTo>
                  <a:lnTo>
                    <a:pt x="1921334" y="257175"/>
                  </a:lnTo>
                  <a:close/>
                  <a:moveTo>
                    <a:pt x="1333370" y="76014"/>
                  </a:moveTo>
                  <a:lnTo>
                    <a:pt x="1364344" y="76014"/>
                  </a:lnTo>
                  <a:lnTo>
                    <a:pt x="1364344" y="257175"/>
                  </a:lnTo>
                  <a:lnTo>
                    <a:pt x="1333370" y="257175"/>
                  </a:lnTo>
                  <a:close/>
                  <a:moveTo>
                    <a:pt x="514350" y="76014"/>
                  </a:moveTo>
                  <a:lnTo>
                    <a:pt x="545157" y="76014"/>
                  </a:lnTo>
                  <a:lnTo>
                    <a:pt x="580820" y="211634"/>
                  </a:lnTo>
                  <a:lnTo>
                    <a:pt x="623013" y="76014"/>
                  </a:lnTo>
                  <a:lnTo>
                    <a:pt x="647960" y="76014"/>
                  </a:lnTo>
                  <a:lnTo>
                    <a:pt x="690990" y="214480"/>
                  </a:lnTo>
                  <a:lnTo>
                    <a:pt x="725816" y="76014"/>
                  </a:lnTo>
                  <a:lnTo>
                    <a:pt x="756791" y="76014"/>
                  </a:lnTo>
                  <a:lnTo>
                    <a:pt x="704050" y="257175"/>
                  </a:lnTo>
                  <a:lnTo>
                    <a:pt x="678935" y="257175"/>
                  </a:lnTo>
                  <a:lnTo>
                    <a:pt x="634901" y="119881"/>
                  </a:lnTo>
                  <a:lnTo>
                    <a:pt x="592038" y="257175"/>
                  </a:lnTo>
                  <a:lnTo>
                    <a:pt x="566923" y="257175"/>
                  </a:lnTo>
                  <a:close/>
                  <a:moveTo>
                    <a:pt x="257175" y="76014"/>
                  </a:moveTo>
                  <a:lnTo>
                    <a:pt x="287982" y="76014"/>
                  </a:lnTo>
                  <a:lnTo>
                    <a:pt x="323645" y="211634"/>
                  </a:lnTo>
                  <a:lnTo>
                    <a:pt x="365838" y="76014"/>
                  </a:lnTo>
                  <a:lnTo>
                    <a:pt x="390785" y="76014"/>
                  </a:lnTo>
                  <a:lnTo>
                    <a:pt x="433815" y="214480"/>
                  </a:lnTo>
                  <a:lnTo>
                    <a:pt x="468641" y="76014"/>
                  </a:lnTo>
                  <a:lnTo>
                    <a:pt x="499616" y="76014"/>
                  </a:lnTo>
                  <a:lnTo>
                    <a:pt x="446875" y="257175"/>
                  </a:lnTo>
                  <a:lnTo>
                    <a:pt x="421760" y="257175"/>
                  </a:lnTo>
                  <a:lnTo>
                    <a:pt x="377726" y="119881"/>
                  </a:lnTo>
                  <a:lnTo>
                    <a:pt x="334863" y="257175"/>
                  </a:lnTo>
                  <a:lnTo>
                    <a:pt x="309748" y="257175"/>
                  </a:lnTo>
                  <a:close/>
                  <a:moveTo>
                    <a:pt x="0" y="76014"/>
                  </a:moveTo>
                  <a:lnTo>
                    <a:pt x="30807" y="76014"/>
                  </a:lnTo>
                  <a:lnTo>
                    <a:pt x="66470" y="211634"/>
                  </a:lnTo>
                  <a:lnTo>
                    <a:pt x="108663" y="76014"/>
                  </a:lnTo>
                  <a:lnTo>
                    <a:pt x="133610" y="76014"/>
                  </a:lnTo>
                  <a:lnTo>
                    <a:pt x="176640" y="214480"/>
                  </a:lnTo>
                  <a:lnTo>
                    <a:pt x="211466" y="76014"/>
                  </a:lnTo>
                  <a:lnTo>
                    <a:pt x="242441" y="76014"/>
                  </a:lnTo>
                  <a:lnTo>
                    <a:pt x="189700" y="257175"/>
                  </a:lnTo>
                  <a:lnTo>
                    <a:pt x="164585" y="257175"/>
                  </a:lnTo>
                  <a:lnTo>
                    <a:pt x="120551" y="119881"/>
                  </a:lnTo>
                  <a:lnTo>
                    <a:pt x="77688" y="257175"/>
                  </a:lnTo>
                  <a:lnTo>
                    <a:pt x="52573" y="257175"/>
                  </a:lnTo>
                  <a:close/>
                  <a:moveTo>
                    <a:pt x="2120094" y="72666"/>
                  </a:moveTo>
                  <a:cubicBezTo>
                    <a:pt x="2158380" y="72666"/>
                    <a:pt x="2177690" y="94264"/>
                    <a:pt x="2178025" y="137461"/>
                  </a:cubicBezTo>
                  <a:lnTo>
                    <a:pt x="2178025" y="257175"/>
                  </a:lnTo>
                  <a:lnTo>
                    <a:pt x="2147050" y="257175"/>
                  </a:lnTo>
                  <a:lnTo>
                    <a:pt x="2147050" y="137294"/>
                  </a:lnTo>
                  <a:cubicBezTo>
                    <a:pt x="2146938" y="124234"/>
                    <a:pt x="2143953" y="114579"/>
                    <a:pt x="2138092" y="108328"/>
                  </a:cubicBezTo>
                  <a:cubicBezTo>
                    <a:pt x="2132232" y="102077"/>
                    <a:pt x="2123107" y="98952"/>
                    <a:pt x="2110717" y="98952"/>
                  </a:cubicBezTo>
                  <a:cubicBezTo>
                    <a:pt x="2100671" y="98952"/>
                    <a:pt x="2091853" y="101631"/>
                    <a:pt x="2084263" y="106989"/>
                  </a:cubicBezTo>
                  <a:cubicBezTo>
                    <a:pt x="2076673" y="112347"/>
                    <a:pt x="2070757" y="119379"/>
                    <a:pt x="2066515" y="128085"/>
                  </a:cubicBezTo>
                  <a:lnTo>
                    <a:pt x="2066515" y="257175"/>
                  </a:lnTo>
                  <a:lnTo>
                    <a:pt x="2035541" y="257175"/>
                  </a:lnTo>
                  <a:lnTo>
                    <a:pt x="2035541" y="76014"/>
                  </a:lnTo>
                  <a:lnTo>
                    <a:pt x="2064841" y="76014"/>
                  </a:lnTo>
                  <a:lnTo>
                    <a:pt x="2065846" y="98785"/>
                  </a:lnTo>
                  <a:cubicBezTo>
                    <a:pt x="2079687" y="81372"/>
                    <a:pt x="2097769" y="72666"/>
                    <a:pt x="2120094" y="72666"/>
                  </a:cubicBezTo>
                  <a:close/>
                  <a:moveTo>
                    <a:pt x="1678241" y="72666"/>
                  </a:moveTo>
                  <a:cubicBezTo>
                    <a:pt x="1701794" y="72666"/>
                    <a:pt x="1720099" y="80423"/>
                    <a:pt x="1733159" y="95938"/>
                  </a:cubicBezTo>
                  <a:cubicBezTo>
                    <a:pt x="1746219" y="111454"/>
                    <a:pt x="1752749" y="133666"/>
                    <a:pt x="1752749" y="162576"/>
                  </a:cubicBezTo>
                  <a:lnTo>
                    <a:pt x="1752749" y="175468"/>
                  </a:lnTo>
                  <a:lnTo>
                    <a:pt x="1630021" y="175468"/>
                  </a:lnTo>
                  <a:cubicBezTo>
                    <a:pt x="1630468" y="193328"/>
                    <a:pt x="1635686" y="207755"/>
                    <a:pt x="1645676" y="218749"/>
                  </a:cubicBezTo>
                  <a:cubicBezTo>
                    <a:pt x="1655666" y="229744"/>
                    <a:pt x="1668363" y="235241"/>
                    <a:pt x="1683767" y="235241"/>
                  </a:cubicBezTo>
                  <a:cubicBezTo>
                    <a:pt x="1694706" y="235241"/>
                    <a:pt x="1703970" y="233009"/>
                    <a:pt x="1711560" y="228544"/>
                  </a:cubicBezTo>
                  <a:cubicBezTo>
                    <a:pt x="1719151" y="224079"/>
                    <a:pt x="1725792" y="218163"/>
                    <a:pt x="1731485" y="210796"/>
                  </a:cubicBezTo>
                  <a:lnTo>
                    <a:pt x="1750405" y="225530"/>
                  </a:lnTo>
                  <a:cubicBezTo>
                    <a:pt x="1735224" y="248859"/>
                    <a:pt x="1712453" y="260524"/>
                    <a:pt x="1682092" y="260524"/>
                  </a:cubicBezTo>
                  <a:cubicBezTo>
                    <a:pt x="1657536" y="260524"/>
                    <a:pt x="1637556" y="252459"/>
                    <a:pt x="1622152" y="236330"/>
                  </a:cubicBezTo>
                  <a:cubicBezTo>
                    <a:pt x="1606748" y="220201"/>
                    <a:pt x="1599046" y="198630"/>
                    <a:pt x="1599046" y="171617"/>
                  </a:cubicBezTo>
                  <a:lnTo>
                    <a:pt x="1599046" y="165925"/>
                  </a:lnTo>
                  <a:cubicBezTo>
                    <a:pt x="1599046" y="147954"/>
                    <a:pt x="1602479" y="131908"/>
                    <a:pt x="1609343" y="117788"/>
                  </a:cubicBezTo>
                  <a:cubicBezTo>
                    <a:pt x="1616208" y="103668"/>
                    <a:pt x="1625807" y="92618"/>
                    <a:pt x="1638142" y="84637"/>
                  </a:cubicBezTo>
                  <a:cubicBezTo>
                    <a:pt x="1650476" y="76656"/>
                    <a:pt x="1663842" y="72666"/>
                    <a:pt x="1678241" y="72666"/>
                  </a:cubicBezTo>
                  <a:close/>
                  <a:moveTo>
                    <a:pt x="1129624" y="72666"/>
                  </a:moveTo>
                  <a:cubicBezTo>
                    <a:pt x="1150162" y="72666"/>
                    <a:pt x="1166822" y="77968"/>
                    <a:pt x="1179602" y="88572"/>
                  </a:cubicBezTo>
                  <a:cubicBezTo>
                    <a:pt x="1192383" y="99175"/>
                    <a:pt x="1198773" y="112737"/>
                    <a:pt x="1198773" y="129257"/>
                  </a:cubicBezTo>
                  <a:lnTo>
                    <a:pt x="1167631" y="129257"/>
                  </a:lnTo>
                  <a:cubicBezTo>
                    <a:pt x="1167631" y="120774"/>
                    <a:pt x="1164031" y="113463"/>
                    <a:pt x="1156831" y="107324"/>
                  </a:cubicBezTo>
                  <a:cubicBezTo>
                    <a:pt x="1149632" y="101185"/>
                    <a:pt x="1140563" y="98115"/>
                    <a:pt x="1129624" y="98115"/>
                  </a:cubicBezTo>
                  <a:cubicBezTo>
                    <a:pt x="1118350" y="98115"/>
                    <a:pt x="1109532" y="100571"/>
                    <a:pt x="1103170" y="105482"/>
                  </a:cubicBezTo>
                  <a:cubicBezTo>
                    <a:pt x="1096807" y="110393"/>
                    <a:pt x="1093626" y="116811"/>
                    <a:pt x="1093626" y="124737"/>
                  </a:cubicBezTo>
                  <a:cubicBezTo>
                    <a:pt x="1093626" y="132215"/>
                    <a:pt x="1096584" y="137852"/>
                    <a:pt x="1102500" y="141647"/>
                  </a:cubicBezTo>
                  <a:cubicBezTo>
                    <a:pt x="1108416" y="145442"/>
                    <a:pt x="1119104" y="149070"/>
                    <a:pt x="1134563" y="152530"/>
                  </a:cubicBezTo>
                  <a:cubicBezTo>
                    <a:pt x="1150023" y="155990"/>
                    <a:pt x="1162552" y="160120"/>
                    <a:pt x="1172151" y="164920"/>
                  </a:cubicBezTo>
                  <a:cubicBezTo>
                    <a:pt x="1181751" y="169720"/>
                    <a:pt x="1188867" y="175496"/>
                    <a:pt x="1193499" y="182249"/>
                  </a:cubicBezTo>
                  <a:cubicBezTo>
                    <a:pt x="1198131" y="189002"/>
                    <a:pt x="1200447" y="197234"/>
                    <a:pt x="1200447" y="206945"/>
                  </a:cubicBezTo>
                  <a:cubicBezTo>
                    <a:pt x="1200447" y="223131"/>
                    <a:pt x="1193973" y="236107"/>
                    <a:pt x="1181025" y="245873"/>
                  </a:cubicBezTo>
                  <a:cubicBezTo>
                    <a:pt x="1168077" y="255640"/>
                    <a:pt x="1151278" y="260524"/>
                    <a:pt x="1130628" y="260524"/>
                  </a:cubicBezTo>
                  <a:cubicBezTo>
                    <a:pt x="1116118" y="260524"/>
                    <a:pt x="1103281" y="257956"/>
                    <a:pt x="1092119" y="252822"/>
                  </a:cubicBezTo>
                  <a:cubicBezTo>
                    <a:pt x="1080957" y="247687"/>
                    <a:pt x="1072223" y="240516"/>
                    <a:pt x="1065916" y="231307"/>
                  </a:cubicBezTo>
                  <a:cubicBezTo>
                    <a:pt x="1059610" y="222098"/>
                    <a:pt x="1056456" y="212136"/>
                    <a:pt x="1056456" y="201420"/>
                  </a:cubicBezTo>
                  <a:lnTo>
                    <a:pt x="1087431" y="201420"/>
                  </a:lnTo>
                  <a:cubicBezTo>
                    <a:pt x="1087989" y="211801"/>
                    <a:pt x="1092147" y="220033"/>
                    <a:pt x="1099905" y="226116"/>
                  </a:cubicBezTo>
                  <a:cubicBezTo>
                    <a:pt x="1107662" y="232200"/>
                    <a:pt x="1117904" y="235241"/>
                    <a:pt x="1130628" y="235241"/>
                  </a:cubicBezTo>
                  <a:cubicBezTo>
                    <a:pt x="1142349" y="235241"/>
                    <a:pt x="1151753" y="232869"/>
                    <a:pt x="1158841" y="228126"/>
                  </a:cubicBezTo>
                  <a:cubicBezTo>
                    <a:pt x="1165929" y="223382"/>
                    <a:pt x="1169473" y="217047"/>
                    <a:pt x="1169473" y="209122"/>
                  </a:cubicBezTo>
                  <a:cubicBezTo>
                    <a:pt x="1169473" y="200751"/>
                    <a:pt x="1166319" y="194249"/>
                    <a:pt x="1160013" y="189616"/>
                  </a:cubicBezTo>
                  <a:cubicBezTo>
                    <a:pt x="1153706" y="184984"/>
                    <a:pt x="1142711" y="180994"/>
                    <a:pt x="1127029" y="177645"/>
                  </a:cubicBezTo>
                  <a:cubicBezTo>
                    <a:pt x="1111346" y="174296"/>
                    <a:pt x="1098900" y="170278"/>
                    <a:pt x="1089691" y="165590"/>
                  </a:cubicBezTo>
                  <a:cubicBezTo>
                    <a:pt x="1080483" y="160902"/>
                    <a:pt x="1073674" y="155321"/>
                    <a:pt x="1069265" y="148847"/>
                  </a:cubicBezTo>
                  <a:cubicBezTo>
                    <a:pt x="1064856" y="142373"/>
                    <a:pt x="1062651" y="134671"/>
                    <a:pt x="1062651" y="125741"/>
                  </a:cubicBezTo>
                  <a:cubicBezTo>
                    <a:pt x="1062651" y="110896"/>
                    <a:pt x="1068930" y="98338"/>
                    <a:pt x="1081487" y="88069"/>
                  </a:cubicBezTo>
                  <a:cubicBezTo>
                    <a:pt x="1094045" y="77800"/>
                    <a:pt x="1110090" y="72666"/>
                    <a:pt x="1129624" y="72666"/>
                  </a:cubicBezTo>
                  <a:close/>
                  <a:moveTo>
                    <a:pt x="942472" y="35831"/>
                  </a:moveTo>
                  <a:cubicBezTo>
                    <a:pt x="928855" y="35831"/>
                    <a:pt x="917916" y="41049"/>
                    <a:pt x="909656" y="51485"/>
                  </a:cubicBezTo>
                  <a:cubicBezTo>
                    <a:pt x="901396" y="61922"/>
                    <a:pt x="897266" y="75679"/>
                    <a:pt x="897266" y="92757"/>
                  </a:cubicBezTo>
                  <a:cubicBezTo>
                    <a:pt x="897266" y="109389"/>
                    <a:pt x="901256" y="123090"/>
                    <a:pt x="909237" y="133862"/>
                  </a:cubicBezTo>
                  <a:cubicBezTo>
                    <a:pt x="917218" y="144633"/>
                    <a:pt x="927906" y="150019"/>
                    <a:pt x="941300" y="150019"/>
                  </a:cubicBezTo>
                  <a:cubicBezTo>
                    <a:pt x="951681" y="150019"/>
                    <a:pt x="961253" y="146838"/>
                    <a:pt x="970015" y="140475"/>
                  </a:cubicBezTo>
                  <a:cubicBezTo>
                    <a:pt x="978777" y="134113"/>
                    <a:pt x="985168" y="126243"/>
                    <a:pt x="989186" y="116867"/>
                  </a:cubicBezTo>
                  <a:lnTo>
                    <a:pt x="989186" y="104477"/>
                  </a:lnTo>
                  <a:cubicBezTo>
                    <a:pt x="989186" y="84163"/>
                    <a:pt x="984777" y="67643"/>
                    <a:pt x="975959" y="54918"/>
                  </a:cubicBezTo>
                  <a:cubicBezTo>
                    <a:pt x="967141" y="42193"/>
                    <a:pt x="955979" y="35831"/>
                    <a:pt x="942472" y="35831"/>
                  </a:cubicBezTo>
                  <a:close/>
                  <a:moveTo>
                    <a:pt x="1349108" y="10046"/>
                  </a:moveTo>
                  <a:cubicBezTo>
                    <a:pt x="1355136" y="10046"/>
                    <a:pt x="1359712" y="11776"/>
                    <a:pt x="1362837" y="15237"/>
                  </a:cubicBezTo>
                  <a:cubicBezTo>
                    <a:pt x="1365963" y="18697"/>
                    <a:pt x="1367526" y="22938"/>
                    <a:pt x="1367526" y="27961"/>
                  </a:cubicBezTo>
                  <a:cubicBezTo>
                    <a:pt x="1367526" y="32984"/>
                    <a:pt x="1365963" y="37170"/>
                    <a:pt x="1362837" y="40519"/>
                  </a:cubicBezTo>
                  <a:cubicBezTo>
                    <a:pt x="1359712" y="43867"/>
                    <a:pt x="1355136" y="45542"/>
                    <a:pt x="1349108" y="45542"/>
                  </a:cubicBezTo>
                  <a:cubicBezTo>
                    <a:pt x="1343081" y="45542"/>
                    <a:pt x="1338532" y="43867"/>
                    <a:pt x="1335462" y="40519"/>
                  </a:cubicBezTo>
                  <a:cubicBezTo>
                    <a:pt x="1332393" y="37170"/>
                    <a:pt x="1330858" y="32984"/>
                    <a:pt x="1330858" y="27961"/>
                  </a:cubicBezTo>
                  <a:cubicBezTo>
                    <a:pt x="1330858" y="22938"/>
                    <a:pt x="1332393" y="18697"/>
                    <a:pt x="1335462" y="15237"/>
                  </a:cubicBezTo>
                  <a:cubicBezTo>
                    <a:pt x="1338532" y="11776"/>
                    <a:pt x="1343081" y="10046"/>
                    <a:pt x="1349108" y="10046"/>
                  </a:cubicBezTo>
                  <a:close/>
                  <a:moveTo>
                    <a:pt x="942305" y="10046"/>
                  </a:moveTo>
                  <a:cubicBezTo>
                    <a:pt x="966415" y="10046"/>
                    <a:pt x="985419" y="19060"/>
                    <a:pt x="999316" y="37086"/>
                  </a:cubicBezTo>
                  <a:cubicBezTo>
                    <a:pt x="1013212" y="55113"/>
                    <a:pt x="1020161" y="79698"/>
                    <a:pt x="1020161" y="110840"/>
                  </a:cubicBezTo>
                  <a:lnTo>
                    <a:pt x="1020161" y="119881"/>
                  </a:lnTo>
                  <a:cubicBezTo>
                    <a:pt x="1020161" y="167320"/>
                    <a:pt x="1010785" y="201950"/>
                    <a:pt x="992032" y="223772"/>
                  </a:cubicBezTo>
                  <a:cubicBezTo>
                    <a:pt x="973280" y="245594"/>
                    <a:pt x="944984" y="256784"/>
                    <a:pt x="907144" y="257342"/>
                  </a:cubicBezTo>
                  <a:lnTo>
                    <a:pt x="901117" y="257342"/>
                  </a:lnTo>
                  <a:lnTo>
                    <a:pt x="901117" y="231056"/>
                  </a:lnTo>
                  <a:lnTo>
                    <a:pt x="907647" y="231056"/>
                  </a:lnTo>
                  <a:cubicBezTo>
                    <a:pt x="933208" y="230611"/>
                    <a:pt x="952853" y="223956"/>
                    <a:pt x="966583" y="211089"/>
                  </a:cubicBezTo>
                  <a:cubicBezTo>
                    <a:pt x="980312" y="198223"/>
                    <a:pt x="987791" y="177866"/>
                    <a:pt x="989018" y="150019"/>
                  </a:cubicBezTo>
                  <a:cubicBezTo>
                    <a:pt x="982545" y="157721"/>
                    <a:pt x="974815" y="163916"/>
                    <a:pt x="965829" y="168604"/>
                  </a:cubicBezTo>
                  <a:cubicBezTo>
                    <a:pt x="956844" y="173292"/>
                    <a:pt x="946993" y="175636"/>
                    <a:pt x="936278" y="175636"/>
                  </a:cubicBezTo>
                  <a:cubicBezTo>
                    <a:pt x="922213" y="175636"/>
                    <a:pt x="909963" y="172176"/>
                    <a:pt x="899526" y="165255"/>
                  </a:cubicBezTo>
                  <a:cubicBezTo>
                    <a:pt x="889090" y="158335"/>
                    <a:pt x="881025" y="148596"/>
                    <a:pt x="875332" y="136038"/>
                  </a:cubicBezTo>
                  <a:cubicBezTo>
                    <a:pt x="869640" y="123481"/>
                    <a:pt x="866793" y="109612"/>
                    <a:pt x="866793" y="94431"/>
                  </a:cubicBezTo>
                  <a:cubicBezTo>
                    <a:pt x="866793" y="78135"/>
                    <a:pt x="869891" y="63457"/>
                    <a:pt x="876086" y="50397"/>
                  </a:cubicBezTo>
                  <a:cubicBezTo>
                    <a:pt x="882281" y="37338"/>
                    <a:pt x="891071" y="27347"/>
                    <a:pt x="902456" y="20427"/>
                  </a:cubicBezTo>
                  <a:cubicBezTo>
                    <a:pt x="913842" y="13506"/>
                    <a:pt x="927125" y="10046"/>
                    <a:pt x="942305" y="10046"/>
                  </a:cubicBezTo>
                  <a:close/>
                  <a:moveTo>
                    <a:pt x="1530771" y="0"/>
                  </a:moveTo>
                  <a:lnTo>
                    <a:pt x="1561746" y="0"/>
                  </a:lnTo>
                  <a:lnTo>
                    <a:pt x="1561746" y="257175"/>
                  </a:lnTo>
                  <a:lnTo>
                    <a:pt x="1533283" y="257175"/>
                  </a:lnTo>
                  <a:lnTo>
                    <a:pt x="1531776" y="237753"/>
                  </a:lnTo>
                  <a:cubicBezTo>
                    <a:pt x="1519386" y="252933"/>
                    <a:pt x="1502141" y="260524"/>
                    <a:pt x="1480040" y="260524"/>
                  </a:cubicBezTo>
                  <a:cubicBezTo>
                    <a:pt x="1459055" y="260524"/>
                    <a:pt x="1441949" y="251929"/>
                    <a:pt x="1428722" y="234739"/>
                  </a:cubicBezTo>
                  <a:cubicBezTo>
                    <a:pt x="1415495" y="217549"/>
                    <a:pt x="1408881" y="195114"/>
                    <a:pt x="1408881" y="167432"/>
                  </a:cubicBezTo>
                  <a:lnTo>
                    <a:pt x="1408881" y="165088"/>
                  </a:lnTo>
                  <a:cubicBezTo>
                    <a:pt x="1408881" y="137294"/>
                    <a:pt x="1415467" y="114942"/>
                    <a:pt x="1428638" y="98031"/>
                  </a:cubicBezTo>
                  <a:cubicBezTo>
                    <a:pt x="1441809" y="81121"/>
                    <a:pt x="1459055" y="72666"/>
                    <a:pt x="1480375" y="72666"/>
                  </a:cubicBezTo>
                  <a:cubicBezTo>
                    <a:pt x="1501583" y="72666"/>
                    <a:pt x="1518381" y="79921"/>
                    <a:pt x="1530771" y="94431"/>
                  </a:cubicBezTo>
                  <a:close/>
                  <a:moveTo>
                    <a:pt x="1247645" y="0"/>
                  </a:moveTo>
                  <a:lnTo>
                    <a:pt x="1278619" y="0"/>
                  </a:lnTo>
                  <a:lnTo>
                    <a:pt x="1278619" y="257175"/>
                  </a:lnTo>
                  <a:lnTo>
                    <a:pt x="1247645" y="257175"/>
                  </a:lnTo>
                  <a:close/>
                </a:path>
              </a:pathLst>
            </a:custGeom>
            <a:solidFill>
              <a:schemeClr val="bg1">
                <a:lumMod val="75000"/>
              </a:schemeClr>
            </a:solidFill>
            <a:ln>
              <a:noFill/>
            </a:ln>
            <a:effectLst/>
          </p:spPr>
          <p:txBody>
  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2700" b="0" i="0" u="none" strike="noStrike" kern="1200" cap="none" spc="0" normalizeH="0" baseline="0" noProof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#9Slide02 Noi dung dai" panose="02000000000000000000" pitchFamily="2" charset="0"/>
                <a:ea typeface="#9Slide02 Noi dung dai" panose="02000000000000000000" pitchFamily="2" charset="0"/>
                <a:cs typeface="+mn-cs"/>
              </a:endParaRPr>
            </a:p>
          </p:txBody>
        </p:sp>
        <p:sp>
          <p:nvSpPr>
            <p:cNvPr id="14" name="Rectangle 13">
              <a:extLst>
                <a:ext uri="{FF2B5EF4-FFF2-40B4-BE49-F238E27FC236}">
                  <a16:creationId xmlns:a16="http://schemas.microsoft.com/office/drawing/2014/main" id="{52465F73-4B27-4C0F-9B02-510C8E083EB6}"/>
                </a:ext>
              </a:extLst>
            </p:cNvPr>
            <p:cNvSpPr/>
            <p:nvPr/>
          </p:nvSpPr>
          <p:spPr>
            <a:xfrm>
              <a:off x="-2202100" y="-2224223"/>
              <a:ext cx="16596200" cy="11284323"/>
            </a:xfrm>
            <a:prstGeom prst="rect">
              <a:avLst/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8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endParaRPr>
            </a:p>
          </p:txBody>
        </p:sp>
      </p:grpSp>
      <p:sp>
        <p:nvSpPr>
          <p:cNvPr id="50" name="9Slide.vn">
            <a:extLst>
              <a:ext uri="{FF2B5EF4-FFF2-40B4-BE49-F238E27FC236}">
                <a16:creationId xmlns:a16="http://schemas.microsoft.com/office/drawing/2014/main" id="{0F30810D-0BA7-48B5-9100-E09C5C296021}"/>
              </a:ext>
            </a:extLst>
          </p:cNvPr>
          <p:cNvSpPr>
            <a:spLocks noSelect="1"/>
          </p:cNvSpPr>
          <p:nvPr userDrawn="1">
            <p:custDataLst>
              <p:tags r:id="rId8"/>
            </p:custDataLst>
          </p:nvPr>
        </p:nvSpPr>
        <p:spPr>
          <a:xfrm>
            <a:off x="6091428" y="-8915400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  <p:sp>
        <p:nvSpPr>
          <p:cNvPr id="51" name="9Slide.vn">
            <a:extLst>
              <a:ext uri="{FF2B5EF4-FFF2-40B4-BE49-F238E27FC236}">
                <a16:creationId xmlns:a16="http://schemas.microsoft.com/office/drawing/2014/main" id="{5703AF2A-1D5F-4BD2-8904-9B6C863CB9B3}"/>
              </a:ext>
            </a:extLst>
          </p:cNvPr>
          <p:cNvSpPr>
            <a:spLocks noSelect="1"/>
          </p:cNvSpPr>
          <p:nvPr userDrawn="1">
            <p:custDataLst>
              <p:tags r:id="rId9"/>
            </p:custDataLst>
          </p:nvPr>
        </p:nvSpPr>
        <p:spPr>
          <a:xfrm>
            <a:off x="6091428" y="15764256"/>
            <a:ext cx="9144" cy="9144"/>
          </a:xfrm>
          <a:prstGeom prst="ellipse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#9Slide02 Noi dung da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920927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0" r:id="rId1"/>
    <p:sldLayoutId id="2147483761" r:id="rId2"/>
    <p:sldLayoutId id="2147483762" r:id="rId3"/>
    <p:sldLayoutId id="2147483763" r:id="rId4"/>
    <p:sldLayoutId id="2147483764" r:id="rId5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>
              <a:lumMod val="50000"/>
              <a:lumOff val="50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0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060670-4D26-48ED-9635-2C1F39A6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3775CD-3B67-46D3-B2A2-63098E80E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489BB3-2455-41C7-AC8A-304689557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789089-EC4B-49E7-BB95-074FD5FD2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10331C-5BA4-4482-94B3-C523C76E7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0602886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6" r:id="rId1"/>
    <p:sldLayoutId id="2147483767" r:id="rId2"/>
    <p:sldLayoutId id="2147483768" r:id="rId3"/>
    <p:sldLayoutId id="2147483769" r:id="rId4"/>
    <p:sldLayoutId id="2147483770" r:id="rId5"/>
    <p:sldLayoutId id="2147483771" r:id="rId6"/>
    <p:sldLayoutId id="2147483772" r:id="rId7"/>
    <p:sldLayoutId id="2147483773" r:id="rId8"/>
    <p:sldLayoutId id="2147483774" r:id="rId9"/>
    <p:sldLayoutId id="2147483775" r:id="rId10"/>
    <p:sldLayoutId id="2147483776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1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>
            <a:extLst>
              <a:ext uri="{FF2B5EF4-FFF2-40B4-BE49-F238E27FC236}">
                <a16:creationId xmlns:a16="http://schemas.microsoft.com/office/drawing/2014/main" id="{1E060670-4D26-48ED-9635-2C1F39A642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>
            <a:extLst>
              <a:ext uri="{FF2B5EF4-FFF2-40B4-BE49-F238E27FC236}">
                <a16:creationId xmlns:a16="http://schemas.microsoft.com/office/drawing/2014/main" id="{743775CD-3B67-46D3-B2A2-63098E80E55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>
            <a:extLst>
              <a:ext uri="{FF2B5EF4-FFF2-40B4-BE49-F238E27FC236}">
                <a16:creationId xmlns:a16="http://schemas.microsoft.com/office/drawing/2014/main" id="{B3489BB3-2455-41C7-AC8A-304689557D7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A5C7D76-960B-46FE-A880-7E807A291F2E}" type="datetimeFigureOut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2022/12/23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5" name="页脚占位符 4">
            <a:extLst>
              <a:ext uri="{FF2B5EF4-FFF2-40B4-BE49-F238E27FC236}">
                <a16:creationId xmlns:a16="http://schemas.microsoft.com/office/drawing/2014/main" id="{D1789089-EC4B-49E7-BB95-074FD5FD25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  <p:sp>
        <p:nvSpPr>
          <p:cNvPr id="6" name="灯片编号占位符 5">
            <a:extLst>
              <a:ext uri="{FF2B5EF4-FFF2-40B4-BE49-F238E27FC236}">
                <a16:creationId xmlns:a16="http://schemas.microsoft.com/office/drawing/2014/main" id="{8C10331C-5BA4-4482-94B3-C523C76E744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7F7F747-6B13-4A8D-B9C6-88738E2C9F9C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tint val="75000"/>
                  </a:prstClr>
                </a:solidFill>
                <a:effectLst/>
                <a:uLnTx/>
                <a:uFillTx/>
                <a:latin typeface="Helvetic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‹#›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>
                  <a:tint val="75000"/>
                </a:prstClr>
              </a:solidFill>
              <a:effectLst/>
              <a:uLnTx/>
              <a:uFillTx/>
              <a:latin typeface="Helvetic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2748330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4" Type="http://schemas.openxmlformats.org/officeDocument/2006/relationships/image" Target="../media/image17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2.xml"/><Relationship Id="rId16" Type="http://schemas.openxmlformats.org/officeDocument/2006/relationships/image" Target="../media/image31.emf"/><Relationship Id="rId1" Type="http://schemas.openxmlformats.org/officeDocument/2006/relationships/slideLayout" Target="../slideLayouts/slideLayout77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emf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emf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36.png"/><Relationship Id="rId4" Type="http://schemas.openxmlformats.org/officeDocument/2006/relationships/image" Target="../media/image3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emf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2.xml"/><Relationship Id="rId5" Type="http://schemas.openxmlformats.org/officeDocument/2006/relationships/image" Target="../media/image39.png"/><Relationship Id="rId4" Type="http://schemas.openxmlformats.org/officeDocument/2006/relationships/image" Target="../media/image38.emf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0.png"/><Relationship Id="rId2" Type="http://schemas.openxmlformats.org/officeDocument/2006/relationships/audio" Target="../media/media2.m4a"/><Relationship Id="rId1" Type="http://schemas.microsoft.com/office/2007/relationships/media" Target="../media/media2.m4a"/><Relationship Id="rId6" Type="http://schemas.openxmlformats.org/officeDocument/2006/relationships/image" Target="../media/image33.png"/><Relationship Id="rId5" Type="http://schemas.openxmlformats.org/officeDocument/2006/relationships/audio" Target="../media/audio2.wav"/><Relationship Id="rId10" Type="http://schemas.openxmlformats.org/officeDocument/2006/relationships/image" Target="../media/image42.png"/><Relationship Id="rId4" Type="http://schemas.openxmlformats.org/officeDocument/2006/relationships/audio" Target="../media/audio1.wav"/><Relationship Id="rId9" Type="http://schemas.openxmlformats.org/officeDocument/2006/relationships/image" Target="../media/image41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0.png"/><Relationship Id="rId2" Type="http://schemas.openxmlformats.org/officeDocument/2006/relationships/audio" Target="../media/media3.m4a"/><Relationship Id="rId1" Type="http://schemas.microsoft.com/office/2007/relationships/media" Target="../media/media3.m4a"/><Relationship Id="rId6" Type="http://schemas.openxmlformats.org/officeDocument/2006/relationships/image" Target="../media/image33.png"/><Relationship Id="rId5" Type="http://schemas.openxmlformats.org/officeDocument/2006/relationships/audio" Target="../media/audio2.wav"/><Relationship Id="rId10" Type="http://schemas.openxmlformats.org/officeDocument/2006/relationships/image" Target="../media/image42.png"/><Relationship Id="rId4" Type="http://schemas.openxmlformats.org/officeDocument/2006/relationships/audio" Target="../media/audio1.wav"/><Relationship Id="rId9" Type="http://schemas.openxmlformats.org/officeDocument/2006/relationships/image" Target="../media/image4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svg"/><Relationship Id="rId3" Type="http://schemas.openxmlformats.org/officeDocument/2006/relationships/slideLayout" Target="../slideLayouts/slideLayout72.xml"/><Relationship Id="rId7" Type="http://schemas.openxmlformats.org/officeDocument/2006/relationships/image" Target="../media/image40.png"/><Relationship Id="rId2" Type="http://schemas.openxmlformats.org/officeDocument/2006/relationships/audio" Target="../media/media4.m4a"/><Relationship Id="rId1" Type="http://schemas.microsoft.com/office/2007/relationships/media" Target="../media/media4.m4a"/><Relationship Id="rId6" Type="http://schemas.openxmlformats.org/officeDocument/2006/relationships/image" Target="../media/image33.png"/><Relationship Id="rId11" Type="http://schemas.openxmlformats.org/officeDocument/2006/relationships/image" Target="../media/image42.png"/><Relationship Id="rId5" Type="http://schemas.openxmlformats.org/officeDocument/2006/relationships/audio" Target="../media/audio2.wav"/><Relationship Id="rId10" Type="http://schemas.openxmlformats.org/officeDocument/2006/relationships/image" Target="../media/image43.png"/><Relationship Id="rId4" Type="http://schemas.openxmlformats.org/officeDocument/2006/relationships/audio" Target="../media/audio1.wav"/><Relationship Id="rId9" Type="http://schemas.openxmlformats.org/officeDocument/2006/relationships/image" Target="../media/image4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8.xml"/><Relationship Id="rId2" Type="http://schemas.openxmlformats.org/officeDocument/2006/relationships/audio" Target="../media/media5.mp3"/><Relationship Id="rId1" Type="http://schemas.microsoft.com/office/2007/relationships/media" Target="../media/media5.mp3"/><Relationship Id="rId6" Type="http://schemas.openxmlformats.org/officeDocument/2006/relationships/image" Target="../media/image44.png"/><Relationship Id="rId5" Type="http://schemas.openxmlformats.org/officeDocument/2006/relationships/image" Target="../media/image42.png"/><Relationship Id="rId4" Type="http://schemas.openxmlformats.org/officeDocument/2006/relationships/notesSlide" Target="../notesSlides/notesSlide3.xml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13" Type="http://schemas.openxmlformats.org/officeDocument/2006/relationships/image" Target="../media/image28.png"/><Relationship Id="rId3" Type="http://schemas.openxmlformats.org/officeDocument/2006/relationships/image" Target="../media/image18.emf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notesSlide" Target="../notesSlides/notesSlide4.xml"/><Relationship Id="rId16" Type="http://schemas.openxmlformats.org/officeDocument/2006/relationships/image" Target="../media/image31.emf"/><Relationship Id="rId1" Type="http://schemas.openxmlformats.org/officeDocument/2006/relationships/slideLayout" Target="../slideLayouts/slideLayout88.xml"/><Relationship Id="rId6" Type="http://schemas.openxmlformats.org/officeDocument/2006/relationships/image" Target="../media/image21.png"/><Relationship Id="rId11" Type="http://schemas.openxmlformats.org/officeDocument/2006/relationships/image" Target="../media/image26.png"/><Relationship Id="rId5" Type="http://schemas.openxmlformats.org/officeDocument/2006/relationships/image" Target="../media/image20.png"/><Relationship Id="rId15" Type="http://schemas.openxmlformats.org/officeDocument/2006/relationships/image" Target="../media/image30.emf"/><Relationship Id="rId10" Type="http://schemas.openxmlformats.org/officeDocument/2006/relationships/image" Target="../media/image25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Relationship Id="rId14" Type="http://schemas.openxmlformats.org/officeDocument/2006/relationships/image" Target="../media/image29.emf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8.png"/><Relationship Id="rId5" Type="http://schemas.openxmlformats.org/officeDocument/2006/relationships/image" Target="../media/image47.png"/><Relationship Id="rId4" Type="http://schemas.openxmlformats.org/officeDocument/2006/relationships/image" Target="../media/image4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4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2.png"/><Relationship Id="rId5" Type="http://schemas.openxmlformats.org/officeDocument/2006/relationships/image" Target="../media/image51.png"/><Relationship Id="rId4" Type="http://schemas.openxmlformats.org/officeDocument/2006/relationships/image" Target="../media/image5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3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6.png"/><Relationship Id="rId5" Type="http://schemas.openxmlformats.org/officeDocument/2006/relationships/image" Target="../media/image55.png"/><Relationship Id="rId4" Type="http://schemas.openxmlformats.org/officeDocument/2006/relationships/image" Target="../media/image5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6.png"/><Relationship Id="rId4" Type="http://schemas.openxmlformats.org/officeDocument/2006/relationships/image" Target="../media/image5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7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6.png"/><Relationship Id="rId4" Type="http://schemas.openxmlformats.org/officeDocument/2006/relationships/image" Target="../media/image5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5.xml"/><Relationship Id="rId5" Type="http://schemas.openxmlformats.org/officeDocument/2006/relationships/image" Target="../media/image46.png"/><Relationship Id="rId4" Type="http://schemas.openxmlformats.org/officeDocument/2006/relationships/image" Target="../media/image59.png"/></Relationships>
</file>

<file path=ppt/slides/_rels/slide19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61.xml"/><Relationship Id="rId4" Type="http://schemas.openxmlformats.org/officeDocument/2006/relationships/image" Target="../media/image61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8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5.xml"/><Relationship Id="rId4" Type="http://schemas.openxmlformats.org/officeDocument/2006/relationships/image" Target="../media/image59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46.png"/><Relationship Id="rId5" Type="http://schemas.openxmlformats.org/officeDocument/2006/relationships/image" Target="../media/image54.png"/><Relationship Id="rId4" Type="http://schemas.openxmlformats.org/officeDocument/2006/relationships/image" Target="../media/image6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3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8.xml"/><Relationship Id="rId4" Type="http://schemas.openxmlformats.org/officeDocument/2006/relationships/image" Target="../media/image64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46.xml"/><Relationship Id="rId5" Type="http://schemas.openxmlformats.org/officeDocument/2006/relationships/image" Target="../media/image66.png"/><Relationship Id="rId4" Type="http://schemas.openxmlformats.org/officeDocument/2006/relationships/image" Target="../media/image65.pn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5.png"/><Relationship Id="rId7" Type="http://schemas.openxmlformats.org/officeDocument/2006/relationships/image" Target="../media/image6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5.xml"/><Relationship Id="rId6" Type="http://schemas.openxmlformats.org/officeDocument/2006/relationships/image" Target="../media/image54.png"/><Relationship Id="rId5" Type="http://schemas.openxmlformats.org/officeDocument/2006/relationships/image" Target="../media/image68.png"/><Relationship Id="rId4" Type="http://schemas.openxmlformats.org/officeDocument/2006/relationships/image" Target="../media/image67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8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audio" Target="../media/audio3.wav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0.xml"/><Relationship Id="rId4" Type="http://schemas.openxmlformats.org/officeDocument/2006/relationships/image" Target="../media/image7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17444" y="3178647"/>
            <a:ext cx="12209444" cy="3679353"/>
          </a:xfrm>
          <a:prstGeom prst="rect">
            <a:avLst/>
          </a:prstGeom>
        </p:spPr>
      </p:pic>
      <p:pic>
        <p:nvPicPr>
          <p:cNvPr id="3" name="1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69166" y="2808853"/>
            <a:ext cx="4906376" cy="3980824"/>
          </a:xfrm>
          <a:prstGeom prst="rect">
            <a:avLst/>
          </a:prstGeom>
        </p:spPr>
      </p:pic>
      <p:pic>
        <p:nvPicPr>
          <p:cNvPr id="4" name="19"/>
          <p:cNvPicPr>
            <a:picLocks noChangeAspect="1"/>
          </p:cNvPicPr>
          <p:nvPr/>
        </p:nvPicPr>
        <p:blipFill>
          <a:blip r:embed="rId5" cstate="screen"/>
          <a:stretch>
            <a:fillRect/>
          </a:stretch>
        </p:blipFill>
        <p:spPr>
          <a:xfrm flipH="1">
            <a:off x="8559037" y="4084497"/>
            <a:ext cx="3773430" cy="2705180"/>
          </a:xfrm>
          <a:prstGeom prst="rect">
            <a:avLst/>
          </a:prstGeom>
        </p:spPr>
      </p:pic>
      <p:pic>
        <p:nvPicPr>
          <p:cNvPr id="5" name="55"/>
          <p:cNvPicPr>
            <a:picLocks noChangeAspect="1"/>
          </p:cNvPicPr>
          <p:nvPr/>
        </p:nvPicPr>
        <p:blipFill rotWithShape="1">
          <a:blip r:embed="rId6" cstate="screen"/>
          <a:srcRect/>
          <a:stretch>
            <a:fillRect/>
          </a:stretch>
        </p:blipFill>
        <p:spPr>
          <a:xfrm>
            <a:off x="923993" y="-250353"/>
            <a:ext cx="9803219" cy="3679353"/>
          </a:xfrm>
          <a:prstGeom prst="rect">
            <a:avLst/>
          </a:prstGeom>
        </p:spPr>
      </p:pic>
      <p:grpSp>
        <p:nvGrpSpPr>
          <p:cNvPr id="7" name="57"/>
          <p:cNvGrpSpPr/>
          <p:nvPr/>
        </p:nvGrpSpPr>
        <p:grpSpPr>
          <a:xfrm>
            <a:off x="6756819" y="3169720"/>
            <a:ext cx="804180" cy="374559"/>
            <a:chOff x="217691" y="6414967"/>
            <a:chExt cx="804180" cy="374559"/>
          </a:xfrm>
        </p:grpSpPr>
        <p:grpSp>
          <p:nvGrpSpPr>
            <p:cNvPr id="8" name="Group 4"/>
            <p:cNvGrpSpPr>
              <a:grpSpLocks noChangeAspect="1"/>
            </p:cNvGrpSpPr>
            <p:nvPr/>
          </p:nvGrpSpPr>
          <p:grpSpPr bwMode="auto">
            <a:xfrm>
              <a:off x="217691" y="6414967"/>
              <a:ext cx="443922" cy="374559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4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5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6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7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</p:grpSp>
        <p:grpSp>
          <p:nvGrpSpPr>
            <p:cNvPr id="9" name="Group 4"/>
            <p:cNvGrpSpPr>
              <a:grpSpLocks noChangeAspect="1"/>
            </p:cNvGrpSpPr>
            <p:nvPr/>
          </p:nvGrpSpPr>
          <p:grpSpPr bwMode="auto">
            <a:xfrm>
              <a:off x="657417" y="6421203"/>
              <a:ext cx="364454" cy="307508"/>
              <a:chOff x="3746" y="2079"/>
              <a:chExt cx="192" cy="162"/>
            </a:xfrm>
            <a:solidFill>
              <a:srgbClr val="A5CB01"/>
            </a:solidFill>
          </p:grpSpPr>
          <p:sp>
            <p:nvSpPr>
              <p:cNvPr id="10" name="Freeform 5"/>
              <p:cNvSpPr/>
              <p:nvPr/>
            </p:nvSpPr>
            <p:spPr bwMode="auto">
              <a:xfrm>
                <a:off x="3855" y="2108"/>
                <a:ext cx="83" cy="133"/>
              </a:xfrm>
              <a:custGeom>
                <a:avLst/>
                <a:gdLst>
                  <a:gd name="T0" fmla="*/ 8 w 34"/>
                  <a:gd name="T1" fmla="*/ 54 h 54"/>
                  <a:gd name="T2" fmla="*/ 23 w 34"/>
                  <a:gd name="T3" fmla="*/ 54 h 54"/>
                  <a:gd name="T4" fmla="*/ 34 w 34"/>
                  <a:gd name="T5" fmla="*/ 0 h 54"/>
                  <a:gd name="T6" fmla="*/ 8 w 34"/>
                  <a:gd name="T7" fmla="*/ 54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8" y="54"/>
                    </a:moveTo>
                    <a:cubicBezTo>
                      <a:pt x="23" y="54"/>
                      <a:pt x="23" y="54"/>
                      <a:pt x="23" y="54"/>
                    </a:cubicBezTo>
                    <a:cubicBezTo>
                      <a:pt x="15" y="34"/>
                      <a:pt x="34" y="0"/>
                      <a:pt x="34" y="0"/>
                    </a:cubicBezTo>
                    <a:cubicBezTo>
                      <a:pt x="0" y="23"/>
                      <a:pt x="8" y="54"/>
                      <a:pt x="8" y="5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1" name="Freeform 6"/>
              <p:cNvSpPr/>
              <p:nvPr/>
            </p:nvSpPr>
            <p:spPr bwMode="auto">
              <a:xfrm>
                <a:off x="3852" y="2089"/>
                <a:ext cx="86" cy="108"/>
              </a:xfrm>
              <a:custGeom>
                <a:avLst/>
                <a:gdLst>
                  <a:gd name="T0" fmla="*/ 35 w 35"/>
                  <a:gd name="T1" fmla="*/ 0 h 44"/>
                  <a:gd name="T2" fmla="*/ 0 w 35"/>
                  <a:gd name="T3" fmla="*/ 25 h 44"/>
                  <a:gd name="T4" fmla="*/ 5 w 35"/>
                  <a:gd name="T5" fmla="*/ 44 h 44"/>
                  <a:gd name="T6" fmla="*/ 35 w 35"/>
                  <a:gd name="T7" fmla="*/ 0 h 4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5" h="44">
                    <a:moveTo>
                      <a:pt x="35" y="0"/>
                    </a:moveTo>
                    <a:cubicBezTo>
                      <a:pt x="7" y="10"/>
                      <a:pt x="0" y="25"/>
                      <a:pt x="0" y="25"/>
                    </a:cubicBezTo>
                    <a:cubicBezTo>
                      <a:pt x="0" y="25"/>
                      <a:pt x="7" y="39"/>
                      <a:pt x="5" y="44"/>
                    </a:cubicBezTo>
                    <a:cubicBezTo>
                      <a:pt x="13" y="14"/>
                      <a:pt x="35" y="0"/>
                      <a:pt x="35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2" name="Freeform 7"/>
              <p:cNvSpPr/>
              <p:nvPr/>
            </p:nvSpPr>
            <p:spPr bwMode="auto">
              <a:xfrm>
                <a:off x="3746" y="2104"/>
                <a:ext cx="84" cy="132"/>
              </a:xfrm>
              <a:custGeom>
                <a:avLst/>
                <a:gdLst>
                  <a:gd name="T0" fmla="*/ 0 w 34"/>
                  <a:gd name="T1" fmla="*/ 0 h 54"/>
                  <a:gd name="T2" fmla="*/ 11 w 34"/>
                  <a:gd name="T3" fmla="*/ 54 h 54"/>
                  <a:gd name="T4" fmla="*/ 26 w 34"/>
                  <a:gd name="T5" fmla="*/ 54 h 54"/>
                  <a:gd name="T6" fmla="*/ 0 w 34"/>
                  <a:gd name="T7" fmla="*/ 0 h 5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34" h="54">
                    <a:moveTo>
                      <a:pt x="0" y="0"/>
                    </a:moveTo>
                    <a:cubicBezTo>
                      <a:pt x="0" y="0"/>
                      <a:pt x="19" y="35"/>
                      <a:pt x="11" y="54"/>
                    </a:cubicBezTo>
                    <a:cubicBezTo>
                      <a:pt x="26" y="54"/>
                      <a:pt x="26" y="54"/>
                      <a:pt x="26" y="54"/>
                    </a:cubicBezTo>
                    <a:cubicBezTo>
                      <a:pt x="26" y="54"/>
                      <a:pt x="34" y="23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  <p:sp>
            <p:nvSpPr>
              <p:cNvPr id="13" name="Freeform 8"/>
              <p:cNvSpPr/>
              <p:nvPr/>
            </p:nvSpPr>
            <p:spPr bwMode="auto">
              <a:xfrm>
                <a:off x="3778" y="2079"/>
                <a:ext cx="106" cy="160"/>
              </a:xfrm>
              <a:custGeom>
                <a:avLst/>
                <a:gdLst>
                  <a:gd name="T0" fmla="*/ 0 w 43"/>
                  <a:gd name="T1" fmla="*/ 0 h 65"/>
                  <a:gd name="T2" fmla="*/ 15 w 43"/>
                  <a:gd name="T3" fmla="*/ 65 h 65"/>
                  <a:gd name="T4" fmla="*/ 32 w 43"/>
                  <a:gd name="T5" fmla="*/ 65 h 65"/>
                  <a:gd name="T6" fmla="*/ 0 w 43"/>
                  <a:gd name="T7" fmla="*/ 0 h 65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</a:cxnLst>
                <a:rect l="0" t="0" r="r" b="b"/>
                <a:pathLst>
                  <a:path w="43" h="65">
                    <a:moveTo>
                      <a:pt x="0" y="0"/>
                    </a:moveTo>
                    <a:cubicBezTo>
                      <a:pt x="0" y="0"/>
                      <a:pt x="24" y="41"/>
                      <a:pt x="15" y="65"/>
                    </a:cubicBezTo>
                    <a:cubicBezTo>
                      <a:pt x="32" y="65"/>
                      <a:pt x="32" y="65"/>
                      <a:pt x="32" y="65"/>
                    </a:cubicBezTo>
                    <a:cubicBezTo>
                      <a:pt x="32" y="65"/>
                      <a:pt x="43" y="27"/>
                      <a:pt x="0" y="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/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 panose="020F0502020204030204"/>
                  <a:ea typeface="等线" panose="02010600030101010101" pitchFamily="2" charset="-122"/>
                  <a:cs typeface="+mn-ea"/>
                  <a:sym typeface="+mn-lt"/>
                </a:endParaRPr>
              </a:p>
            </p:txBody>
          </p:sp>
        </p:grpSp>
      </p:grpSp>
      <p:pic>
        <p:nvPicPr>
          <p:cNvPr id="19" name="69"/>
          <p:cNvPicPr>
            <a:picLocks noChangeAspect="1"/>
          </p:cNvPicPr>
          <p:nvPr/>
        </p:nvPicPr>
        <p:blipFill>
          <a:blip r:embed="rId7" cstate="screen"/>
          <a:stretch>
            <a:fillRect/>
          </a:stretch>
        </p:blipFill>
        <p:spPr>
          <a:xfrm>
            <a:off x="7222131" y="450639"/>
            <a:ext cx="4465329" cy="2328677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2038979" y="786730"/>
            <a:ext cx="879121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Chào</a:t>
            </a:r>
            <a:r>
              <a:rPr kumimoji="0" lang="en-US" altLang="zh-CN" sz="40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40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mừng</a:t>
            </a:r>
            <a:r>
              <a:rPr kumimoji="0" lang="en-US" altLang="zh-CN" sz="40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4000" b="1" i="1" u="none" strike="noStrike" kern="0" cap="none" spc="0" normalizeH="0" baseline="0" noProof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các</a:t>
            </a:r>
            <a:r>
              <a:rPr kumimoji="0" lang="en-US" altLang="zh-CN" sz="4000" b="1" i="1" u="none" strike="noStrike" kern="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4000" b="1" i="1" u="none" strike="noStrike" kern="0" cap="none" spc="0" normalizeH="0" baseline="0" noProof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thầy</a:t>
            </a:r>
            <a:r>
              <a:rPr kumimoji="0" lang="en-US" altLang="zh-CN" sz="4000" b="1" i="1" u="none" strike="noStrike" kern="0" cap="none" spc="0" normalizeH="0" noProof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cô</a:t>
            </a:r>
            <a:r>
              <a:rPr kumimoji="0" lang="en-US" altLang="zh-CN" sz="4000" b="1" i="1" u="none" strike="noStrike" kern="0" cap="none" spc="0" normalizeH="0" baseline="0" noProof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đến</a:t>
            </a:r>
            <a:r>
              <a:rPr kumimoji="0" lang="en-US" altLang="zh-CN" sz="4000" b="1" i="1" u="none" strike="noStrike" kern="0" cap="none" spc="0" normalizeH="0" noProof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4472C4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dự giờ Lớp 2A1</a:t>
            </a:r>
            <a:endParaRPr kumimoji="0" lang="en-US" altLang="zh-CN" sz="40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4472C4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000" b="1" i="1" u="none" strike="noStrike" kern="0" cap="none" spc="0" normalizeH="0" baseline="0" noProof="0" dirty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Môn</a:t>
            </a:r>
            <a:r>
              <a:rPr kumimoji="0" lang="en-US" altLang="zh-CN" sz="4000" b="1" i="1" u="none" strike="noStrike" kern="0" cap="none" spc="0" normalizeH="0" baseline="0" noProof="0" dirty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4000" b="1" i="1" u="none" strike="noStrike" kern="0" cap="none" spc="0" normalizeH="0" baseline="0" noProof="0" err="1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Đạo</a:t>
            </a:r>
            <a:r>
              <a:rPr kumimoji="0" lang="en-US" altLang="zh-CN" sz="4000" b="1" i="1" u="none" strike="noStrike" kern="0" cap="none" spc="0" normalizeH="0" baseline="0" noProof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 </a:t>
            </a:r>
            <a:r>
              <a:rPr kumimoji="0" lang="en-US" altLang="zh-CN" sz="4000" b="1" i="1" u="none" strike="noStrike" kern="0" cap="none" spc="0" normalizeH="0" baseline="0" noProof="0" smtClean="0">
                <a:ln w="9525">
                  <a:solidFill>
                    <a:prstClr val="white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12700" dist="38100" dir="2700000" algn="tl" rotWithShape="0">
                    <a:srgbClr val="4472C4">
                      <a:lumMod val="60000"/>
                      <a:lumOff val="40000"/>
                    </a:srgbClr>
                  </a:outerShdw>
                </a:effectLst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  <a:sym typeface="+mn-lt"/>
              </a:rPr>
              <a:t>Đức</a:t>
            </a:r>
            <a:endParaRPr kumimoji="0" lang="en-US" altLang="zh-CN" sz="4000" b="1" i="1" u="none" strike="noStrike" kern="0" cap="none" spc="0" normalizeH="0" baseline="0" noProof="0" dirty="0">
              <a:ln w="9525">
                <a:solidFill>
                  <a:prstClr val="white"/>
                </a:solidFill>
                <a:prstDash val="solid"/>
              </a:ln>
              <a:solidFill>
                <a:srgbClr val="FF0000"/>
              </a:solidFill>
              <a:effectLst>
                <a:outerShdw blurRad="12700" dist="38100" dir="2700000" algn="tl" rotWithShape="0">
                  <a:srgbClr val="4472C4">
                    <a:lumMod val="60000"/>
                    <a:lumOff val="40000"/>
                  </a:srgbClr>
                </a:outerShdw>
              </a:effectLst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  <a:sym typeface="+mn-lt"/>
            </a:endParaRPr>
          </a:p>
        </p:txBody>
      </p:sp>
      <p:pic>
        <p:nvPicPr>
          <p:cNvPr id="24" name="Picture 9" descr="E:\0000000我图PPT\00001PNG素材\儿童卡通\tr.png">
            <a:extLst>
              <a:ext uri="{FF2B5EF4-FFF2-40B4-BE49-F238E27FC236}">
                <a16:creationId xmlns:a16="http://schemas.microsoft.com/office/drawing/2014/main" id="{ACA0DB5F-4724-4F2B-B654-4FC1D4BD76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362206" flipH="1">
            <a:off x="6076449" y="5257158"/>
            <a:ext cx="1998878" cy="15822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TextBox 19"/>
          <p:cNvSpPr txBox="1"/>
          <p:nvPr/>
        </p:nvSpPr>
        <p:spPr>
          <a:xfrm>
            <a:off x="3599305" y="3910540"/>
            <a:ext cx="643596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smtClean="0">
                <a:solidFill>
                  <a:srgbClr val="C00000"/>
                </a:solidFill>
                <a:latin typeface="HP001 4 hàng" panose="020B0603050302020204" pitchFamily="34" charset="0"/>
              </a:rPr>
              <a:t>Giáo viên: Tạ Thanh Huyền</a:t>
            </a:r>
            <a:endParaRPr lang="en-US" sz="3200" b="1">
              <a:solidFill>
                <a:srgbClr val="C00000"/>
              </a:solidFill>
              <a:latin typeface="HP001 4 hàng" panose="020B0603050302020204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500"/>
                            </p:stCondLst>
                            <p:childTnLst>
                              <p:par>
                                <p:cTn id="2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30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8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9" presetID="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2" dur="7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Lớp Chúng Ta Đoàn Kết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0549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2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2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1905159" y="2969049"/>
            <a:ext cx="8883761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Loko" panose="02040603050506020204" pitchFamily="18" charset="0"/>
                <a:cs typeface="Arial" panose="020B0604020202020204" pitchFamily="34" charset="0"/>
                <a:sym typeface="+mn-lt"/>
              </a:rPr>
              <a:t>HOẠT ĐỘNG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5400" b="0" i="0" u="none" strike="noStrike" kern="1200" cap="none" spc="30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Loko" panose="02040603050506020204" pitchFamily="18" charset="0"/>
                <a:cs typeface="Arial" panose="020B0604020202020204" pitchFamily="34" charset="0"/>
                <a:sym typeface="+mn-lt"/>
              </a:rPr>
              <a:t>MỞ ĐẦU</a:t>
            </a:r>
            <a:endParaRPr kumimoji="0" lang="en-US" altLang="zh-CN" sz="54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Loko" panose="02040603050506020204" pitchFamily="18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5207793"/>
      </p:ext>
    </p:extLst>
  </p:cSld>
  <p:clrMapOvr>
    <a:masterClrMapping/>
  </p:clrMapOvr>
  <p:transition spd="slow">
    <p:push dir="u"/>
  </p:transition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56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" name="Group 4">
            <a:extLst>
              <a:ext uri="{FF2B5EF4-FFF2-40B4-BE49-F238E27FC236}">
                <a16:creationId xmlns:a16="http://schemas.microsoft.com/office/drawing/2014/main" id="{49CFACDC-C8C3-4424-B974-8ACFBDF5A525}"/>
              </a:ext>
            </a:extLst>
          </p:cNvPr>
          <p:cNvGrpSpPr/>
          <p:nvPr/>
        </p:nvGrpSpPr>
        <p:grpSpPr>
          <a:xfrm>
            <a:off x="-859394" y="0"/>
            <a:ext cx="13064094" cy="6858000"/>
            <a:chOff x="-859394" y="0"/>
            <a:chExt cx="13064094" cy="6858000"/>
          </a:xfrm>
        </p:grpSpPr>
        <p:pic>
          <p:nvPicPr>
            <p:cNvPr id="3" name="Picture 2">
              <a:extLst>
                <a:ext uri="{FF2B5EF4-FFF2-40B4-BE49-F238E27FC236}">
                  <a16:creationId xmlns:a16="http://schemas.microsoft.com/office/drawing/2014/main" id="{4BD607FA-5F91-4836-B17D-4523BE9535F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2"/>
            <a:srcRect t="1112"/>
            <a:stretch/>
          </p:blipFill>
          <p:spPr>
            <a:xfrm>
              <a:off x="28250" y="0"/>
              <a:ext cx="12176450" cy="6858000"/>
            </a:xfrm>
            <a:prstGeom prst="rect">
              <a:avLst/>
            </a:prstGeom>
          </p:spPr>
        </p:pic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D264D5F5-6913-4B0A-BD19-8FF3FDD129A4}"/>
                </a:ext>
              </a:extLst>
            </p:cNvPr>
            <p:cNvSpPr/>
            <p:nvPr/>
          </p:nvSpPr>
          <p:spPr>
            <a:xfrm>
              <a:off x="-859394" y="459403"/>
              <a:ext cx="12013225" cy="452431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600" normalizeH="0" baseline="0" noProof="0" smtClean="0">
                  <a:ln w="0"/>
                  <a:solidFill>
                    <a:srgbClr val="FFCA4D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Mặt Mếu</a:t>
              </a:r>
              <a:endParaRPr kumimoji="0" lang="en-US" sz="9600" b="0" i="0" u="none" strike="noStrike" kern="1200" cap="none" spc="600" normalizeH="0" baseline="0" noProof="0">
                <a:ln w="0"/>
                <a:solidFill>
                  <a:srgbClr val="FFCA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600" normalizeH="0" baseline="0" noProof="0">
                  <a:ln w="0"/>
                  <a:solidFill>
                    <a:srgbClr val="FFCA4D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                </a:t>
              </a:r>
              <a:r>
                <a:rPr kumimoji="0" lang="en-US" sz="9600" b="0" i="0" u="none" strike="noStrike" kern="1200" cap="none" spc="600" normalizeH="0" baseline="0" noProof="0" smtClean="0">
                  <a:ln w="0"/>
                  <a:solidFill>
                    <a:srgbClr val="FFCA4D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mặt</a:t>
              </a:r>
              <a:r>
                <a:rPr kumimoji="0" lang="en-US" sz="9600" b="0" i="0" u="none" strike="noStrike" kern="1200" cap="none" spc="600" normalizeH="0" noProof="0" smtClean="0">
                  <a:ln w="0"/>
                  <a:solidFill>
                    <a:srgbClr val="FFCA4D"/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cười</a:t>
              </a:r>
              <a:endParaRPr kumimoji="0" lang="en-US" sz="9600" b="0" i="0" u="none" strike="noStrike" kern="1200" cap="none" spc="600" normalizeH="0" baseline="0" noProof="0">
                <a:ln w="0"/>
                <a:solidFill>
                  <a:srgbClr val="FFCA4D"/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  <p:sp>
          <p:nvSpPr>
            <p:cNvPr id="11" name="Rectangle 10">
              <a:extLst>
                <a:ext uri="{FF2B5EF4-FFF2-40B4-BE49-F238E27FC236}">
                  <a16:creationId xmlns:a16="http://schemas.microsoft.com/office/drawing/2014/main" id="{B7C90473-5E2A-4734-B458-A79BD66A223E}"/>
                </a:ext>
              </a:extLst>
            </p:cNvPr>
            <p:cNvSpPr/>
            <p:nvPr/>
          </p:nvSpPr>
          <p:spPr>
            <a:xfrm>
              <a:off x="-786242" y="459403"/>
              <a:ext cx="12013225" cy="4524315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600" normalizeH="0" baseline="0" noProof="0" smtClean="0">
                  <a:ln w="0"/>
                  <a:solidFill>
                    <a:srgbClr val="FC6E51">
                      <a:lumMod val="50000"/>
                    </a:srgb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Mặt</a:t>
              </a:r>
              <a:r>
                <a:rPr kumimoji="0" lang="en-US" sz="9600" b="0" i="0" u="none" strike="noStrike" kern="1200" cap="none" spc="600" normalizeH="0" noProof="0" smtClean="0">
                  <a:ln w="0"/>
                  <a:solidFill>
                    <a:srgbClr val="FC6E51">
                      <a:lumMod val="50000"/>
                    </a:srgb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mếu</a:t>
              </a:r>
              <a:endParaRPr kumimoji="0" lang="en-US" sz="9600" b="0" i="0" u="none" strike="noStrike" kern="1200" cap="none" spc="600" normalizeH="0" baseline="0" noProof="0">
                <a:ln w="0"/>
                <a:solidFill>
                  <a:srgbClr val="FC6E51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  <a:p>
              <a:pPr marL="0" marR="0" lvl="0" indent="0" algn="ctr" defTabSz="914400" rtl="0" eaLnBrk="1" fontAlgn="auto" latinLnBrk="0" hangingPunct="1">
                <a:lnSpc>
                  <a:spcPct val="15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0" i="0" u="none" strike="noStrike" kern="1200" cap="none" spc="600" normalizeH="0" baseline="0" noProof="0">
                  <a:ln w="0"/>
                  <a:solidFill>
                    <a:srgbClr val="FC6E51">
                      <a:lumMod val="50000"/>
                    </a:srgb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                </a:t>
              </a:r>
              <a:r>
                <a:rPr kumimoji="0" lang="en-US" sz="9600" b="0" i="0" u="none" strike="noStrike" kern="1200" cap="none" spc="600" normalizeH="0" baseline="0" noProof="0" smtClean="0">
                  <a:ln w="0"/>
                  <a:solidFill>
                    <a:srgbClr val="FC6E51">
                      <a:lumMod val="50000"/>
                    </a:srgb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mặt</a:t>
              </a:r>
              <a:r>
                <a:rPr kumimoji="0" lang="en-US" sz="9600" b="0" i="0" u="none" strike="noStrike" kern="1200" cap="none" spc="600" normalizeH="0" noProof="0" smtClean="0">
                  <a:ln w="0"/>
                  <a:solidFill>
                    <a:srgbClr val="FC6E51">
                      <a:lumMod val="50000"/>
                    </a:srgbClr>
                  </a:solidFill>
                  <a:effectLst>
                    <a:outerShdw blurRad="38100" dist="19050" dir="2700000" algn="tl" rotWithShape="0">
                      <a:prstClr val="black">
                        <a:alpha val="40000"/>
                      </a:prst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 cười</a:t>
              </a:r>
              <a:endParaRPr kumimoji="0" lang="en-US" sz="9600" b="0" i="0" u="none" strike="noStrike" kern="1200" cap="none" spc="600" normalizeH="0" baseline="0" noProof="0">
                <a:ln w="0"/>
                <a:solidFill>
                  <a:srgbClr val="FC6E51">
                    <a:lumMod val="50000"/>
                  </a:srgbClr>
                </a:solidFill>
                <a:effectLst>
                  <a:outerShdw blurRad="38100" dist="19050" dir="2700000" algn="tl" rotWithShape="0">
                    <a:prstClr val="black">
                      <a:alpha val="40000"/>
                    </a:prstClr>
                  </a:outerShdw>
                </a:effectLst>
                <a:uLnTx/>
                <a:uFillTx/>
                <a:latin typeface="UTM Showcard" panose="02040603050506020204" pitchFamily="18" charset="0"/>
                <a:ea typeface="+mn-ea"/>
                <a:cs typeface="+mn-cs"/>
              </a:endParaRPr>
            </a:p>
          </p:txBody>
        </p:sp>
      </p:grpSp>
      <p:pic>
        <p:nvPicPr>
          <p:cNvPr id="6" name="Picture 5" descr="A picture containing text, toy, vector graphics&#10;&#10;Description automatically generated">
            <a:extLst>
              <a:ext uri="{FF2B5EF4-FFF2-40B4-BE49-F238E27FC236}">
                <a16:creationId xmlns:a16="http://schemas.microsoft.com/office/drawing/2014/main" id="{F75E8A11-069F-ADEE-CDB6-ECE198C1C8F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250" y="2212021"/>
            <a:ext cx="4848902" cy="4867954"/>
          </a:xfrm>
          <a:prstGeom prst="rect">
            <a:avLst/>
          </a:prstGeom>
        </p:spPr>
      </p:pic>
      <p:pic>
        <p:nvPicPr>
          <p:cNvPr id="7" name="Picture 2" descr="Buồn Biểu Tượng Mặt Cười Cảm - Ảnh miễn phí trên Pixabay"/>
          <p:cNvPicPr>
            <a:picLocks noChangeAspect="1" noChangeArrowheads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93752" y="858429"/>
            <a:ext cx="1511042" cy="15110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 descr="Mặt Cười Đối Nụ Biểu - Miễn Phí vector hình ảnh trên Pixabay"/>
          <p:cNvPicPr>
            <a:picLocks noChangeAspect="1" noChangeArrowheads="1"/>
          </p:cNvPicPr>
          <p:nvPr/>
        </p:nvPicPr>
        <p:blipFill>
          <a:blip r:embed="rId5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5316" y="4778400"/>
            <a:ext cx="1740350" cy="15170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5859849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ABA1CEB-275A-45CF-B8DD-210F781EBC5F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grpSp>
        <p:nvGrpSpPr>
          <p:cNvPr id="8" name="Group 7">
            <a:extLst>
              <a:ext uri="{FF2B5EF4-FFF2-40B4-BE49-F238E27FC236}">
                <a16:creationId xmlns:a16="http://schemas.microsoft.com/office/drawing/2014/main" id="{7D34E809-AB9A-437B-B6CF-573B0B77E85E}"/>
              </a:ext>
            </a:extLst>
          </p:cNvPr>
          <p:cNvGrpSpPr/>
          <p:nvPr/>
        </p:nvGrpSpPr>
        <p:grpSpPr>
          <a:xfrm>
            <a:off x="1109454" y="556475"/>
            <a:ext cx="9973091" cy="5920525"/>
            <a:chOff x="-113416" y="656520"/>
            <a:chExt cx="7468320" cy="4433568"/>
          </a:xfrm>
        </p:grpSpPr>
        <p:pic>
          <p:nvPicPr>
            <p:cNvPr id="9" name="Picture 8">
              <a:extLst>
                <a:ext uri="{FF2B5EF4-FFF2-40B4-BE49-F238E27FC236}">
                  <a16:creationId xmlns:a16="http://schemas.microsoft.com/office/drawing/2014/main" id="{6C474D3F-451B-475C-8B19-C0851391342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13416" y="1051488"/>
              <a:ext cx="7468320" cy="4038600"/>
            </a:xfrm>
            <a:prstGeom prst="rect">
              <a:avLst/>
            </a:prstGeom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A705D82F-8B5E-4BF3-80FC-7B0F66B3784E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404448" y="656520"/>
              <a:ext cx="4432594" cy="1009839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F0B39681-866C-49F7-836F-90D32E53ABF1}"/>
                </a:ext>
              </a:extLst>
            </p:cNvPr>
            <p:cNvSpPr txBox="1"/>
            <p:nvPr/>
          </p:nvSpPr>
          <p:spPr>
            <a:xfrm>
              <a:off x="2642878" y="810427"/>
              <a:ext cx="2308906" cy="62229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pitchFamily="50" charset="0"/>
                  <a:ea typeface="+mn-ea"/>
                  <a:cs typeface="+mn-cs"/>
                </a:rPr>
                <a:t>CÁCH CHƠI</a:t>
              </a:r>
            </a:p>
          </p:txBody>
        </p:sp>
      </p:grpSp>
      <p:sp>
        <p:nvSpPr>
          <p:cNvPr id="12" name="TextBox 11">
            <a:extLst>
              <a:ext uri="{FF2B5EF4-FFF2-40B4-BE49-F238E27FC236}">
                <a16:creationId xmlns:a16="http://schemas.microsoft.com/office/drawing/2014/main" id="{989332A6-42DB-43A3-89FC-8A5654C7FEBA}"/>
              </a:ext>
            </a:extLst>
          </p:cNvPr>
          <p:cNvSpPr txBox="1"/>
          <p:nvPr/>
        </p:nvSpPr>
        <p:spPr>
          <a:xfrm>
            <a:off x="1452985" y="2226910"/>
            <a:ext cx="9154055" cy="2009204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Trò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chơi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sẽ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có</a:t>
            </a: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3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câu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hỏi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trắc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nghiệm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28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Để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trả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lời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các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câu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hỏi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này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,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em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hãy</a:t>
            </a: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dùng thẻ </a:t>
            </a:r>
            <a:r>
              <a:rPr lang="en-US" sz="3400" smtClean="0">
                <a:solidFill>
                  <a:prstClr val="black">
                    <a:lumMod val="50000"/>
                    <a:lumOff val="50000"/>
                  </a:prstClr>
                </a:solidFill>
                <a:latin typeface="#9Slide02 Noi dung dai"/>
              </a:rPr>
              <a:t>mặt mếu, mặt cười</a:t>
            </a:r>
            <a:r>
              <a:rPr kumimoji="0" lang="en-US" sz="3400" b="0" i="0" u="none" strike="noStrike" kern="1200" cap="none" spc="0" normalizeH="0" baseline="0" noProof="0" smtClean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</a:t>
            </a: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để đưa ra đáp </a:t>
            </a:r>
            <a:r>
              <a:rPr kumimoji="0" lang="en-US" sz="3400" b="0" i="0" u="none" strike="noStrike" kern="1200" cap="none" spc="0" normalizeH="0" baseline="0" noProof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án</a:t>
            </a:r>
            <a:r>
              <a:rPr kumimoji="0" lang="en-US" sz="3400" b="0" i="0" u="none" strike="noStrike" kern="1200" cap="none" spc="0" normalizeH="0" baseline="0" noProof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 đúng </a:t>
            </a:r>
            <a:r>
              <a:rPr kumimoji="0" lang="en-US" sz="34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nhé</a:t>
            </a:r>
            <a:r>
              <a: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50000"/>
                    <a:lumOff val="50000"/>
                  </a:prstClr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!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236B364-F2A2-BFD6-46A8-5DE20BD4C365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2701" y="3479810"/>
            <a:ext cx="3905625" cy="39056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849546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8"/>
            <a:ext cx="8686800" cy="2568661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62000" y="990600"/>
              <a:ext cx="1375761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pitchFamily="50" charset="0"/>
                  <a:ea typeface="+mn-ea"/>
                  <a:cs typeface="+mn-cs"/>
                </a:rPr>
                <a:t>CÂU 1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3574719" y="777075"/>
            <a:ext cx="7785786" cy="61555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Đâu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là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chỉ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sự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vật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trong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các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từ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 </a:t>
            </a:r>
            <a:r>
              <a:rPr kumimoji="0" lang="en-US" sz="40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sau</a:t>
            </a:r>
            <a:r>
              <a: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rPr>
              <a:t>?</a:t>
            </a:r>
          </a:p>
        </p:txBody>
      </p:sp>
      <p:sp>
        <p:nvSpPr>
          <p:cNvPr id="32" name="Rectangle: Rounded Corners 31">
            <a:extLst>
              <a:ext uri="{FF2B5EF4-FFF2-40B4-BE49-F238E27FC236}">
                <a16:creationId xmlns:a16="http://schemas.microsoft.com/office/drawing/2014/main" id="{0A56EB6E-A615-4151-A298-FEC429764D54}"/>
              </a:ext>
            </a:extLst>
          </p:cNvPr>
          <p:cNvSpPr/>
          <p:nvPr/>
        </p:nvSpPr>
        <p:spPr>
          <a:xfrm>
            <a:off x="-445979" y="-6944472"/>
            <a:ext cx="7140358" cy="3918448"/>
          </a:xfrm>
          <a:prstGeom prst="round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sp>
        <p:nvSpPr>
          <p:cNvPr id="34" name="Rectangle: Rounded Corners 33">
            <a:extLst>
              <a:ext uri="{FF2B5EF4-FFF2-40B4-BE49-F238E27FC236}">
                <a16:creationId xmlns:a16="http://schemas.microsoft.com/office/drawing/2014/main" id="{3C048444-1D57-4ABD-9723-69BD54F5CC3E}"/>
              </a:ext>
            </a:extLst>
          </p:cNvPr>
          <p:cNvSpPr/>
          <p:nvPr/>
        </p:nvSpPr>
        <p:spPr>
          <a:xfrm>
            <a:off x="327242" y="-8296719"/>
            <a:ext cx="7140358" cy="3918448"/>
          </a:xfrm>
          <a:prstGeom prst="roundRect">
            <a:avLst>
              <a:gd name="adj" fmla="val 11611"/>
            </a:avLst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4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Arial-Rounded" panose="020B0500000000000000" pitchFamily="34" charset="0"/>
              <a:ea typeface="Arial-Rounded" panose="020B0500000000000000" pitchFamily="34" charset="0"/>
              <a:cs typeface="Arial-Rounded" panose="020B0500000000000000" pitchFamily="34" charset="0"/>
            </a:endParaRP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B15248F3-2367-4E85-AB8B-A43F21C7C8EB}"/>
              </a:ext>
            </a:extLst>
          </p:cNvPr>
          <p:cNvGrpSpPr/>
          <p:nvPr/>
        </p:nvGrpSpPr>
        <p:grpSpPr>
          <a:xfrm>
            <a:off x="733513" y="2569661"/>
            <a:ext cx="10984755" cy="1569660"/>
            <a:chOff x="733513" y="2569661"/>
            <a:chExt cx="10984755" cy="156966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78868" y="2969494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Đi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cày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" name="Rectangle 1">
              <a:extLst>
                <a:ext uri="{FF2B5EF4-FFF2-40B4-BE49-F238E27FC236}">
                  <a16:creationId xmlns:a16="http://schemas.microsoft.com/office/drawing/2014/main" id="{C5B2E415-E3B8-4BCE-AAD5-2591391A4C22}"/>
                </a:ext>
              </a:extLst>
            </p:cNvPr>
            <p:cNvSpPr/>
            <p:nvPr/>
          </p:nvSpPr>
          <p:spPr>
            <a:xfrm>
              <a:off x="733513" y="2569661"/>
              <a:ext cx="94288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A0D468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D5F3319E-BE70-4BBE-A206-909B7E02CFDC}"/>
              </a:ext>
            </a:extLst>
          </p:cNvPr>
          <p:cNvGrpSpPr/>
          <p:nvPr/>
        </p:nvGrpSpPr>
        <p:grpSpPr>
          <a:xfrm>
            <a:off x="733513" y="3925404"/>
            <a:ext cx="11001287" cy="1569660"/>
            <a:chOff x="733513" y="3925404"/>
            <a:chExt cx="11001287" cy="156966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270402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Con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trâu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833DB0F7-0211-486C-A820-96D66763FAD1}"/>
                </a:ext>
              </a:extLst>
            </p:cNvPr>
            <p:cNvSpPr/>
            <p:nvPr/>
          </p:nvSpPr>
          <p:spPr>
            <a:xfrm>
              <a:off x="733513" y="3925404"/>
              <a:ext cx="100219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C6E51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41BA8B16-899D-4B1B-BBBE-BED3EF4638A9}"/>
              </a:ext>
            </a:extLst>
          </p:cNvPr>
          <p:cNvGrpSpPr/>
          <p:nvPr/>
        </p:nvGrpSpPr>
        <p:grpSpPr>
          <a:xfrm>
            <a:off x="746336" y="5342530"/>
            <a:ext cx="10988464" cy="1569660"/>
            <a:chOff x="746336" y="5342530"/>
            <a:chExt cx="10988464" cy="156966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295400" y="5733369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Gặm</a:t>
              </a:r>
              <a:r>
                <a:rPr kumimoji="0" lang="en-US" sz="40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 </a:t>
              </a:r>
              <a:r>
                <a:rPr kumimoji="0" lang="en-US" sz="40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Arial-Rounded" panose="020B0500000000000000" pitchFamily="34" charset="0"/>
                  <a:ea typeface="Arial-Rounded" panose="020B0500000000000000" pitchFamily="34" charset="0"/>
                  <a:cs typeface="Arial-Rounded" panose="020B0500000000000000" pitchFamily="34" charset="0"/>
                </a:rPr>
                <a:t>cỏ</a:t>
              </a:r>
              <a:endParaRPr kumimoji="0" lang="en-US" sz="40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Arial-Rounded" panose="020B0500000000000000" pitchFamily="34" charset="0"/>
                <a:ea typeface="Arial-Rounded" panose="020B0500000000000000" pitchFamily="34" charset="0"/>
                <a:cs typeface="Arial-Rounded" panose="020B0500000000000000" pitchFamily="34" charset="0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8B83EB91-D868-4C75-A343-210AFEDCBA4F}"/>
                </a:ext>
              </a:extLst>
            </p:cNvPr>
            <p:cNvSpPr/>
            <p:nvPr/>
          </p:nvSpPr>
          <p:spPr>
            <a:xfrm>
              <a:off x="746336" y="5342530"/>
              <a:ext cx="91723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92D6C">
                      <a:lumMod val="60000"/>
                      <a:lumOff val="40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6" name="Oval 25">
            <a:extLst>
              <a:ext uri="{FF2B5EF4-FFF2-40B4-BE49-F238E27FC236}">
                <a16:creationId xmlns:a16="http://schemas.microsoft.com/office/drawing/2014/main" id="{C3994D31-4569-6066-C037-0A264016C58A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7" name="Oval 26">
            <a:extLst>
              <a:ext uri="{FF2B5EF4-FFF2-40B4-BE49-F238E27FC236}">
                <a16:creationId xmlns:a16="http://schemas.microsoft.com/office/drawing/2014/main" id="{CA055E78-98E9-458E-162A-0C6F781BA703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9" name="Oval 28">
            <a:extLst>
              <a:ext uri="{FF2B5EF4-FFF2-40B4-BE49-F238E27FC236}">
                <a16:creationId xmlns:a16="http://schemas.microsoft.com/office/drawing/2014/main" id="{8EA2EED8-22D0-F99D-A386-6DE8517C5AA5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2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3" name="Oval 32">
            <a:extLst>
              <a:ext uri="{FF2B5EF4-FFF2-40B4-BE49-F238E27FC236}">
                <a16:creationId xmlns:a16="http://schemas.microsoft.com/office/drawing/2014/main" id="{8CFB4626-34B7-8480-1922-C50A74ED529E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3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5" name="Oval 34">
            <a:extLst>
              <a:ext uri="{FF2B5EF4-FFF2-40B4-BE49-F238E27FC236}">
                <a16:creationId xmlns:a16="http://schemas.microsoft.com/office/drawing/2014/main" id="{D516BF2A-407A-6321-D219-ECB5E01792D8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4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6" name="Oval 35">
            <a:extLst>
              <a:ext uri="{FF2B5EF4-FFF2-40B4-BE49-F238E27FC236}">
                <a16:creationId xmlns:a16="http://schemas.microsoft.com/office/drawing/2014/main" id="{6BDAB336-F801-AC77-EA6F-278510DBE4B6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5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7" name="Oval 36">
            <a:extLst>
              <a:ext uri="{FF2B5EF4-FFF2-40B4-BE49-F238E27FC236}">
                <a16:creationId xmlns:a16="http://schemas.microsoft.com/office/drawing/2014/main" id="{97E7AEC5-BE6B-FDEC-D240-A326F1947F45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6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8" name="Oval 37">
            <a:extLst>
              <a:ext uri="{FF2B5EF4-FFF2-40B4-BE49-F238E27FC236}">
                <a16:creationId xmlns:a16="http://schemas.microsoft.com/office/drawing/2014/main" id="{50AEE941-8C9B-4C39-F5BA-54B98DA5F63D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7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39" name="Oval 38">
            <a:extLst>
              <a:ext uri="{FF2B5EF4-FFF2-40B4-BE49-F238E27FC236}">
                <a16:creationId xmlns:a16="http://schemas.microsoft.com/office/drawing/2014/main" id="{2FF182CB-8073-C4B4-39E2-345FACC1EECB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8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0" name="Oval 39">
            <a:extLst>
              <a:ext uri="{FF2B5EF4-FFF2-40B4-BE49-F238E27FC236}">
                <a16:creationId xmlns:a16="http://schemas.microsoft.com/office/drawing/2014/main" id="{24C876FD-89D6-4F25-1811-C982C6EEDA75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9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41" name="Oval 40">
            <a:extLst>
              <a:ext uri="{FF2B5EF4-FFF2-40B4-BE49-F238E27FC236}">
                <a16:creationId xmlns:a16="http://schemas.microsoft.com/office/drawing/2014/main" id="{A5162BFF-D4FC-3F8A-85B8-F50E6D8663DA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8" name="FILE_20220928_222357_2">
            <a:hlinkClick r:id="" action="ppaction://media"/>
            <a:extLst>
              <a:ext uri="{FF2B5EF4-FFF2-40B4-BE49-F238E27FC236}">
                <a16:creationId xmlns:a16="http://schemas.microsoft.com/office/drawing/2014/main" id="{0AB6B34E-A8B8-F673-ECA6-4716E5AEB493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740319" y="5338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88191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1818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0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0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1" dur="10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10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9" dur="10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3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7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1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5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9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3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75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875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8"/>
                </p:tgtEl>
              </p:cMediaNode>
            </p:audio>
          </p:childTnLst>
        </p:cTn>
      </p:par>
    </p:tnLst>
    <p:bldLst>
      <p:bldP spid="13" grpId="0"/>
      <p:bldP spid="26" grpId="0" animBg="1"/>
      <p:bldP spid="26" grpId="1" animBg="1"/>
      <p:bldP spid="27" grpId="0" animBg="1"/>
      <p:bldP spid="27" grpId="1" animBg="1"/>
      <p:bldP spid="29" grpId="0" animBg="1"/>
      <p:bldP spid="29" grpId="1" animBg="1"/>
      <p:bldP spid="33" grpId="0" animBg="1"/>
      <p:bldP spid="33" grpId="1" animBg="1"/>
      <p:bldP spid="35" grpId="0" animBg="1"/>
      <p:bldP spid="35" grpId="1" animBg="1"/>
      <p:bldP spid="36" grpId="0" animBg="1"/>
      <p:bldP spid="36" grpId="1" animBg="1"/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  <p:bldP spid="41" grpId="0" animBg="1"/>
      <p:bldP spid="41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9"/>
            <a:ext cx="8686800" cy="2293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41962" y="990600"/>
              <a:ext cx="1415837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pitchFamily="50" charset="0"/>
                  <a:ea typeface="+mn-ea"/>
                  <a:cs typeface="+mn-cs"/>
                </a:rPr>
                <a:t>CÂU 2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3898036" y="413414"/>
            <a:ext cx="7497245" cy="1723549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Toàn thân lông trắng một màu,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Đầu tròn nho nhỏ, dáng hình trơn tru,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Bay qua lướt lại vù vù,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Cao nhanh đẹp khỏe tươi vui rộn r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à</a:t>
            </a:r>
            <a:r>
              <a:rPr kumimoji="0" lang="vi-VN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–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Là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gì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?</a:t>
            </a:r>
          </a:p>
        </p:txBody>
      </p:sp>
      <p:grpSp>
        <p:nvGrpSpPr>
          <p:cNvPr id="2" name="Group 1">
            <a:extLst>
              <a:ext uri="{FF2B5EF4-FFF2-40B4-BE49-F238E27FC236}">
                <a16:creationId xmlns:a16="http://schemas.microsoft.com/office/drawing/2014/main" id="{CEE3170A-D1FC-4CE9-8B03-9ED1D6209B29}"/>
              </a:ext>
            </a:extLst>
          </p:cNvPr>
          <p:cNvGrpSpPr/>
          <p:nvPr/>
        </p:nvGrpSpPr>
        <p:grpSpPr>
          <a:xfrm>
            <a:off x="733513" y="2355744"/>
            <a:ext cx="11001287" cy="1569660"/>
            <a:chOff x="733513" y="2355744"/>
            <a:chExt cx="11001287" cy="156966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95400" y="2743200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Cầu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lông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21" name="Rectangle 20">
              <a:extLst>
                <a:ext uri="{FF2B5EF4-FFF2-40B4-BE49-F238E27FC236}">
                  <a16:creationId xmlns:a16="http://schemas.microsoft.com/office/drawing/2014/main" id="{7532369F-B6AA-4182-95BF-4881F452A7A4}"/>
                </a:ext>
              </a:extLst>
            </p:cNvPr>
            <p:cNvSpPr/>
            <p:nvPr/>
          </p:nvSpPr>
          <p:spPr>
            <a:xfrm>
              <a:off x="733513" y="2355744"/>
              <a:ext cx="94288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A0D468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3" name="Group 2">
            <a:extLst>
              <a:ext uri="{FF2B5EF4-FFF2-40B4-BE49-F238E27FC236}">
                <a16:creationId xmlns:a16="http://schemas.microsoft.com/office/drawing/2014/main" id="{BBEDF073-FFB0-4BB6-AD6A-0688A692BFD6}"/>
              </a:ext>
            </a:extLst>
          </p:cNvPr>
          <p:cNvGrpSpPr/>
          <p:nvPr/>
        </p:nvGrpSpPr>
        <p:grpSpPr>
          <a:xfrm>
            <a:off x="703857" y="3925404"/>
            <a:ext cx="11030943" cy="1569660"/>
            <a:chOff x="703857" y="3925404"/>
            <a:chExt cx="11030943" cy="156966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270402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Bóng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đá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FB8C7991-66EB-4093-9ECF-1CFCCC6482E7}"/>
                </a:ext>
              </a:extLst>
            </p:cNvPr>
            <p:cNvSpPr/>
            <p:nvPr/>
          </p:nvSpPr>
          <p:spPr>
            <a:xfrm>
              <a:off x="703857" y="3925404"/>
              <a:ext cx="100219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C6E51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5" name="Group 4">
            <a:extLst>
              <a:ext uri="{FF2B5EF4-FFF2-40B4-BE49-F238E27FC236}">
                <a16:creationId xmlns:a16="http://schemas.microsoft.com/office/drawing/2014/main" id="{858BBCB1-D28F-4717-B938-14A9A60DDF3C}"/>
              </a:ext>
            </a:extLst>
          </p:cNvPr>
          <p:cNvGrpSpPr/>
          <p:nvPr/>
        </p:nvGrpSpPr>
        <p:grpSpPr>
          <a:xfrm>
            <a:off x="746336" y="5342530"/>
            <a:ext cx="10988464" cy="1569660"/>
            <a:chOff x="746336" y="5342530"/>
            <a:chExt cx="10988464" cy="156966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295400" y="5733369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Cầu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mây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31" name="Rectangle 30">
              <a:extLst>
                <a:ext uri="{FF2B5EF4-FFF2-40B4-BE49-F238E27FC236}">
                  <a16:creationId xmlns:a16="http://schemas.microsoft.com/office/drawing/2014/main" id="{1CFB5793-C754-4E6B-B6C6-2B7FF9D3BCA4}"/>
                </a:ext>
              </a:extLst>
            </p:cNvPr>
            <p:cNvSpPr/>
            <p:nvPr/>
          </p:nvSpPr>
          <p:spPr>
            <a:xfrm>
              <a:off x="746336" y="5342530"/>
              <a:ext cx="91723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92D6C">
                      <a:lumMod val="60000"/>
                      <a:lumOff val="40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6" name="Oval 5">
            <a:extLst>
              <a:ext uri="{FF2B5EF4-FFF2-40B4-BE49-F238E27FC236}">
                <a16:creationId xmlns:a16="http://schemas.microsoft.com/office/drawing/2014/main" id="{706137AC-E05E-B552-7F4E-04917818FE71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415858E8-D168-DD70-0A50-5D48D536A68C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4D4E8B50-F5BB-144C-799F-0BA708BBAC96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2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6F8F701-B523-2FEB-8C98-4E44C0FF3EE1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3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2DA587F5-DBE5-EAB3-07B2-3E86E65261D4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4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1EE796D2-FA8B-1B77-9D3E-8D1087C10E98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5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08E0BE0E-BC10-E7CF-80B4-40AB95E13FC6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6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E48C188F-C2A6-2C24-86D9-235084244F98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7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499F7819-AE27-7288-7FF4-41AC7EFB38C0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8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A5C3B2CD-C66C-F78D-31CB-7F770872BD9E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9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5BE22DA7-EBC7-41BA-A054-E9B34AAB07FA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6" name="FILE_20220928_222357_3">
            <a:hlinkClick r:id="" action="ppaction://media"/>
            <a:extLst>
              <a:ext uri="{FF2B5EF4-FFF2-40B4-BE49-F238E27FC236}">
                <a16:creationId xmlns:a16="http://schemas.microsoft.com/office/drawing/2014/main" id="{E777B5C8-BE2F-68C3-D748-5EF82412FA48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0"/>
          <a:stretch>
            <a:fillRect/>
          </a:stretch>
        </p:blipFill>
        <p:spPr>
          <a:xfrm>
            <a:off x="-668825" y="167231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1701460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21570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nodeType="withEffect">
                                  <p:stCondLst>
                                    <p:cond delay="150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17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1900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3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000"/>
                            </p:stCondLst>
                            <p:childTnLst>
                              <p:par>
                                <p:cTn id="56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7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2000"/>
                            </p:stCondLst>
                            <p:childTnLst>
                              <p:par>
                                <p:cTn id="60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1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3000"/>
                            </p:stCondLst>
                            <p:childTnLst>
                              <p:par>
                                <p:cTn id="64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5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4000"/>
                            </p:stCondLst>
                            <p:childTnLst>
                              <p:par>
                                <p:cTn id="68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9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5000"/>
                            </p:stCondLst>
                            <p:childTnLst>
                              <p:par>
                                <p:cTn id="72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3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6000"/>
                            </p:stCondLst>
                            <p:childTnLst>
                              <p:par>
                                <p:cTn id="76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7000"/>
                            </p:stCondLst>
                            <p:childTnLst>
                              <p:par>
                                <p:cTn id="80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1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3" fill="hold">
                            <p:stCondLst>
                              <p:cond delay="8000"/>
                            </p:stCondLst>
                            <p:childTnLst>
                              <p:par>
                                <p:cTn id="84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5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9000"/>
                            </p:stCondLst>
                            <p:childTnLst>
                              <p:par>
                                <p:cTn id="88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9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0"/>
                            </p:stCondLst>
                            <p:childTnLst>
                              <p:par>
                                <p:cTn id="92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3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8" dur="1750" tmFilter="0, 0; .2, .5; .8, .5; 1, 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99" dur="875" autoRev="1" fill="hold"/>
                                        <p:tgtEl>
                                          <p:spTgt spid="2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3" grpId="0"/>
      <p:bldP spid="6" grpId="0" animBg="1"/>
      <p:bldP spid="6" grpId="1" animBg="1"/>
      <p:bldP spid="7" grpId="0" animBg="1"/>
      <p:bldP spid="7" grpId="1" animBg="1"/>
      <p:bldP spid="8" grpId="0" animBg="1"/>
      <p:bldP spid="8" grpId="1" animBg="1"/>
      <p:bldP spid="9" grpId="0" animBg="1"/>
      <p:bldP spid="9" grpId="1" animBg="1"/>
      <p:bldP spid="12" grpId="0" animBg="1"/>
      <p:bldP spid="12" grpId="1" animBg="1"/>
      <p:bldP spid="15" grpId="0" animBg="1"/>
      <p:bldP spid="15" grpId="1" animBg="1"/>
      <p:bldP spid="18" grpId="0" animBg="1"/>
      <p:bldP spid="18" grpId="1" animBg="1"/>
      <p:bldP spid="20" grpId="0" animBg="1"/>
      <p:bldP spid="20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C5E2540B-E2B5-47BA-91F9-DE0EABB066B4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t="1112"/>
          <a:stretch/>
        </p:blipFill>
        <p:spPr>
          <a:xfrm>
            <a:off x="28250" y="0"/>
            <a:ext cx="12176450" cy="6858000"/>
          </a:xfrm>
          <a:prstGeom prst="rect">
            <a:avLst/>
          </a:prstGeom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696D389C-1AD9-4B34-B86F-71DD2151EB5B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xmlns="" r:embed="rId8"/>
              </a:ext>
            </a:extLst>
          </a:blip>
          <a:stretch>
            <a:fillRect/>
          </a:stretch>
        </p:blipFill>
        <p:spPr>
          <a:xfrm>
            <a:off x="3124200" y="174539"/>
            <a:ext cx="8686800" cy="2293710"/>
          </a:xfrm>
          <a:prstGeom prst="rect">
            <a:avLst/>
          </a:prstGeo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</p:pic>
      <p:grpSp>
        <p:nvGrpSpPr>
          <p:cNvPr id="30" name="Group 29">
            <a:extLst>
              <a:ext uri="{FF2B5EF4-FFF2-40B4-BE49-F238E27FC236}">
                <a16:creationId xmlns:a16="http://schemas.microsoft.com/office/drawing/2014/main" id="{8044D04C-8885-45F7-B9B9-25E731689F94}"/>
              </a:ext>
            </a:extLst>
          </p:cNvPr>
          <p:cNvGrpSpPr/>
          <p:nvPr/>
        </p:nvGrpSpPr>
        <p:grpSpPr>
          <a:xfrm>
            <a:off x="609600" y="465992"/>
            <a:ext cx="2133600" cy="1743808"/>
            <a:chOff x="381000" y="449490"/>
            <a:chExt cx="2133600" cy="1743808"/>
          </a:xfrm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grpSpPr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E6BDF323-1074-4CE3-9DCD-1333265984A1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381000" y="449490"/>
              <a:ext cx="2133600" cy="1743808"/>
            </a:xfrm>
            <a:prstGeom prst="rect">
              <a:avLst/>
            </a:prstGeom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8551F268-9200-4776-B661-1501568788E8}"/>
                </a:ext>
              </a:extLst>
            </p:cNvPr>
            <p:cNvSpPr txBox="1"/>
            <p:nvPr/>
          </p:nvSpPr>
          <p:spPr>
            <a:xfrm>
              <a:off x="741962" y="990600"/>
              <a:ext cx="1415837" cy="677108"/>
            </a:xfrm>
            <a:prstGeom prst="rect">
              <a:avLst/>
            </a:prstGeom>
            <a:noFill/>
          </p:spPr>
          <p:txBody>
            <a:bodyPr wrap="none" lIns="0" tIns="0" rIns="0" bIns="0" rtlCol="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iCiel Cadena" panose="02000503000000020004" pitchFamily="50" charset="0"/>
                  <a:ea typeface="+mn-ea"/>
                  <a:cs typeface="+mn-cs"/>
                </a:rPr>
                <a:t>CÂU 3</a:t>
              </a:r>
            </a:p>
          </p:txBody>
        </p:sp>
      </p:grpSp>
      <p:sp>
        <p:nvSpPr>
          <p:cNvPr id="13" name="TextBox 12">
            <a:extLst>
              <a:ext uri="{FF2B5EF4-FFF2-40B4-BE49-F238E27FC236}">
                <a16:creationId xmlns:a16="http://schemas.microsoft.com/office/drawing/2014/main" id="{4BB2E70D-186F-492E-8822-5944E17F7F00}"/>
              </a:ext>
            </a:extLst>
          </p:cNvPr>
          <p:cNvSpPr txBox="1"/>
          <p:nvPr/>
        </p:nvSpPr>
        <p:spPr>
          <a:xfrm>
            <a:off x="4583075" y="1730406"/>
            <a:ext cx="4690387" cy="492443"/>
          </a:xfrm>
          <a:prstGeom prst="rect">
            <a:avLst/>
          </a:prstGeom>
          <a:noFill/>
        </p:spPr>
        <p:txBody>
          <a:bodyPr wrap="non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Đây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là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môn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thể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 thao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nào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rPr>
              <a:t>?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A3317247-3810-488A-B123-BB696AAF32B6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937760" y="121261"/>
            <a:ext cx="4713179" cy="1640963"/>
          </a:xfrm>
          <a:prstGeom prst="rect">
            <a:avLst/>
          </a:prstGeom>
        </p:spPr>
      </p:pic>
      <p:grpSp>
        <p:nvGrpSpPr>
          <p:cNvPr id="5" name="Group 4">
            <a:extLst>
              <a:ext uri="{FF2B5EF4-FFF2-40B4-BE49-F238E27FC236}">
                <a16:creationId xmlns:a16="http://schemas.microsoft.com/office/drawing/2014/main" id="{7F52F3FF-5383-4AF3-8045-01A1B5520C9A}"/>
              </a:ext>
            </a:extLst>
          </p:cNvPr>
          <p:cNvGrpSpPr/>
          <p:nvPr/>
        </p:nvGrpSpPr>
        <p:grpSpPr>
          <a:xfrm>
            <a:off x="705255" y="2380265"/>
            <a:ext cx="11029545" cy="1569660"/>
            <a:chOff x="705255" y="2380265"/>
            <a:chExt cx="11029545" cy="1569660"/>
          </a:xfrm>
        </p:grpSpPr>
        <p:sp>
          <p:nvSpPr>
            <p:cNvPr id="16" name="Rectangle: Rounded Corners 15">
              <a:extLst>
                <a:ext uri="{FF2B5EF4-FFF2-40B4-BE49-F238E27FC236}">
                  <a16:creationId xmlns:a16="http://schemas.microsoft.com/office/drawing/2014/main" id="{6F7BD1A3-87C6-4150-B039-4C13E8C2DBDB}"/>
                </a:ext>
              </a:extLst>
            </p:cNvPr>
            <p:cNvSpPr/>
            <p:nvPr/>
          </p:nvSpPr>
          <p:spPr>
            <a:xfrm>
              <a:off x="1295400" y="2743200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Bóng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rổ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22" name="Rectangle 21">
              <a:extLst>
                <a:ext uri="{FF2B5EF4-FFF2-40B4-BE49-F238E27FC236}">
                  <a16:creationId xmlns:a16="http://schemas.microsoft.com/office/drawing/2014/main" id="{78DDA02F-D27E-4553-A106-8C30F1885025}"/>
                </a:ext>
              </a:extLst>
            </p:cNvPr>
            <p:cNvSpPr/>
            <p:nvPr/>
          </p:nvSpPr>
          <p:spPr>
            <a:xfrm>
              <a:off x="705255" y="2380265"/>
              <a:ext cx="94288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A0D468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A</a:t>
              </a:r>
            </a:p>
          </p:txBody>
        </p:sp>
      </p:grpSp>
      <p:grpSp>
        <p:nvGrpSpPr>
          <p:cNvPr id="7" name="Group 6">
            <a:extLst>
              <a:ext uri="{FF2B5EF4-FFF2-40B4-BE49-F238E27FC236}">
                <a16:creationId xmlns:a16="http://schemas.microsoft.com/office/drawing/2014/main" id="{F4292EFF-4B0F-4FF8-A0F8-9C244946A1DE}"/>
              </a:ext>
            </a:extLst>
          </p:cNvPr>
          <p:cNvGrpSpPr/>
          <p:nvPr/>
        </p:nvGrpSpPr>
        <p:grpSpPr>
          <a:xfrm>
            <a:off x="703857" y="3925404"/>
            <a:ext cx="11030943" cy="1569660"/>
            <a:chOff x="703857" y="3925404"/>
            <a:chExt cx="11030943" cy="1569660"/>
          </a:xfrm>
        </p:grpSpPr>
        <p:sp>
          <p:nvSpPr>
            <p:cNvPr id="17" name="Rectangle: Rounded Corners 16">
              <a:extLst>
                <a:ext uri="{FF2B5EF4-FFF2-40B4-BE49-F238E27FC236}">
                  <a16:creationId xmlns:a16="http://schemas.microsoft.com/office/drawing/2014/main" id="{C3F609AC-00FD-4AA8-8859-DFC33DD6D4AE}"/>
                </a:ext>
              </a:extLst>
            </p:cNvPr>
            <p:cNvSpPr/>
            <p:nvPr/>
          </p:nvSpPr>
          <p:spPr>
            <a:xfrm>
              <a:off x="1295400" y="4270402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Bóng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bàn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9FF5971D-43FD-4967-AF93-DA6C7AF67410}"/>
                </a:ext>
              </a:extLst>
            </p:cNvPr>
            <p:cNvSpPr/>
            <p:nvPr/>
          </p:nvSpPr>
          <p:spPr>
            <a:xfrm>
              <a:off x="703857" y="3925404"/>
              <a:ext cx="1002197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FC6E51">
                      <a:lumMod val="75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b</a:t>
              </a:r>
            </a:p>
          </p:txBody>
        </p:sp>
      </p:grpSp>
      <p:grpSp>
        <p:nvGrpSpPr>
          <p:cNvPr id="8" name="Group 7">
            <a:extLst>
              <a:ext uri="{FF2B5EF4-FFF2-40B4-BE49-F238E27FC236}">
                <a16:creationId xmlns:a16="http://schemas.microsoft.com/office/drawing/2014/main" id="{51EE149E-B89F-4DF5-A2F8-C3A6E8022808}"/>
              </a:ext>
            </a:extLst>
          </p:cNvPr>
          <p:cNvGrpSpPr/>
          <p:nvPr/>
        </p:nvGrpSpPr>
        <p:grpSpPr>
          <a:xfrm>
            <a:off x="746336" y="5342530"/>
            <a:ext cx="10988464" cy="1569660"/>
            <a:chOff x="746336" y="5342530"/>
            <a:chExt cx="10988464" cy="1569660"/>
          </a:xfrm>
        </p:grpSpPr>
        <p:sp>
          <p:nvSpPr>
            <p:cNvPr id="19" name="Rectangle: Rounded Corners 18">
              <a:extLst>
                <a:ext uri="{FF2B5EF4-FFF2-40B4-BE49-F238E27FC236}">
                  <a16:creationId xmlns:a16="http://schemas.microsoft.com/office/drawing/2014/main" id="{9BB386F8-1E91-4358-9C7D-8FA463469EF3}"/>
                </a:ext>
              </a:extLst>
            </p:cNvPr>
            <p:cNvSpPr/>
            <p:nvPr/>
          </p:nvSpPr>
          <p:spPr>
            <a:xfrm>
              <a:off x="1295400" y="5733369"/>
              <a:ext cx="10439400" cy="941047"/>
            </a:xfrm>
            <a:prstGeom prst="roundRect">
              <a:avLst/>
            </a:prstGeom>
            <a:solidFill>
              <a:schemeClr val="bg1"/>
            </a:solidFill>
            <a:ln w="76200">
              <a:solidFill>
                <a:srgbClr val="5FC5E9"/>
              </a:solidFill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Quần</a:t>
              </a:r>
              <a:r>
                <a:rPr kumimoji="0" lang="en-US" sz="3400" b="0" i="0" u="none" strike="noStrike" kern="1200" cap="none" spc="0" normalizeH="0" baseline="0" noProof="0" dirty="0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 </a:t>
              </a:r>
              <a:r>
                <a:rPr kumimoji="0" lang="en-US" sz="3400" b="0" i="0" u="none" strike="noStrike" kern="1200" cap="none" spc="0" normalizeH="0" baseline="0" noProof="0" dirty="0" err="1">
                  <a:ln>
                    <a:noFill/>
                  </a:ln>
                  <a:solidFill>
                    <a:prstClr val="black">
                      <a:lumMod val="75000"/>
                      <a:lumOff val="25000"/>
                    </a:prstClr>
                  </a:solidFill>
                  <a:effectLst/>
                  <a:uLnTx/>
                  <a:uFillTx/>
                  <a:latin typeface="#9Slide02 Tieu de dai"/>
                  <a:ea typeface="+mn-ea"/>
                  <a:cs typeface="+mn-cs"/>
                </a:rPr>
                <a:t>vợt</a:t>
              </a:r>
              <a:endParaRPr kumimoji="0" lang="en-US" sz="3400" b="0" i="0" u="none" strike="noStrike" kern="1200" cap="none" spc="0" normalizeH="0" baseline="0" noProof="0" dirty="0">
                <a:ln>
                  <a:noFill/>
                </a:ln>
                <a:solidFill>
                  <a:prstClr val="black">
                    <a:lumMod val="75000"/>
                    <a:lumOff val="25000"/>
                  </a:prstClr>
                </a:solidFill>
                <a:effectLst/>
                <a:uLnTx/>
                <a:uFillTx/>
                <a:latin typeface="#9Slide02 Tieu de dai"/>
                <a:ea typeface="+mn-ea"/>
                <a:cs typeface="+mn-cs"/>
              </a:endParaRPr>
            </a:p>
          </p:txBody>
        </p:sp>
        <p:sp>
          <p:nvSpPr>
            <p:cNvPr id="32" name="Rectangle 31">
              <a:extLst>
                <a:ext uri="{FF2B5EF4-FFF2-40B4-BE49-F238E27FC236}">
                  <a16:creationId xmlns:a16="http://schemas.microsoft.com/office/drawing/2014/main" id="{01ED6DAB-9370-43A9-9A8E-D32B31F39CA3}"/>
                </a:ext>
              </a:extLst>
            </p:cNvPr>
            <p:cNvSpPr/>
            <p:nvPr/>
          </p:nvSpPr>
          <p:spPr>
            <a:xfrm>
              <a:off x="746336" y="5342530"/>
              <a:ext cx="917239" cy="1569660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600" b="1" i="0" u="none" strike="noStrike" kern="1200" cap="none" spc="0" normalizeH="0" baseline="0" noProof="0">
                  <a:ln w="9525">
                    <a:solidFill>
                      <a:prstClr val="white"/>
                    </a:solidFill>
                    <a:prstDash val="solid"/>
                  </a:ln>
                  <a:solidFill>
                    <a:srgbClr val="092D6C">
                      <a:lumMod val="60000"/>
                      <a:lumOff val="40000"/>
                    </a:srgbClr>
                  </a:solidFill>
                  <a:effectLst>
                    <a:outerShdw blurRad="12700" dist="38100" dir="2700000" algn="tl" rotWithShape="0">
                      <a:srgbClr val="FC6E51">
                        <a:lumMod val="60000"/>
                        <a:lumOff val="40000"/>
                      </a:srgbClr>
                    </a:outerShdw>
                  </a:effectLst>
                  <a:uLnTx/>
                  <a:uFillTx/>
                  <a:latin typeface="UTM Showcard" panose="02040603050506020204" pitchFamily="18" charset="0"/>
                  <a:ea typeface="+mn-ea"/>
                  <a:cs typeface="+mn-cs"/>
                </a:rPr>
                <a:t>c</a:t>
              </a:r>
            </a:p>
          </p:txBody>
        </p:sp>
      </p:grpSp>
      <p:sp>
        <p:nvSpPr>
          <p:cNvPr id="2" name="Oval 1">
            <a:extLst>
              <a:ext uri="{FF2B5EF4-FFF2-40B4-BE49-F238E27FC236}">
                <a16:creationId xmlns:a16="http://schemas.microsoft.com/office/drawing/2014/main" id="{AE376C8E-280E-AC6F-48CE-199279049904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D7F3CA31-48A8-966D-F625-7DA5D22CF81D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8287283C-B0D6-C787-2308-1F4B0F2E9C91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2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2" name="Oval 11">
            <a:extLst>
              <a:ext uri="{FF2B5EF4-FFF2-40B4-BE49-F238E27FC236}">
                <a16:creationId xmlns:a16="http://schemas.microsoft.com/office/drawing/2014/main" id="{07B39D09-1101-D271-872A-4C384202D528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3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5" name="Oval 14">
            <a:extLst>
              <a:ext uri="{FF2B5EF4-FFF2-40B4-BE49-F238E27FC236}">
                <a16:creationId xmlns:a16="http://schemas.microsoft.com/office/drawing/2014/main" id="{C3C6F2E9-9F0A-C796-6782-B75D0F4290F9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4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18" name="Oval 17">
            <a:extLst>
              <a:ext uri="{FF2B5EF4-FFF2-40B4-BE49-F238E27FC236}">
                <a16:creationId xmlns:a16="http://schemas.microsoft.com/office/drawing/2014/main" id="{C6F6E627-7AED-5B16-9DA7-E573949B4806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5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0" name="Oval 19">
            <a:extLst>
              <a:ext uri="{FF2B5EF4-FFF2-40B4-BE49-F238E27FC236}">
                <a16:creationId xmlns:a16="http://schemas.microsoft.com/office/drawing/2014/main" id="{CC5BBE46-AFC0-F8C8-5C6B-0A6741582802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6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1" name="Oval 20">
            <a:extLst>
              <a:ext uri="{FF2B5EF4-FFF2-40B4-BE49-F238E27FC236}">
                <a16:creationId xmlns:a16="http://schemas.microsoft.com/office/drawing/2014/main" id="{677CFD8C-0731-7720-5969-84572E6E0674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7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3" name="Oval 22">
            <a:extLst>
              <a:ext uri="{FF2B5EF4-FFF2-40B4-BE49-F238E27FC236}">
                <a16:creationId xmlns:a16="http://schemas.microsoft.com/office/drawing/2014/main" id="{8807654F-B0F5-2E51-2CE2-B81D289E1860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8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4" name="Oval 23">
            <a:extLst>
              <a:ext uri="{FF2B5EF4-FFF2-40B4-BE49-F238E27FC236}">
                <a16:creationId xmlns:a16="http://schemas.microsoft.com/office/drawing/2014/main" id="{452CC0CF-E805-0A29-FAC4-D50AA8476AEA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9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5" name="Oval 24">
            <a:extLst>
              <a:ext uri="{FF2B5EF4-FFF2-40B4-BE49-F238E27FC236}">
                <a16:creationId xmlns:a16="http://schemas.microsoft.com/office/drawing/2014/main" id="{0A17DD2C-3605-95DD-A9CB-F4A18624CC4A}"/>
              </a:ext>
            </a:extLst>
          </p:cNvPr>
          <p:cNvSpPr/>
          <p:nvPr/>
        </p:nvSpPr>
        <p:spPr>
          <a:xfrm>
            <a:off x="10104820" y="5039125"/>
            <a:ext cx="1706180" cy="1635291"/>
          </a:xfrm>
          <a:prstGeom prst="ellipse">
            <a:avLst/>
          </a:prstGeom>
          <a:solidFill>
            <a:schemeClr val="bg1"/>
          </a:solidFill>
          <a:ln w="76200">
            <a:solidFill>
              <a:schemeClr val="tx1"/>
            </a:solidFill>
            <a:prstDash val="sys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200" b="1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#9Slide02 Noi dung dai"/>
                <a:ea typeface="+mn-ea"/>
                <a:cs typeface="+mn-cs"/>
              </a:rPr>
              <a:t>10</a:t>
            </a:r>
            <a:endParaRPr kumimoji="0" lang="vi-VN" sz="7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pic>
        <p:nvPicPr>
          <p:cNvPr id="26" name="FILE_20220928_222357_4">
            <a:hlinkClick r:id="" action="ppaction://media"/>
            <a:extLst>
              <a:ext uri="{FF2B5EF4-FFF2-40B4-BE49-F238E27FC236}">
                <a16:creationId xmlns:a16="http://schemas.microsoft.com/office/drawing/2014/main" id="{ED63251D-C810-A6FD-9F35-C67B61C5B8E2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11"/>
          <a:stretch>
            <a:fillRect/>
          </a:stretch>
        </p:blipFill>
        <p:spPr>
          <a:xfrm>
            <a:off x="-668825" y="174539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037468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4395" fill="hold"/>
                                        <p:tgtEl>
                                          <p:spTgt spid="2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47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7" presetClass="entr" presetSubtype="0" fill="hold" nodeType="withEffect">
                                  <p:stCondLst>
                                    <p:cond delay="7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nodeType="withEffect">
                                  <p:stCondLst>
                                    <p:cond delay="971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7" presetClass="entr" presetSubtype="0" fill="hold" nodeType="withEffect">
                                  <p:stCondLst>
                                    <p:cond delay="1171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4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7" presetID="21" presetClass="exit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58" dur="10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1000"/>
                            </p:stCondLst>
                            <p:childTnLst>
                              <p:par>
                                <p:cTn id="61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2" dur="10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2000"/>
                            </p:stCondLst>
                            <p:childTnLst>
                              <p:par>
                                <p:cTn id="6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66" dur="10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3000"/>
                            </p:stCondLst>
                            <p:childTnLst>
                              <p:par>
                                <p:cTn id="69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0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000"/>
                            </p:stCondLst>
                            <p:childTnLst>
                              <p:par>
                                <p:cTn id="73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4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5000"/>
                            </p:stCondLst>
                            <p:childTnLst>
                              <p:par>
                                <p:cTn id="77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78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6000"/>
                            </p:stCondLst>
                            <p:childTnLst>
                              <p:par>
                                <p:cTn id="81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2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1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7000"/>
                            </p:stCondLst>
                            <p:childTnLst>
                              <p:par>
                                <p:cTn id="85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86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8000"/>
                            </p:stCondLst>
                            <p:childTnLst>
                              <p:par>
                                <p:cTn id="89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0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8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9000"/>
                            </p:stCondLst>
                            <p:childTnLst>
                              <p:par>
                                <p:cTn id="93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4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3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4" name="click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10000"/>
                            </p:stCondLst>
                            <p:childTnLst>
                              <p:par>
                                <p:cTn id="97" presetID="21" presetClass="exit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9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97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5" name="bomb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26" presetClass="emph" presetSubtype="0" repeatCount="indefinite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03" dur="175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4" dur="875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10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6"/>
                </p:tgtEl>
              </p:cMediaNode>
            </p:audio>
          </p:childTnLst>
        </p:cTn>
      </p:par>
    </p:tnLst>
    <p:bldLst>
      <p:bldP spid="13" grpId="0"/>
      <p:bldP spid="2" grpId="0" animBg="1"/>
      <p:bldP spid="2" grpId="1" animBg="1"/>
      <p:bldP spid="6" grpId="0" animBg="1"/>
      <p:bldP spid="6" grpId="1" animBg="1"/>
      <p:bldP spid="9" grpId="0" animBg="1"/>
      <p:bldP spid="9" grpId="1" animBg="1"/>
      <p:bldP spid="12" grpId="0" animBg="1"/>
      <p:bldP spid="12" grpId="1" animBg="1"/>
      <p:bldP spid="15" grpId="0" animBg="1"/>
      <p:bldP spid="15" grpId="1" animBg="1"/>
      <p:bldP spid="18" grpId="0" animBg="1"/>
      <p:bldP spid="18" grpId="1" animBg="1"/>
      <p:bldP spid="20" grpId="0" animBg="1"/>
      <p:bldP spid="20" grpId="1" animBg="1"/>
      <p:bldP spid="21" grpId="0" animBg="1"/>
      <p:bldP spid="21" grpId="1" animBg="1"/>
      <p:bldP spid="23" grpId="0" animBg="1"/>
      <p:bldP spid="23" grpId="1" animBg="1"/>
      <p:bldP spid="24" grpId="0" animBg="1"/>
      <p:bldP spid="24" grpId="1" animBg="1"/>
      <p:bldP spid="25" grpId="0" animBg="1"/>
      <p:bldP spid="25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7">
            <a:extLst>
              <a:ext uri="{FF2B5EF4-FFF2-40B4-BE49-F238E27FC236}">
                <a16:creationId xmlns:a16="http://schemas.microsoft.com/office/drawing/2014/main" id="{483A191F-7853-4AA1-BA61-A2B24267EB1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88442" y="2503959"/>
            <a:ext cx="8297949" cy="1915903"/>
          </a:xfrm>
          <a:prstGeom prst="rect">
            <a:avLst/>
          </a:prstGeom>
          <a:noFill/>
          <a:ln>
            <a:noFill/>
          </a:ln>
        </p:spPr>
        <p:txBody>
          <a:bodyPr wrap="square" lIns="68573" tIns="34287" rIns="68573" bIns="34287">
            <a:spAutoFit/>
          </a:bodyPr>
          <a:lstStyle>
            <a:lvl1pPr>
              <a:spcBef>
                <a:spcPct val="20000"/>
              </a:spcBef>
              <a:buFont typeface="Arial" pitchFamily="34" charset="0"/>
              <a:buChar char="•"/>
              <a:defRPr sz="32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1pPr>
            <a:lvl2pPr marL="742950" indent="-285750">
              <a:spcBef>
                <a:spcPct val="20000"/>
              </a:spcBef>
              <a:buFont typeface="Arial" pitchFamily="34" charset="0"/>
              <a:buChar char="–"/>
              <a:defRPr sz="28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2pPr>
            <a:lvl3pPr marL="1143000" indent="-228600">
              <a:spcBef>
                <a:spcPct val="20000"/>
              </a:spcBef>
              <a:buFont typeface="Arial" pitchFamily="34" charset="0"/>
              <a:buChar char="•"/>
              <a:defRPr sz="24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3pPr>
            <a:lvl4pPr marL="1600200" indent="-228600">
              <a:spcBef>
                <a:spcPct val="20000"/>
              </a:spcBef>
              <a:buFont typeface="Arial" pitchFamily="34" charset="0"/>
              <a:buChar char="–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4pPr>
            <a:lvl5pPr marL="2057400" indent="-228600">
              <a:spcBef>
                <a:spcPct val="20000"/>
              </a:spcBef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»"/>
              <a:defRPr sz="2000">
                <a:solidFill>
                  <a:schemeClr val="tx1"/>
                </a:solidFill>
                <a:latin typeface="Calibri" pitchFamily="34" charset="0"/>
                <a:ea typeface="宋体" pitchFamily="2" charset="-122"/>
                <a:sym typeface="Calibri" pitchFamily="34" charset="0"/>
              </a:defRPr>
            </a:lvl9pPr>
          </a:lstStyle>
          <a:p>
            <a:pPr marL="0" marR="0" lvl="0" indent="0" algn="ctr" defTabSz="914332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Bài</a:t>
            </a:r>
            <a:r>
              <a:rPr kumimoji="0" lang="en-US" altLang="zh-CN" sz="60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7. </a:t>
            </a:r>
            <a:r>
              <a:rPr kumimoji="0" lang="en-US" altLang="zh-CN" sz="6000" b="1" i="0" u="none" strike="noStrike" kern="1200" cap="none" spc="0" normalizeH="0" baseline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Tiếp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xúc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dirty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với</a:t>
            </a:r>
            <a:r>
              <a:rPr kumimoji="0" lang="en-US" altLang="zh-CN" sz="6000" b="1" i="0" u="none" strike="noStrike" kern="1200" cap="none" spc="0" normalizeH="0" noProof="0" dirty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err="1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người</a:t>
            </a:r>
            <a:r>
              <a:rPr kumimoji="0" lang="en-US" altLang="zh-CN" sz="6000" b="1" i="0" u="none" strike="noStrike" kern="1200" cap="none" spc="0" normalizeH="0" noProof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</a:t>
            </a:r>
            <a:r>
              <a:rPr kumimoji="0" lang="en-US" altLang="zh-CN" sz="6000" b="1" i="0" u="none" strike="noStrike" kern="1200" cap="none" spc="0" normalizeH="0" noProof="0" smtClean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lạ (tiết 2)</a:t>
            </a:r>
            <a:r>
              <a:rPr kumimoji="0" lang="en-US" altLang="zh-CN" sz="6000" b="1" i="0" u="none" strike="noStrike" kern="1200" cap="none" spc="0" normalizeH="0" baseline="0" noProof="0" smtClean="0">
                <a:ln>
                  <a:noFill/>
                </a:ln>
                <a:solidFill>
                  <a:srgbClr val="FFC000">
                    <a:lumMod val="75000"/>
                  </a:srgbClr>
                </a:solidFill>
                <a:effectLst>
                  <a:glow rad="127000">
                    <a:prstClr val="white"/>
                  </a:glow>
                </a:effectLst>
                <a:uLnTx/>
                <a:uFillTx/>
                <a:latin typeface="UTM Avo" panose="02040603050506020204" pitchFamily="18" charset="0"/>
                <a:ea typeface="微软雅黑" panose="020B0503020204020204" pitchFamily="34" charset="-122"/>
                <a:cs typeface="Arial" panose="020B0604020202020204" pitchFamily="34" charset="0"/>
                <a:sym typeface="Calibri" pitchFamily="34" charset="0"/>
              </a:rPr>
              <a:t>  </a:t>
            </a:r>
            <a:endParaRPr kumimoji="0" lang="zh-CN" altLang="en-US" sz="6000" b="1" i="0" u="none" strike="noStrike" kern="1200" cap="none" spc="0" normalizeH="0" baseline="0" noProof="0" dirty="0">
              <a:ln>
                <a:noFill/>
              </a:ln>
              <a:solidFill>
                <a:srgbClr val="FFC000">
                  <a:lumMod val="75000"/>
                </a:srgbClr>
              </a:solidFill>
              <a:effectLst>
                <a:glow rad="127000">
                  <a:prstClr val="white"/>
                </a:glow>
              </a:effectLst>
              <a:uLnTx/>
              <a:uFillTx/>
              <a:latin typeface="UTM Avo" panose="02040603050506020204" pitchFamily="18" charset="0"/>
              <a:ea typeface="微软雅黑" panose="020B0503020204020204" pitchFamily="34" charset="-122"/>
              <a:cs typeface="Arial" panose="020B0604020202020204" pitchFamily="34" charset="0"/>
              <a:sym typeface="Calibri" pitchFamily="34" charset="0"/>
            </a:endParaRPr>
          </a:p>
        </p:txBody>
      </p:sp>
      <p:pic>
        <p:nvPicPr>
          <p:cNvPr id="5" name="中央人民广播电台少年广播合唱团 - 六一国际儿童节">
            <a:hlinkClick r:id="" action="ppaction://media"/>
            <a:extLst>
              <a:ext uri="{FF2B5EF4-FFF2-40B4-BE49-F238E27FC236}">
                <a16:creationId xmlns:a16="http://schemas.microsoft.com/office/drawing/2014/main" id="{54C2D542-F321-45F4-A480-4699B312ADA4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7308273" y="-1948972"/>
            <a:ext cx="609600" cy="6096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F147DD16-1EE9-42F4-B179-ECCC9B5A48FE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723917" y="844641"/>
            <a:ext cx="6744166" cy="11324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8954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random/>
      </p:transition>
    </mc:Choice>
    <mc:Fallback xmlns="">
      <p:transition spd="slow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99">
                <p:cTn id="10" repeatCount="indefinite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P spid="4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>
            <a:extLst>
              <a:ext uri="{FF2B5EF4-FFF2-40B4-BE49-F238E27FC236}">
                <a16:creationId xmlns:a16="http://schemas.microsoft.com/office/drawing/2014/main" id="{8323E06D-0A40-4C04-80CD-9D414FA6F7BE}"/>
              </a:ext>
            </a:extLst>
          </p:cNvPr>
          <p:cNvGrpSpPr/>
          <p:nvPr/>
        </p:nvGrpSpPr>
        <p:grpSpPr>
          <a:xfrm>
            <a:off x="-14514" y="-36198"/>
            <a:ext cx="12249265" cy="6981372"/>
            <a:chOff x="-14514" y="-36198"/>
            <a:chExt cx="12249265" cy="6981372"/>
          </a:xfrm>
        </p:grpSpPr>
        <p:pic>
          <p:nvPicPr>
            <p:cNvPr id="82" name="图片 81">
              <a:extLst>
                <a:ext uri="{FF2B5EF4-FFF2-40B4-BE49-F238E27FC236}">
                  <a16:creationId xmlns:a16="http://schemas.microsoft.com/office/drawing/2014/main" id="{68308513-C96F-4006-986E-B90BCF65108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-14514" y="-36198"/>
              <a:ext cx="12249265" cy="6981372"/>
            </a:xfrm>
            <a:prstGeom prst="rect">
              <a:avLst/>
            </a:prstGeom>
          </p:spPr>
        </p:pic>
        <p:sp>
          <p:nvSpPr>
            <p:cNvPr id="83" name="矩形 82">
              <a:extLst>
                <a:ext uri="{FF2B5EF4-FFF2-40B4-BE49-F238E27FC236}">
                  <a16:creationId xmlns:a16="http://schemas.microsoft.com/office/drawing/2014/main" id="{72E35EA5-6955-413D-842B-86221010E3C6}"/>
                </a:ext>
              </a:extLst>
            </p:cNvPr>
            <p:cNvSpPr/>
            <p:nvPr/>
          </p:nvSpPr>
          <p:spPr>
            <a:xfrm>
              <a:off x="215078" y="174171"/>
              <a:ext cx="11700678" cy="6487886"/>
            </a:xfrm>
            <a:prstGeom prst="rect">
              <a:avLst/>
            </a:prstGeom>
            <a:noFill/>
            <a:ln w="38100">
              <a:solidFill>
                <a:schemeClr val="bg1"/>
              </a:solidFill>
              <a:prstDash val="sysDot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Helvetica"/>
                <a:cs typeface="Helvetica"/>
                <a:sym typeface="+mn-lt"/>
              </a:endParaRPr>
            </a:p>
          </p:txBody>
        </p:sp>
        <p:pic>
          <p:nvPicPr>
            <p:cNvPr id="84" name="图片 83">
              <a:extLst>
                <a:ext uri="{FF2B5EF4-FFF2-40B4-BE49-F238E27FC236}">
                  <a16:creationId xmlns:a16="http://schemas.microsoft.com/office/drawing/2014/main" id="{2476ABB5-5DE1-4277-84A7-5066B8E6044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>
              <a:off x="10014857" y="443744"/>
              <a:ext cx="827314" cy="813214"/>
            </a:xfrm>
            <a:prstGeom prst="rect">
              <a:avLst/>
            </a:prstGeom>
          </p:spPr>
        </p:pic>
        <p:pic>
          <p:nvPicPr>
            <p:cNvPr id="85" name="图片 84">
              <a:extLst>
                <a:ext uri="{FF2B5EF4-FFF2-40B4-BE49-F238E27FC236}">
                  <a16:creationId xmlns:a16="http://schemas.microsoft.com/office/drawing/2014/main" id="{DD670E77-7CEF-4909-9222-D8042D04EF39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968" t="27937" r="38598" b="62529"/>
            <a:stretch/>
          </p:blipFill>
          <p:spPr>
            <a:xfrm rot="15662064">
              <a:off x="7005736" y="316017"/>
              <a:ext cx="770963" cy="653873"/>
            </a:xfrm>
            <a:prstGeom prst="rect">
              <a:avLst/>
            </a:prstGeom>
          </p:spPr>
        </p:pic>
        <p:pic>
          <p:nvPicPr>
            <p:cNvPr id="86" name="图片 85">
              <a:extLst>
                <a:ext uri="{FF2B5EF4-FFF2-40B4-BE49-F238E27FC236}">
                  <a16:creationId xmlns:a16="http://schemas.microsoft.com/office/drawing/2014/main" id="{6308C0FA-48E9-4238-9B02-95A7A556889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>
              <a:off x="5204921" y="431575"/>
              <a:ext cx="868148" cy="813694"/>
            </a:xfrm>
            <a:prstGeom prst="rect">
              <a:avLst/>
            </a:prstGeom>
          </p:spPr>
        </p:pic>
        <p:pic>
          <p:nvPicPr>
            <p:cNvPr id="87" name="图片 86">
              <a:extLst>
                <a:ext uri="{FF2B5EF4-FFF2-40B4-BE49-F238E27FC236}">
                  <a16:creationId xmlns:a16="http://schemas.microsoft.com/office/drawing/2014/main" id="{D7665200-9BD6-4806-8387-A1392A6ABDE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>
              <a:off x="4011947" y="2827935"/>
              <a:ext cx="664387" cy="745126"/>
            </a:xfrm>
            <a:prstGeom prst="rect">
              <a:avLst/>
            </a:prstGeom>
          </p:spPr>
        </p:pic>
        <p:pic>
          <p:nvPicPr>
            <p:cNvPr id="88" name="图片 87">
              <a:extLst>
                <a:ext uri="{FF2B5EF4-FFF2-40B4-BE49-F238E27FC236}">
                  <a16:creationId xmlns:a16="http://schemas.microsoft.com/office/drawing/2014/main" id="{769FB595-70CD-471E-AC93-DB23F023EAC5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8034877" y="642954"/>
              <a:ext cx="856723" cy="954003"/>
            </a:xfrm>
            <a:prstGeom prst="rect">
              <a:avLst/>
            </a:prstGeom>
          </p:spPr>
        </p:pic>
        <p:pic>
          <p:nvPicPr>
            <p:cNvPr id="89" name="图片 88">
              <a:extLst>
                <a:ext uri="{FF2B5EF4-FFF2-40B4-BE49-F238E27FC236}">
                  <a16:creationId xmlns:a16="http://schemas.microsoft.com/office/drawing/2014/main" id="{81965B8B-E312-45D3-8C59-21B733ADBF6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2920292" y="4639376"/>
              <a:ext cx="771461" cy="971321"/>
            </a:xfrm>
            <a:prstGeom prst="rect">
              <a:avLst/>
            </a:prstGeom>
          </p:spPr>
        </p:pic>
        <p:pic>
          <p:nvPicPr>
            <p:cNvPr id="90" name="图片 89">
              <a:extLst>
                <a:ext uri="{FF2B5EF4-FFF2-40B4-BE49-F238E27FC236}">
                  <a16:creationId xmlns:a16="http://schemas.microsoft.com/office/drawing/2014/main" id="{5FD878B7-4F9B-42E7-BEAB-1A090719286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0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26520" t="26191" r="65486" b="60877"/>
            <a:stretch/>
          </p:blipFill>
          <p:spPr>
            <a:xfrm>
              <a:off x="7395067" y="4944156"/>
              <a:ext cx="730776" cy="886857"/>
            </a:xfrm>
            <a:prstGeom prst="rect">
              <a:avLst/>
            </a:prstGeom>
          </p:spPr>
        </p:pic>
        <p:pic>
          <p:nvPicPr>
            <p:cNvPr id="91" name="图片 90">
              <a:extLst>
                <a:ext uri="{FF2B5EF4-FFF2-40B4-BE49-F238E27FC236}">
                  <a16:creationId xmlns:a16="http://schemas.microsoft.com/office/drawing/2014/main" id="{32AC3292-B039-4A09-AFD1-1113D111C2CD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>
              <a:off x="2114323" y="2715356"/>
              <a:ext cx="538571" cy="857705"/>
            </a:xfrm>
            <a:prstGeom prst="rect">
              <a:avLst/>
            </a:prstGeom>
          </p:spPr>
        </p:pic>
        <p:pic>
          <p:nvPicPr>
            <p:cNvPr id="92" name="图片 91">
              <a:extLst>
                <a:ext uri="{FF2B5EF4-FFF2-40B4-BE49-F238E27FC236}">
                  <a16:creationId xmlns:a16="http://schemas.microsoft.com/office/drawing/2014/main" id="{79D8AE25-ADE4-47AC-9D57-CA0E6E852E5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>
              <a:off x="9147536" y="1876244"/>
              <a:ext cx="867321" cy="622673"/>
            </a:xfrm>
            <a:prstGeom prst="rect">
              <a:avLst/>
            </a:prstGeom>
          </p:spPr>
        </p:pic>
        <p:pic>
          <p:nvPicPr>
            <p:cNvPr id="93" name="图片 92">
              <a:extLst>
                <a:ext uri="{FF2B5EF4-FFF2-40B4-BE49-F238E27FC236}">
                  <a16:creationId xmlns:a16="http://schemas.microsoft.com/office/drawing/2014/main" id="{05F138AD-A2A0-4EDD-A8A7-BB8A04CAAAE7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6200000">
              <a:off x="4016409" y="520957"/>
              <a:ext cx="856723" cy="954003"/>
            </a:xfrm>
            <a:prstGeom prst="rect">
              <a:avLst/>
            </a:prstGeom>
          </p:spPr>
        </p:pic>
        <p:pic>
          <p:nvPicPr>
            <p:cNvPr id="94" name="图片 93">
              <a:extLst>
                <a:ext uri="{FF2B5EF4-FFF2-40B4-BE49-F238E27FC236}">
                  <a16:creationId xmlns:a16="http://schemas.microsoft.com/office/drawing/2014/main" id="{2188D873-B637-4BA3-9712-AF3B7FED4C7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 rot="4436850">
              <a:off x="2134843" y="552079"/>
              <a:ext cx="771461" cy="971321"/>
            </a:xfrm>
            <a:prstGeom prst="rect">
              <a:avLst/>
            </a:prstGeom>
          </p:spPr>
        </p:pic>
        <p:pic>
          <p:nvPicPr>
            <p:cNvPr id="95" name="图片 94">
              <a:extLst>
                <a:ext uri="{FF2B5EF4-FFF2-40B4-BE49-F238E27FC236}">
                  <a16:creationId xmlns:a16="http://schemas.microsoft.com/office/drawing/2014/main" id="{9C23A438-704B-4A8D-9F7C-3695B871741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5129" t="12848" r="25383" b="78072"/>
            <a:stretch/>
          </p:blipFill>
          <p:spPr>
            <a:xfrm rot="16427068">
              <a:off x="1143831" y="4872840"/>
              <a:ext cx="867321" cy="622673"/>
            </a:xfrm>
            <a:prstGeom prst="rect">
              <a:avLst/>
            </a:prstGeom>
          </p:spPr>
        </p:pic>
        <p:pic>
          <p:nvPicPr>
            <p:cNvPr id="96" name="图片 95">
              <a:extLst>
                <a:ext uri="{FF2B5EF4-FFF2-40B4-BE49-F238E27FC236}">
                  <a16:creationId xmlns:a16="http://schemas.microsoft.com/office/drawing/2014/main" id="{FEAE726F-E11C-4691-BB71-C7AEA18D1BD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605173">
              <a:off x="8174224" y="5026879"/>
              <a:ext cx="856723" cy="954003"/>
            </a:xfrm>
            <a:prstGeom prst="rect">
              <a:avLst/>
            </a:prstGeom>
          </p:spPr>
        </p:pic>
        <p:pic>
          <p:nvPicPr>
            <p:cNvPr id="97" name="图片 96">
              <a:extLst>
                <a:ext uri="{FF2B5EF4-FFF2-40B4-BE49-F238E27FC236}">
                  <a16:creationId xmlns:a16="http://schemas.microsoft.com/office/drawing/2014/main" id="{3196E729-FA05-4EA9-A5DB-2A229004D6C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0609007">
              <a:off x="5350494" y="5131317"/>
              <a:ext cx="664387" cy="745126"/>
            </a:xfrm>
            <a:prstGeom prst="rect">
              <a:avLst/>
            </a:prstGeom>
          </p:spPr>
        </p:pic>
        <p:pic>
          <p:nvPicPr>
            <p:cNvPr id="98" name="图片 97">
              <a:extLst>
                <a:ext uri="{FF2B5EF4-FFF2-40B4-BE49-F238E27FC236}">
                  <a16:creationId xmlns:a16="http://schemas.microsoft.com/office/drawing/2014/main" id="{24D9ACC3-6A87-45A9-A62C-F520C15DD88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9927949">
              <a:off x="11185682" y="558634"/>
              <a:ext cx="664387" cy="745126"/>
            </a:xfrm>
            <a:prstGeom prst="rect">
              <a:avLst/>
            </a:prstGeom>
          </p:spPr>
        </p:pic>
        <p:grpSp>
          <p:nvGrpSpPr>
            <p:cNvPr id="99" name="组合 98">
              <a:extLst>
                <a:ext uri="{FF2B5EF4-FFF2-40B4-BE49-F238E27FC236}">
                  <a16:creationId xmlns:a16="http://schemas.microsoft.com/office/drawing/2014/main" id="{ACE21F58-6834-4A33-BD3C-493EB1DF0B14}"/>
                </a:ext>
              </a:extLst>
            </p:cNvPr>
            <p:cNvGrpSpPr/>
            <p:nvPr/>
          </p:nvGrpSpPr>
          <p:grpSpPr>
            <a:xfrm>
              <a:off x="14118" y="4606503"/>
              <a:ext cx="12191999" cy="2326243"/>
              <a:chOff x="1" y="4546271"/>
              <a:chExt cx="12191999" cy="2326243"/>
            </a:xfrm>
          </p:grpSpPr>
          <p:sp>
            <p:nvSpPr>
              <p:cNvPr id="100" name="任意多边形 38">
                <a:extLst>
                  <a:ext uri="{FF2B5EF4-FFF2-40B4-BE49-F238E27FC236}">
                    <a16:creationId xmlns:a16="http://schemas.microsoft.com/office/drawing/2014/main" id="{B1B364ED-A409-4D9C-8FCD-BD4D77EC4765}"/>
                  </a:ext>
                </a:extLst>
              </p:cNvPr>
              <p:cNvSpPr/>
              <p:nvPr/>
            </p:nvSpPr>
            <p:spPr>
              <a:xfrm>
                <a:off x="1" y="4546271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  <a:effectLst>
                <a:outerShdw blurRad="190500" dir="16200000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  <p:sp>
            <p:nvSpPr>
              <p:cNvPr id="101" name="任意多边形 80">
                <a:extLst>
                  <a:ext uri="{FF2B5EF4-FFF2-40B4-BE49-F238E27FC236}">
                    <a16:creationId xmlns:a16="http://schemas.microsoft.com/office/drawing/2014/main" id="{0FFF5698-CF7D-43C5-A107-84DD3C100B73}"/>
                  </a:ext>
                </a:extLst>
              </p:cNvPr>
              <p:cNvSpPr/>
              <p:nvPr/>
            </p:nvSpPr>
            <p:spPr>
              <a:xfrm>
                <a:off x="1" y="4560785"/>
                <a:ext cx="12191999" cy="2311729"/>
              </a:xfrm>
              <a:custGeom>
                <a:avLst/>
                <a:gdLst>
                  <a:gd name="connsiteX0" fmla="*/ 12191999 w 12191999"/>
                  <a:gd name="connsiteY0" fmla="*/ 0 h 2311729"/>
                  <a:gd name="connsiteX1" fmla="*/ 12191999 w 12191999"/>
                  <a:gd name="connsiteY1" fmla="*/ 2311729 h 2311729"/>
                  <a:gd name="connsiteX2" fmla="*/ 0 w 12191999"/>
                  <a:gd name="connsiteY2" fmla="*/ 2311729 h 2311729"/>
                  <a:gd name="connsiteX3" fmla="*/ 0 w 12191999"/>
                  <a:gd name="connsiteY3" fmla="*/ 2020458 h 2311729"/>
                  <a:gd name="connsiteX4" fmla="*/ 0 w 12191999"/>
                  <a:gd name="connsiteY4" fmla="*/ 237172 h 2311729"/>
                  <a:gd name="connsiteX5" fmla="*/ 63480 w 12191999"/>
                  <a:gd name="connsiteY5" fmla="*/ 213939 h 2311729"/>
                  <a:gd name="connsiteX6" fmla="*/ 348343 w 12191999"/>
                  <a:gd name="connsiteY6" fmla="*/ 170871 h 2311729"/>
                  <a:gd name="connsiteX7" fmla="*/ 1306287 w 12191999"/>
                  <a:gd name="connsiteY7" fmla="*/ 1128815 h 2311729"/>
                  <a:gd name="connsiteX8" fmla="*/ 1286825 w 12191999"/>
                  <a:gd name="connsiteY8" fmla="*/ 1321874 h 2311729"/>
                  <a:gd name="connsiteX9" fmla="*/ 1256605 w 12191999"/>
                  <a:gd name="connsiteY9" fmla="*/ 1419229 h 2311729"/>
                  <a:gd name="connsiteX10" fmla="*/ 1344679 w 12191999"/>
                  <a:gd name="connsiteY10" fmla="*/ 1371424 h 2311729"/>
                  <a:gd name="connsiteX11" fmla="*/ 1683656 w 12191999"/>
                  <a:gd name="connsiteY11" fmla="*/ 1302987 h 2311729"/>
                  <a:gd name="connsiteX12" fmla="*/ 2299446 w 12191999"/>
                  <a:gd name="connsiteY12" fmla="*/ 1558056 h 2311729"/>
                  <a:gd name="connsiteX13" fmla="*/ 2381189 w 12191999"/>
                  <a:gd name="connsiteY13" fmla="*/ 1657129 h 2311729"/>
                  <a:gd name="connsiteX14" fmla="*/ 2427737 w 12191999"/>
                  <a:gd name="connsiteY14" fmla="*/ 1596410 h 2311729"/>
                  <a:gd name="connsiteX15" fmla="*/ 3069771 w 12191999"/>
                  <a:gd name="connsiteY15" fmla="*/ 1302987 h 2311729"/>
                  <a:gd name="connsiteX16" fmla="*/ 3544503 w 12191999"/>
                  <a:gd name="connsiteY16" fmla="*/ 1447998 h 2311729"/>
                  <a:gd name="connsiteX17" fmla="*/ 3657745 w 12191999"/>
                  <a:gd name="connsiteY17" fmla="*/ 1541431 h 2311729"/>
                  <a:gd name="connsiteX18" fmla="*/ 3713651 w 12191999"/>
                  <a:gd name="connsiteY18" fmla="*/ 1519404 h 2311729"/>
                  <a:gd name="connsiteX19" fmla="*/ 3897086 w 12191999"/>
                  <a:gd name="connsiteY19" fmla="*/ 1491671 h 2311729"/>
                  <a:gd name="connsiteX20" fmla="*/ 4241977 w 12191999"/>
                  <a:gd name="connsiteY20" fmla="*/ 1597020 h 2311729"/>
                  <a:gd name="connsiteX21" fmla="*/ 4317999 w 12191999"/>
                  <a:gd name="connsiteY21" fmla="*/ 1659743 h 2311729"/>
                  <a:gd name="connsiteX22" fmla="*/ 4359994 w 12191999"/>
                  <a:gd name="connsiteY22" fmla="*/ 1582372 h 2311729"/>
                  <a:gd name="connsiteX23" fmla="*/ 5021945 w 12191999"/>
                  <a:gd name="connsiteY23" fmla="*/ 1230415 h 2311729"/>
                  <a:gd name="connsiteX24" fmla="*/ 5757498 w 12191999"/>
                  <a:gd name="connsiteY24" fmla="*/ 1717972 h 2311729"/>
                  <a:gd name="connsiteX25" fmla="*/ 5775109 w 12191999"/>
                  <a:gd name="connsiteY25" fmla="*/ 1774705 h 2311729"/>
                  <a:gd name="connsiteX26" fmla="*/ 5877396 w 12191999"/>
                  <a:gd name="connsiteY26" fmla="*/ 1742952 h 2311729"/>
                  <a:gd name="connsiteX27" fmla="*/ 5994403 w 12191999"/>
                  <a:gd name="connsiteY27" fmla="*/ 1731157 h 2311729"/>
                  <a:gd name="connsiteX28" fmla="*/ 6319003 w 12191999"/>
                  <a:gd name="connsiteY28" fmla="*/ 1830310 h 2311729"/>
                  <a:gd name="connsiteX29" fmla="*/ 6349718 w 12191999"/>
                  <a:gd name="connsiteY29" fmla="*/ 1855653 h 2311729"/>
                  <a:gd name="connsiteX30" fmla="*/ 6372196 w 12191999"/>
                  <a:gd name="connsiteY30" fmla="*/ 1783240 h 2311729"/>
                  <a:gd name="connsiteX31" fmla="*/ 7228113 w 12191999"/>
                  <a:gd name="connsiteY31" fmla="*/ 1215901 h 2311729"/>
                  <a:gd name="connsiteX32" fmla="*/ 7884955 w 12191999"/>
                  <a:gd name="connsiteY32" fmla="*/ 1487974 h 2311729"/>
                  <a:gd name="connsiteX33" fmla="*/ 7933395 w 12191999"/>
                  <a:gd name="connsiteY33" fmla="*/ 1546684 h 2311729"/>
                  <a:gd name="connsiteX34" fmla="*/ 8036368 w 12191999"/>
                  <a:gd name="connsiteY34" fmla="*/ 1487498 h 2311729"/>
                  <a:gd name="connsiteX35" fmla="*/ 8432799 w 12191999"/>
                  <a:gd name="connsiteY35" fmla="*/ 1397328 h 2311729"/>
                  <a:gd name="connsiteX36" fmla="*/ 9191035 w 12191999"/>
                  <a:gd name="connsiteY36" fmla="*/ 1800479 h 2311729"/>
                  <a:gd name="connsiteX37" fmla="*/ 9210518 w 12191999"/>
                  <a:gd name="connsiteY37" fmla="*/ 1836373 h 2311729"/>
                  <a:gd name="connsiteX38" fmla="*/ 9258709 w 12191999"/>
                  <a:gd name="connsiteY38" fmla="*/ 1810216 h 2311729"/>
                  <a:gd name="connsiteX39" fmla="*/ 9470570 w 12191999"/>
                  <a:gd name="connsiteY39" fmla="*/ 1767443 h 2311729"/>
                  <a:gd name="connsiteX40" fmla="*/ 9682431 w 12191999"/>
                  <a:gd name="connsiteY40" fmla="*/ 1810216 h 2311729"/>
                  <a:gd name="connsiteX41" fmla="*/ 9768141 w 12191999"/>
                  <a:gd name="connsiteY41" fmla="*/ 1856738 h 2311729"/>
                  <a:gd name="connsiteX42" fmla="*/ 9791010 w 12191999"/>
                  <a:gd name="connsiteY42" fmla="*/ 1783067 h 2311729"/>
                  <a:gd name="connsiteX43" fmla="*/ 10570028 w 12191999"/>
                  <a:gd name="connsiteY43" fmla="*/ 1266699 h 2311729"/>
                  <a:gd name="connsiteX44" fmla="*/ 10821441 w 12191999"/>
                  <a:gd name="connsiteY44" fmla="*/ 1304709 h 2311729"/>
                  <a:gd name="connsiteX45" fmla="*/ 10893902 w 12191999"/>
                  <a:gd name="connsiteY45" fmla="*/ 1333259 h 2311729"/>
                  <a:gd name="connsiteX46" fmla="*/ 10916253 w 12191999"/>
                  <a:gd name="connsiteY46" fmla="*/ 1261255 h 2311729"/>
                  <a:gd name="connsiteX47" fmla="*/ 11444514 w 12191999"/>
                  <a:gd name="connsiteY47" fmla="*/ 911100 h 2311729"/>
                  <a:gd name="connsiteX48" fmla="*/ 11446790 w 12191999"/>
                  <a:gd name="connsiteY48" fmla="*/ 911330 h 2311729"/>
                  <a:gd name="connsiteX49" fmla="*/ 11437256 w 12191999"/>
                  <a:gd name="connsiteY49" fmla="*/ 816759 h 2311729"/>
                  <a:gd name="connsiteX50" fmla="*/ 12173467 w 12191999"/>
                  <a:gd name="connsiteY50" fmla="*/ 936 h 231172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</a:cxnLst>
                <a:rect l="l" t="t" r="r" b="b"/>
                <a:pathLst>
                  <a:path w="12191999" h="2311729">
                    <a:moveTo>
                      <a:pt x="12191999" y="0"/>
                    </a:moveTo>
                    <a:lnTo>
                      <a:pt x="12191999" y="2311729"/>
                    </a:lnTo>
                    <a:lnTo>
                      <a:pt x="0" y="2311729"/>
                    </a:lnTo>
                    <a:lnTo>
                      <a:pt x="0" y="2020458"/>
                    </a:lnTo>
                    <a:lnTo>
                      <a:pt x="0" y="237172"/>
                    </a:lnTo>
                    <a:lnTo>
                      <a:pt x="63480" y="213939"/>
                    </a:lnTo>
                    <a:cubicBezTo>
                      <a:pt x="153468" y="185949"/>
                      <a:pt x="249145" y="170871"/>
                      <a:pt x="348343" y="170871"/>
                    </a:cubicBezTo>
                    <a:cubicBezTo>
                      <a:pt x="877401" y="170871"/>
                      <a:pt x="1306287" y="599757"/>
                      <a:pt x="1306287" y="1128815"/>
                    </a:cubicBezTo>
                    <a:cubicBezTo>
                      <a:pt x="1306287" y="1194948"/>
                      <a:pt x="1299586" y="1259515"/>
                      <a:pt x="1286825" y="1321874"/>
                    </a:cubicBezTo>
                    <a:lnTo>
                      <a:pt x="1256605" y="1419229"/>
                    </a:lnTo>
                    <a:lnTo>
                      <a:pt x="1344679" y="1371424"/>
                    </a:lnTo>
                    <a:cubicBezTo>
                      <a:pt x="1448867" y="1327356"/>
                      <a:pt x="1563416" y="1302987"/>
                      <a:pt x="1683656" y="1302987"/>
                    </a:cubicBezTo>
                    <a:cubicBezTo>
                      <a:pt x="1924137" y="1302987"/>
                      <a:pt x="2141852" y="1400461"/>
                      <a:pt x="2299446" y="1558056"/>
                    </a:cubicBezTo>
                    <a:lnTo>
                      <a:pt x="2381189" y="1657129"/>
                    </a:lnTo>
                    <a:lnTo>
                      <a:pt x="2427737" y="1596410"/>
                    </a:lnTo>
                    <a:cubicBezTo>
                      <a:pt x="2583425" y="1416679"/>
                      <a:pt x="2813321" y="1302987"/>
                      <a:pt x="3069771" y="1302987"/>
                    </a:cubicBezTo>
                    <a:cubicBezTo>
                      <a:pt x="3245622" y="1302987"/>
                      <a:pt x="3408987" y="1356446"/>
                      <a:pt x="3544503" y="1447998"/>
                    </a:cubicBezTo>
                    <a:lnTo>
                      <a:pt x="3657745" y="1541431"/>
                    </a:lnTo>
                    <a:lnTo>
                      <a:pt x="3713651" y="1519404"/>
                    </a:lnTo>
                    <a:cubicBezTo>
                      <a:pt x="3771598" y="1501381"/>
                      <a:pt x="3833208" y="1491671"/>
                      <a:pt x="3897086" y="1491671"/>
                    </a:cubicBezTo>
                    <a:cubicBezTo>
                      <a:pt x="4024841" y="1491671"/>
                      <a:pt x="4143526" y="1530508"/>
                      <a:pt x="4241977" y="1597020"/>
                    </a:cubicBezTo>
                    <a:lnTo>
                      <a:pt x="4317999" y="1659743"/>
                    </a:lnTo>
                    <a:lnTo>
                      <a:pt x="4359994" y="1582372"/>
                    </a:lnTo>
                    <a:cubicBezTo>
                      <a:pt x="4503453" y="1370026"/>
                      <a:pt x="4746395" y="1230415"/>
                      <a:pt x="5021945" y="1230415"/>
                    </a:cubicBezTo>
                    <a:cubicBezTo>
                      <a:pt x="5352605" y="1230415"/>
                      <a:pt x="5636309" y="1431455"/>
                      <a:pt x="5757498" y="1717972"/>
                    </a:cubicBezTo>
                    <a:lnTo>
                      <a:pt x="5775109" y="1774705"/>
                    </a:lnTo>
                    <a:lnTo>
                      <a:pt x="5877396" y="1742952"/>
                    </a:lnTo>
                    <a:cubicBezTo>
                      <a:pt x="5915189" y="1735219"/>
                      <a:pt x="5954321" y="1731157"/>
                      <a:pt x="5994403" y="1731157"/>
                    </a:cubicBezTo>
                    <a:cubicBezTo>
                      <a:pt x="6114640" y="1731157"/>
                      <a:pt x="6226343" y="1767710"/>
                      <a:pt x="6319003" y="1830310"/>
                    </a:cubicBezTo>
                    <a:lnTo>
                      <a:pt x="6349718" y="1855653"/>
                    </a:lnTo>
                    <a:lnTo>
                      <a:pt x="6372196" y="1783240"/>
                    </a:lnTo>
                    <a:cubicBezTo>
                      <a:pt x="6513213" y="1449839"/>
                      <a:pt x="6843343" y="1215901"/>
                      <a:pt x="7228113" y="1215901"/>
                    </a:cubicBezTo>
                    <a:cubicBezTo>
                      <a:pt x="7484626" y="1215901"/>
                      <a:pt x="7716855" y="1319874"/>
                      <a:pt x="7884955" y="1487974"/>
                    </a:cubicBezTo>
                    <a:lnTo>
                      <a:pt x="7933395" y="1546684"/>
                    </a:lnTo>
                    <a:lnTo>
                      <a:pt x="8036368" y="1487498"/>
                    </a:lnTo>
                    <a:cubicBezTo>
                      <a:pt x="8156294" y="1429711"/>
                      <a:pt x="8290765" y="1397328"/>
                      <a:pt x="8432799" y="1397328"/>
                    </a:cubicBezTo>
                    <a:cubicBezTo>
                      <a:pt x="8748430" y="1397328"/>
                      <a:pt x="9026710" y="1557246"/>
                      <a:pt x="9191035" y="1800479"/>
                    </a:cubicBezTo>
                    <a:lnTo>
                      <a:pt x="9210518" y="1836373"/>
                    </a:lnTo>
                    <a:lnTo>
                      <a:pt x="9258709" y="1810216"/>
                    </a:lnTo>
                    <a:cubicBezTo>
                      <a:pt x="9323827" y="1782674"/>
                      <a:pt x="9395420" y="1767443"/>
                      <a:pt x="9470570" y="1767443"/>
                    </a:cubicBezTo>
                    <a:cubicBezTo>
                      <a:pt x="9545720" y="1767443"/>
                      <a:pt x="9617313" y="1782674"/>
                      <a:pt x="9682431" y="1810216"/>
                    </a:cubicBezTo>
                    <a:lnTo>
                      <a:pt x="9768141" y="1856738"/>
                    </a:lnTo>
                    <a:lnTo>
                      <a:pt x="9791010" y="1783067"/>
                    </a:lnTo>
                    <a:cubicBezTo>
                      <a:pt x="9919358" y="1479619"/>
                      <a:pt x="10219827" y="1266699"/>
                      <a:pt x="10570028" y="1266699"/>
                    </a:cubicBezTo>
                    <a:cubicBezTo>
                      <a:pt x="10657578" y="1266699"/>
                      <a:pt x="10742020" y="1280007"/>
                      <a:pt x="10821441" y="1304709"/>
                    </a:cubicBezTo>
                    <a:lnTo>
                      <a:pt x="10893902" y="1333259"/>
                    </a:lnTo>
                    <a:lnTo>
                      <a:pt x="10916253" y="1261255"/>
                    </a:lnTo>
                    <a:cubicBezTo>
                      <a:pt x="11003287" y="1055484"/>
                      <a:pt x="11207039" y="911100"/>
                      <a:pt x="11444514" y="911100"/>
                    </a:cubicBezTo>
                    <a:lnTo>
                      <a:pt x="11446790" y="911330"/>
                    </a:lnTo>
                    <a:lnTo>
                      <a:pt x="11437256" y="816759"/>
                    </a:lnTo>
                    <a:cubicBezTo>
                      <a:pt x="11437256" y="392161"/>
                      <a:pt x="11759948" y="42931"/>
                      <a:pt x="12173467" y="936"/>
                    </a:cubicBezTo>
                    <a:close/>
                  </a:path>
                </a:pathLst>
              </a:custGeom>
              <a:solidFill>
                <a:schemeClr val="bg1"/>
              </a:solidFill>
              <a:ln w="28575">
                <a:solidFill>
                  <a:schemeClr val="bg1"/>
                </a:solidFill>
              </a:ln>
              <a:effectLst>
                <a:innerShdw blurRad="266700" dist="139700" dir="16200000">
                  <a:srgbClr val="18ACCA">
                    <a:alpha val="30000"/>
                  </a:srgbClr>
                </a:inn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zh-CN" altLang="en-US" sz="1800" b="0" i="0" u="none" strike="noStrike" kern="1200" cap="none" spc="0" normalizeH="0" baseline="0" noProof="0" dirty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latin typeface="Helvetica"/>
                  <a:cs typeface="Helvetica"/>
                  <a:sym typeface="+mn-lt"/>
                </a:endParaRPr>
              </a:p>
            </p:txBody>
          </p:sp>
        </p:grpSp>
        <p:pic>
          <p:nvPicPr>
            <p:cNvPr id="102" name="图片 101">
              <a:extLst>
                <a:ext uri="{FF2B5EF4-FFF2-40B4-BE49-F238E27FC236}">
                  <a16:creationId xmlns:a16="http://schemas.microsoft.com/office/drawing/2014/main" id="{8297E9A5-FD55-4189-8769-07B4F9A1CDE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7085163">
              <a:off x="5750161" y="2421088"/>
              <a:ext cx="868148" cy="813694"/>
            </a:xfrm>
            <a:prstGeom prst="rect">
              <a:avLst/>
            </a:prstGeom>
          </p:spPr>
        </p:pic>
        <p:pic>
          <p:nvPicPr>
            <p:cNvPr id="103" name="图片 102">
              <a:extLst>
                <a:ext uri="{FF2B5EF4-FFF2-40B4-BE49-F238E27FC236}">
                  <a16:creationId xmlns:a16="http://schemas.microsoft.com/office/drawing/2014/main" id="{917A04CB-2B15-4925-9E40-A6895278F238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>
              <a:off x="10842171" y="3359625"/>
              <a:ext cx="856723" cy="954003"/>
            </a:xfrm>
            <a:prstGeom prst="rect">
              <a:avLst/>
            </a:prstGeom>
          </p:spPr>
        </p:pic>
        <p:pic>
          <p:nvPicPr>
            <p:cNvPr id="104" name="图片 103">
              <a:extLst>
                <a:ext uri="{FF2B5EF4-FFF2-40B4-BE49-F238E27FC236}">
                  <a16:creationId xmlns:a16="http://schemas.microsoft.com/office/drawing/2014/main" id="{EFE1D24B-5FBC-4B5E-9587-1835FE45553A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12850" r="80495" b="76286"/>
            <a:stretch/>
          </p:blipFill>
          <p:spPr>
            <a:xfrm rot="15246552">
              <a:off x="651806" y="899296"/>
              <a:ext cx="664387" cy="745126"/>
            </a:xfrm>
            <a:prstGeom prst="rect">
              <a:avLst/>
            </a:prstGeom>
          </p:spPr>
        </p:pic>
        <p:pic>
          <p:nvPicPr>
            <p:cNvPr id="105" name="图片 104">
              <a:extLst>
                <a:ext uri="{FF2B5EF4-FFF2-40B4-BE49-F238E27FC236}">
                  <a16:creationId xmlns:a16="http://schemas.microsoft.com/office/drawing/2014/main" id="{60F0B598-DF9E-4005-B737-4D3F450443E1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4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79364" t="12527" r="11586" b="75615"/>
            <a:stretch/>
          </p:blipFill>
          <p:spPr>
            <a:xfrm rot="15311720">
              <a:off x="569531" y="2831826"/>
              <a:ext cx="827314" cy="813214"/>
            </a:xfrm>
            <a:prstGeom prst="rect">
              <a:avLst/>
            </a:prstGeom>
          </p:spPr>
        </p:pic>
        <p:pic>
          <p:nvPicPr>
            <p:cNvPr id="106" name="图片 105">
              <a:extLst>
                <a:ext uri="{FF2B5EF4-FFF2-40B4-BE49-F238E27FC236}">
                  <a16:creationId xmlns:a16="http://schemas.microsoft.com/office/drawing/2014/main" id="{1A3E0F3F-A0A0-4C0E-8F46-52A1A360D61C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761" t="27513" r="81347" b="59981"/>
            <a:stretch/>
          </p:blipFill>
          <p:spPr>
            <a:xfrm rot="16820915">
              <a:off x="7592181" y="3745037"/>
              <a:ext cx="538571" cy="857705"/>
            </a:xfrm>
            <a:prstGeom prst="rect">
              <a:avLst/>
            </a:prstGeom>
          </p:spPr>
        </p:pic>
        <p:pic>
          <p:nvPicPr>
            <p:cNvPr id="107" name="图片 106">
              <a:extLst>
                <a:ext uri="{FF2B5EF4-FFF2-40B4-BE49-F238E27FC236}">
                  <a16:creationId xmlns:a16="http://schemas.microsoft.com/office/drawing/2014/main" id="{9FFED55D-4A6E-45FD-BF6D-0446B8E9B75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5418078">
              <a:off x="7668944" y="2343317"/>
              <a:ext cx="856723" cy="954003"/>
            </a:xfrm>
            <a:prstGeom prst="rect">
              <a:avLst/>
            </a:prstGeom>
          </p:spPr>
        </p:pic>
        <p:pic>
          <p:nvPicPr>
            <p:cNvPr id="108" name="图片 107">
              <a:extLst>
                <a:ext uri="{FF2B5EF4-FFF2-40B4-BE49-F238E27FC236}">
                  <a16:creationId xmlns:a16="http://schemas.microsoft.com/office/drawing/2014/main" id="{4F122A35-1B1D-43D6-B2CD-22E0784C70CE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5400000">
              <a:off x="9421375" y="4461801"/>
              <a:ext cx="868148" cy="813694"/>
            </a:xfrm>
            <a:prstGeom prst="rect">
              <a:avLst/>
            </a:prstGeom>
          </p:spPr>
        </p:pic>
        <p:pic>
          <p:nvPicPr>
            <p:cNvPr id="109" name="图片 108">
              <a:extLst>
                <a:ext uri="{FF2B5EF4-FFF2-40B4-BE49-F238E27FC236}">
                  <a16:creationId xmlns:a16="http://schemas.microsoft.com/office/drawing/2014/main" id="{F0D5BC2F-D805-4FFE-BAF7-FB68E7689AD0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2437" t="42429" r="38191" b="43661"/>
            <a:stretch/>
          </p:blipFill>
          <p:spPr>
            <a:xfrm rot="11684570">
              <a:off x="4356647" y="4013097"/>
              <a:ext cx="856723" cy="954003"/>
            </a:xfrm>
            <a:prstGeom prst="rect">
              <a:avLst/>
            </a:prstGeom>
          </p:spPr>
        </p:pic>
      </p:grpSp>
      <p:grpSp>
        <p:nvGrpSpPr>
          <p:cNvPr id="2" name="组合 1">
            <a:extLst>
              <a:ext uri="{FF2B5EF4-FFF2-40B4-BE49-F238E27FC236}">
                <a16:creationId xmlns:a16="http://schemas.microsoft.com/office/drawing/2014/main" id="{2602916F-792C-4AAD-8ACA-2F8A184E1B75}"/>
              </a:ext>
            </a:extLst>
          </p:cNvPr>
          <p:cNvGrpSpPr/>
          <p:nvPr/>
        </p:nvGrpSpPr>
        <p:grpSpPr>
          <a:xfrm>
            <a:off x="1811315" y="1286696"/>
            <a:ext cx="9142475" cy="4984460"/>
            <a:chOff x="2876633" y="1286696"/>
            <a:chExt cx="6828469" cy="3936769"/>
          </a:xfrm>
        </p:grpSpPr>
        <p:pic>
          <p:nvPicPr>
            <p:cNvPr id="303" name="Picture 4" descr="cloud.png">
              <a:extLst>
                <a:ext uri="{FF2B5EF4-FFF2-40B4-BE49-F238E27FC236}">
                  <a16:creationId xmlns:a16="http://schemas.microsoft.com/office/drawing/2014/main" id="{482D9DEF-55C2-4D39-ADF9-E4A8503C5E0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 cstate="print"/>
            <a:stretch>
              <a:fillRect/>
            </a:stretch>
          </p:blipFill>
          <p:spPr>
            <a:xfrm>
              <a:off x="2876633" y="1286696"/>
              <a:ext cx="6828469" cy="3936769"/>
            </a:xfrm>
            <a:prstGeom prst="rect">
              <a:avLst/>
            </a:prstGeom>
          </p:spPr>
        </p:pic>
        <p:pic>
          <p:nvPicPr>
            <p:cNvPr id="374" name="图片 373">
              <a:extLst>
                <a:ext uri="{FF2B5EF4-FFF2-40B4-BE49-F238E27FC236}">
                  <a16:creationId xmlns:a16="http://schemas.microsoft.com/office/drawing/2014/main" id="{2E723F16-FC54-4FD4-8B10-5E78574193C4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9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2237" t="58732" r="79323" b="27105"/>
            <a:stretch/>
          </p:blipFill>
          <p:spPr>
            <a:xfrm>
              <a:off x="4419206" y="1876244"/>
              <a:ext cx="771461" cy="971321"/>
            </a:xfrm>
            <a:prstGeom prst="rect">
              <a:avLst/>
            </a:prstGeom>
          </p:spPr>
        </p:pic>
        <p:pic>
          <p:nvPicPr>
            <p:cNvPr id="376" name="图片 375">
              <a:extLst>
                <a:ext uri="{FF2B5EF4-FFF2-40B4-BE49-F238E27FC236}">
                  <a16:creationId xmlns:a16="http://schemas.microsoft.com/office/drawing/2014/main" id="{04D1C057-34D1-4375-8D4A-55CE59A6928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049" t="43746" r="52454" b="44389"/>
            <a:stretch/>
          </p:blipFill>
          <p:spPr>
            <a:xfrm rot="4924843">
              <a:off x="6394965" y="1788413"/>
              <a:ext cx="868148" cy="813694"/>
            </a:xfrm>
            <a:prstGeom prst="rect">
              <a:avLst/>
            </a:prstGeom>
          </p:spPr>
        </p:pic>
      </p:grpSp>
      <p:pic>
        <p:nvPicPr>
          <p:cNvPr id="280" name="图片 279">
            <a:extLst>
              <a:ext uri="{FF2B5EF4-FFF2-40B4-BE49-F238E27FC236}">
                <a16:creationId xmlns:a16="http://schemas.microsoft.com/office/drawing/2014/main" id="{6E3A3EAF-69A4-4184-A8EC-11EAFCA00B9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746784" y="443744"/>
            <a:ext cx="2173509" cy="2942551"/>
          </a:xfrm>
          <a:prstGeom prst="rect">
            <a:avLst/>
          </a:prstGeom>
        </p:spPr>
      </p:pic>
      <p:pic>
        <p:nvPicPr>
          <p:cNvPr id="281" name="图片 280">
            <a:extLst>
              <a:ext uri="{FF2B5EF4-FFF2-40B4-BE49-F238E27FC236}">
                <a16:creationId xmlns:a16="http://schemas.microsoft.com/office/drawing/2014/main" id="{D9610576-FC29-4287-A9C1-8CC077AF8BE9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9923399" y="3046207"/>
            <a:ext cx="2358314" cy="3420399"/>
          </a:xfrm>
          <a:prstGeom prst="rect">
            <a:avLst/>
          </a:prstGeom>
        </p:spPr>
      </p:pic>
      <p:pic>
        <p:nvPicPr>
          <p:cNvPr id="284" name="图片 283">
            <a:extLst>
              <a:ext uri="{FF2B5EF4-FFF2-40B4-BE49-F238E27FC236}">
                <a16:creationId xmlns:a16="http://schemas.microsoft.com/office/drawing/2014/main" id="{23447623-6F44-40F0-811B-0B22C50B0160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 rot="844535">
            <a:off x="3082913" y="636758"/>
            <a:ext cx="991973" cy="1459792"/>
          </a:xfrm>
          <a:prstGeom prst="rect">
            <a:avLst/>
          </a:prstGeom>
        </p:spPr>
      </p:pic>
      <p:sp>
        <p:nvSpPr>
          <p:cNvPr id="304" name="文本框 303">
            <a:extLst>
              <a:ext uri="{FF2B5EF4-FFF2-40B4-BE49-F238E27FC236}">
                <a16:creationId xmlns:a16="http://schemas.microsoft.com/office/drawing/2014/main" id="{7872D5E0-9545-474B-A9B7-89A70DC2D781}"/>
              </a:ext>
            </a:extLst>
          </p:cNvPr>
          <p:cNvSpPr txBox="1"/>
          <p:nvPr/>
        </p:nvSpPr>
        <p:spPr>
          <a:xfrm>
            <a:off x="2920292" y="3151870"/>
            <a:ext cx="708235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300" normalizeH="0" baseline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Loko" panose="02040603050506020204" pitchFamily="18" charset="0"/>
                <a:cs typeface="Arial" panose="020B0604020202020204" pitchFamily="34" charset="0"/>
                <a:sym typeface="+mn-lt"/>
              </a:rPr>
              <a:t>Hoạt</a:t>
            </a:r>
            <a:r>
              <a:rPr kumimoji="0" lang="en-US" altLang="zh-CN" sz="4800" b="0" i="0" u="none" strike="noStrike" kern="1200" cap="none" spc="30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Loko" panose="02040603050506020204" pitchFamily="18" charset="0"/>
                <a:cs typeface="Arial" panose="020B0604020202020204" pitchFamily="34" charset="0"/>
                <a:sym typeface="+mn-lt"/>
              </a:rPr>
              <a:t> động 1: 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4800" b="0" i="0" u="none" strike="noStrike" kern="1200" cap="none" spc="300" normalizeH="0" noProof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Loko" panose="02040603050506020204" pitchFamily="18" charset="0"/>
                <a:cs typeface="Arial" panose="020B0604020202020204" pitchFamily="34" charset="0"/>
                <a:sym typeface="+mn-lt"/>
              </a:rPr>
              <a:t>Nhận xét hành vi</a:t>
            </a:r>
            <a:endParaRPr kumimoji="0" lang="en-US" altLang="zh-CN" sz="4800" b="0" i="0" u="none" strike="noStrike" kern="1200" cap="none" spc="30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Loko" panose="02040603050506020204" pitchFamily="18" charset="0"/>
              <a:cs typeface="Arial" panose="020B0604020202020204" pitchFamily="34" charset="0"/>
              <a:sym typeface="+mn-lt"/>
            </a:endParaRPr>
          </a:p>
        </p:txBody>
      </p:sp>
      <p:pic>
        <p:nvPicPr>
          <p:cNvPr id="305" name="Picture 14" descr="icons.png">
            <a:extLst>
              <a:ext uri="{FF2B5EF4-FFF2-40B4-BE49-F238E27FC236}">
                <a16:creationId xmlns:a16="http://schemas.microsoft.com/office/drawing/2014/main" id="{780E0269-FD05-4400-9116-8AF7889BD460}"/>
              </a:ext>
            </a:extLst>
          </p:cNvPr>
          <p:cNvPicPr>
            <a:picLocks noChangeAspect="1"/>
          </p:cNvPicPr>
          <p:nvPr/>
        </p:nvPicPr>
        <p:blipFill rotWithShape="1">
          <a:blip r:embed="rId17" cstate="print"/>
          <a:srcRect l="63380" r="-1" b="32035"/>
          <a:stretch/>
        </p:blipFill>
        <p:spPr>
          <a:xfrm>
            <a:off x="8480467" y="173344"/>
            <a:ext cx="2667459" cy="23331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97715055"/>
      </p:ext>
    </p:extLst>
  </p:cSld>
  <p:clrMapOvr>
    <a:masterClrMapping/>
  </p:clrMapOvr>
  <p:transition spd="slow">
    <p:push dir="u"/>
  </p:transition>
  <mc:AlternateContent xmlns:mc="http://schemas.openxmlformats.org/markup-compatibility/2006">
    <mc:Choice xmlns:p14="http://schemas.microsoft.com/office/powerpoint/2010/main"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 p14:presetBounceEnd="60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60000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60000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Choice>
    <mc:Fallback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50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8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9" presetID="31" presetClass="entr" presetSubtype="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1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2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3" dur="1000" fill="hold"/>
                                            <p:tgtEl>
                                              <p:spTgt spid="280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9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14" dur="1000"/>
                                            <p:tgtEl>
                                              <p:spTgt spid="2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5" fill="hold">
                                <p:stCondLst>
                                  <p:cond delay="1500"/>
                                </p:stCondLst>
                                <p:childTnLst>
                                  <p:par>
                                    <p:cTn id="16" presetID="53" presetClass="entr" presetSubtype="16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18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19" dur="500" fill="hold"/>
                                            <p:tgtEl>
                                              <p:spTgt spid="281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20" dur="500"/>
                                            <p:tgtEl>
                                              <p:spTgt spid="28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000"/>
                                </p:stCondLst>
                                <p:childTnLst>
                                  <p:par>
                                    <p:cTn id="22" presetID="21" presetClass="entr" presetSubtype="1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heel(1)">
                                          <p:cBhvr>
                                            <p:cTn id="24" dur="2000"/>
                                            <p:tgtEl>
                                              <p:spTgt spid="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000"/>
                                </p:stCondLst>
                                <p:childTnLst>
                                  <p:par>
                                    <p:cTn id="26" presetID="2" presetClass="entr" presetSubtype="3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8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9" dur="500" fill="hold"/>
                                            <p:tgtEl>
                                              <p:spTgt spid="305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0-#ppt_h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0" fill="hold">
                                <p:stCondLst>
                                  <p:cond delay="4500"/>
                                </p:stCondLst>
                                <p:childTnLst>
                                  <p:par>
                                    <p:cTn id="31" presetID="41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iterate type="lt">
                                        <p:tmPct val="10000"/>
                                      </p:iterate>
                                      <p:childTnLst>
                                        <p:set>
                                          <p:cBhvr>
                                            <p:cTn id="3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33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x+.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4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5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h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h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36" dur="500" fill="hold"/>
                                            <p:tgtEl>
                                              <p:spTgt spid="30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w/10"/>
                                              </p:val>
                                            </p:tav>
                                            <p:tav tm="50000">
                                              <p:val>
                                                <p:strVal val="#ppt_w+.01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37" dur="500" tmFilter="0,0; .5, 1; 1, 1"/>
                                            <p:tgtEl>
                                              <p:spTgt spid="30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38" fill="hold">
                                <p:stCondLst>
                                  <p:cond delay="6100"/>
                                </p:stCondLst>
                                <p:childTnLst>
                                  <p:par>
                                    <p:cTn id="39" presetID="49" presetClass="entr" presetSubtype="0" decel="100000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>
                                            <p:cTn id="41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ppt_w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w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2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ppt_h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h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>
                                            <p:cTn id="43" dur="500" fill="hold"/>
                                            <p:tgtEl>
                                              <p:spTgt spid="284"/>
                                            </p:tgtEl>
                                            <p:attrNameLst>
                                              <p:attrName>style.rotation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fltVal val="360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fltVal val="0"/>
                                              </p:val>
                                            </p:tav>
                                          </p:tavLst>
                                        </p:anim>
                                        <p:animEffect transition="in" filter="fade">
                                          <p:cBhvr>
                                            <p:cTn id="44" dur="500"/>
                                            <p:tgtEl>
                                              <p:spTgt spid="2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4" grpId="0"/>
        </p:bldLst>
      </p:timing>
    </mc:Fallback>
  </mc:AlternateContent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014C438-7168-416D-99F6-00A62F1DE86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98909" y="0"/>
            <a:ext cx="2952750" cy="7239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6E4E3619-2CA6-4371-8526-DBC189C2D0E5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25283" y="1809956"/>
            <a:ext cx="5210175" cy="3943350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08B4F37-F25D-47E3-AF46-26A33D051C48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98530" y="1678007"/>
            <a:ext cx="4533900" cy="4076700"/>
          </a:xfrm>
          <a:prstGeom prst="rect">
            <a:avLst/>
          </a:prstGeom>
        </p:spPr>
      </p:pic>
      <p:pic>
        <p:nvPicPr>
          <p:cNvPr id="8" name="图片 9">
            <a:extLst>
              <a:ext uri="{FF2B5EF4-FFF2-40B4-BE49-F238E27FC236}">
                <a16:creationId xmlns:a16="http://schemas.microsoft.com/office/drawing/2014/main" id="{3DF19191-1013-4466-B7DC-8403FA532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37781" y="3705726"/>
            <a:ext cx="2481663" cy="3152274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5A45FB20-CF3A-43DB-8B60-5E381535B76C}"/>
              </a:ext>
            </a:extLst>
          </p:cNvPr>
          <p:cNvSpPr txBox="1"/>
          <p:nvPr/>
        </p:nvSpPr>
        <p:spPr>
          <a:xfrm>
            <a:off x="1142999" y="723900"/>
            <a:ext cx="103110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smtClean="0"/>
              <a:t>Em </a:t>
            </a:r>
            <a:r>
              <a:rPr lang="en-US" sz="2800" dirty="0" err="1"/>
              <a:t>có</a:t>
            </a:r>
            <a:r>
              <a:rPr lang="en-US" sz="2800" dirty="0"/>
              <a:t> </a:t>
            </a:r>
            <a:r>
              <a:rPr lang="en-US" sz="2800" dirty="0" err="1"/>
              <a:t>nhận</a:t>
            </a:r>
            <a:r>
              <a:rPr lang="en-US" sz="2800" dirty="0"/>
              <a:t> </a:t>
            </a:r>
            <a:r>
              <a:rPr lang="en-US" sz="2800" dirty="0" err="1"/>
              <a:t>xét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về</a:t>
            </a:r>
            <a:r>
              <a:rPr lang="en-US" sz="2800" dirty="0"/>
              <a:t> </a:t>
            </a:r>
            <a:r>
              <a:rPr lang="en-US" sz="2800" dirty="0" err="1"/>
              <a:t>cách</a:t>
            </a:r>
            <a:r>
              <a:rPr lang="en-US" sz="2800" dirty="0"/>
              <a:t> </a:t>
            </a:r>
            <a:r>
              <a:rPr lang="en-US" sz="2800" dirty="0" err="1"/>
              <a:t>xử</a:t>
            </a:r>
            <a:r>
              <a:rPr lang="en-US" sz="2800" dirty="0"/>
              <a:t> </a:t>
            </a:r>
            <a:r>
              <a:rPr lang="en-US" sz="2800" dirty="0" err="1"/>
              <a:t>lí</a:t>
            </a:r>
            <a:r>
              <a:rPr lang="en-US" sz="2800" dirty="0"/>
              <a:t> </a:t>
            </a:r>
            <a:r>
              <a:rPr lang="en-US" sz="2800" dirty="0" err="1"/>
              <a:t>của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huống</a:t>
            </a:r>
            <a:r>
              <a:rPr lang="en-US" sz="2800" dirty="0"/>
              <a:t> </a:t>
            </a:r>
            <a:r>
              <a:rPr lang="en-US" sz="2800" dirty="0" err="1"/>
              <a:t>dưới</a:t>
            </a:r>
            <a:r>
              <a:rPr lang="en-US" sz="2800" dirty="0"/>
              <a:t> </a:t>
            </a:r>
            <a:r>
              <a:rPr lang="en-US" sz="2800" dirty="0" err="1"/>
              <a:t>đây</a:t>
            </a:r>
            <a:r>
              <a:rPr lang="en-US" sz="2800" dirty="0"/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4565973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3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29B2F66B-2ECE-472B-A353-AB290A400D2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7162" y="0"/>
            <a:ext cx="4532145" cy="3087727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BC77141B-9793-40A8-937C-01C8034C0BA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05935" y="287530"/>
            <a:ext cx="3984773" cy="2800197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03527F2-27DB-4068-960E-DA81DD1FA213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985210" y="3144966"/>
            <a:ext cx="7442972" cy="3425504"/>
          </a:xfrm>
          <a:prstGeom prst="rect">
            <a:avLst/>
          </a:prstGeom>
        </p:spPr>
      </p:pic>
      <p:pic>
        <p:nvPicPr>
          <p:cNvPr id="8" name="图片 9">
            <a:extLst>
              <a:ext uri="{FF2B5EF4-FFF2-40B4-BE49-F238E27FC236}">
                <a16:creationId xmlns:a16="http://schemas.microsoft.com/office/drawing/2014/main" id="{3DF19191-1013-4466-B7DC-8403FA532FB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65104" y="3521248"/>
            <a:ext cx="2626895" cy="33367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4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400799"/>
          </a:xfrm>
          <a:prstGeom prst="rect">
            <a:avLst/>
          </a:prstGeom>
        </p:spPr>
      </p:pic>
      <p:pic>
        <p:nvPicPr>
          <p:cNvPr id="5" name="图片 28">
            <a:extLst>
              <a:ext uri="{FF2B5EF4-FFF2-40B4-BE49-F238E27FC236}">
                <a16:creationId xmlns:a16="http://schemas.microsoft.com/office/drawing/2014/main" id="{D3CEA03D-E19F-4704-86EC-037C34BC3222}"/>
              </a:ext>
            </a:extLst>
          </p:cNvPr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71325" y="4014966"/>
            <a:ext cx="1948119" cy="2736709"/>
          </a:xfrm>
          <a:prstGeom prst="rect">
            <a:avLst/>
          </a:prstGeom>
        </p:spPr>
      </p:pic>
      <p:sp>
        <p:nvSpPr>
          <p:cNvPr id="2" name="Rectangle: Rounded Corners 1">
            <a:extLst>
              <a:ext uri="{FF2B5EF4-FFF2-40B4-BE49-F238E27FC236}">
                <a16:creationId xmlns:a16="http://schemas.microsoft.com/office/drawing/2014/main" id="{51CE2901-1D54-40BA-9166-0503B585F335}"/>
              </a:ext>
            </a:extLst>
          </p:cNvPr>
          <p:cNvSpPr/>
          <p:nvPr/>
        </p:nvSpPr>
        <p:spPr>
          <a:xfrm>
            <a:off x="1971067" y="967275"/>
            <a:ext cx="8289758" cy="116706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Chuyện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xảy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ra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vớ</a:t>
            </a:r>
            <a:r>
              <a:rPr lang="en-US" sz="3200" dirty="0" err="1">
                <a:solidFill>
                  <a:prstClr val="white"/>
                </a:solidFill>
                <a:latin typeface="Utm AVO"/>
              </a:rPr>
              <a:t>i</a:t>
            </a:r>
            <a:r>
              <a:rPr lang="en-US" sz="320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/>
              </a:rPr>
              <a:t>bạn</a:t>
            </a:r>
            <a:r>
              <a:rPr lang="en-US" sz="3200" dirty="0">
                <a:solidFill>
                  <a:prstClr val="white"/>
                </a:solidFill>
                <a:latin typeface="Utm AVO"/>
              </a:rPr>
              <a:t> </a:t>
            </a:r>
            <a:r>
              <a:rPr lang="en-US" sz="3200" dirty="0" err="1">
                <a:solidFill>
                  <a:prstClr val="white"/>
                </a:solidFill>
                <a:latin typeface="Utm AVO"/>
              </a:rPr>
              <a:t>nhỏ</a:t>
            </a:r>
            <a:r>
              <a:rPr lang="en-US" sz="3200" dirty="0">
                <a:solidFill>
                  <a:prstClr val="white"/>
                </a:solidFill>
                <a:latin typeface="Utm AVO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7" name="Rectangle: Rounded Corners 6">
            <a:extLst>
              <a:ext uri="{FF2B5EF4-FFF2-40B4-BE49-F238E27FC236}">
                <a16:creationId xmlns:a16="http://schemas.microsoft.com/office/drawing/2014/main" id="{5418300A-4757-45D7-BEF2-DFA1A0FEF213}"/>
              </a:ext>
            </a:extLst>
          </p:cNvPr>
          <p:cNvSpPr/>
          <p:nvPr/>
        </p:nvSpPr>
        <p:spPr>
          <a:xfrm>
            <a:off x="1981567" y="2332859"/>
            <a:ext cx="8289758" cy="116706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nhỏ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đã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làm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DC54BF50-343D-432E-8D33-07836D677E85}"/>
              </a:ext>
            </a:extLst>
          </p:cNvPr>
          <p:cNvSpPr/>
          <p:nvPr/>
        </p:nvSpPr>
        <p:spPr>
          <a:xfrm>
            <a:off x="1981567" y="3616656"/>
            <a:ext cx="8289758" cy="1167063"/>
          </a:xfrm>
          <a:prstGeom prst="roundRect">
            <a:avLst/>
          </a:prstGeom>
          <a:solidFill>
            <a:schemeClr val="accent6">
              <a:lumMod val="75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baseline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có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đồng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tình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với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cách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xử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lý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của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bạn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nhỏ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không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Vì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3200" b="0" i="0" u="none" strike="noStrike" kern="1200" cap="none" spc="0" normalizeH="0" noProof="0" dirty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sao</a:t>
            </a:r>
            <a:r>
              <a:rPr kumimoji="0" lang="en-US" sz="3200" b="0" i="0" u="none" strike="noStrike" kern="1200" cap="none" spc="0" normalizeH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?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7512896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7" grpId="0" animBg="1"/>
      <p:bldP spid="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303146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4128155" y="992774"/>
            <a:ext cx="6764395" cy="5091755"/>
            <a:chOff x="4186989" y="457201"/>
            <a:chExt cx="6737685" cy="5751094"/>
          </a:xfrm>
        </p:grpSpPr>
        <p:sp>
          <p:nvSpPr>
            <p:cNvPr id="11" name="圆角矩形 10"/>
            <p:cNvSpPr/>
            <p:nvPr/>
          </p:nvSpPr>
          <p:spPr>
            <a:xfrm>
              <a:off x="4186989" y="457201"/>
              <a:ext cx="6737685" cy="5751094"/>
            </a:xfrm>
            <a:prstGeom prst="roundRect">
              <a:avLst/>
            </a:prstGeom>
            <a:solidFill>
              <a:srgbClr val="A4ECE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  <a:sym typeface="+mn-lt"/>
              </a:endParaRPr>
            </a:p>
          </p:txBody>
        </p:sp>
        <p:sp>
          <p:nvSpPr>
            <p:cNvPr id="13" name="矩形: 圆角 12"/>
            <p:cNvSpPr/>
            <p:nvPr/>
          </p:nvSpPr>
          <p:spPr>
            <a:xfrm>
              <a:off x="4403188" y="675249"/>
              <a:ext cx="6296016" cy="5324576"/>
            </a:xfrm>
            <a:prstGeom prst="roundRect">
              <a:avLst/>
            </a:prstGeom>
            <a:noFill/>
            <a:ln w="28575">
              <a:solidFill>
                <a:srgbClr val="74C3C6"/>
              </a:solidFill>
              <a:prstDash val="lg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zh-CN" alt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 panose="020B0604020202020204" pitchFamily="34" charset="0"/>
                <a:ea typeface="黑体" panose="02010609060101010101" pitchFamily="49" charset="-122"/>
                <a:cs typeface="+mn-cs"/>
              </a:endParaRPr>
            </a:p>
          </p:txBody>
        </p:sp>
      </p:grpSp>
      <p:pic>
        <p:nvPicPr>
          <p:cNvPr id="12" name="图片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1223" y="316244"/>
            <a:ext cx="2061034" cy="2061034"/>
          </a:xfrm>
          <a:prstGeom prst="rect">
            <a:avLst/>
          </a:prstGeom>
        </p:spPr>
      </p:pic>
      <p:pic>
        <p:nvPicPr>
          <p:cNvPr id="9" name="图片 22">
            <a:extLst>
              <a:ext uri="{FF2B5EF4-FFF2-40B4-BE49-F238E27FC236}">
                <a16:creationId xmlns:a16="http://schemas.microsoft.com/office/drawing/2014/main" id="{3A1A751D-7D16-4BD3-8629-962A6963F11A}"/>
              </a:ext>
            </a:extLst>
          </p:cNvPr>
          <p:cNvPicPr/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89" y="2106989"/>
            <a:ext cx="3578860" cy="3941445"/>
          </a:xfrm>
          <a:prstGeom prst="rect">
            <a:avLst/>
          </a:prstGeom>
          <a:noFill/>
          <a:ln>
            <a:noFill/>
          </a:ln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E688942B-A3DE-42EF-8B70-42820A03DF31}"/>
              </a:ext>
            </a:extLst>
          </p:cNvPr>
          <p:cNvSpPr txBox="1"/>
          <p:nvPr/>
        </p:nvSpPr>
        <p:spPr>
          <a:xfrm>
            <a:off x="4128154" y="1984379"/>
            <a:ext cx="676439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440" marR="0" lvl="0" indent="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Trong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những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tình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huống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bị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khống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chế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không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thể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kêu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cứu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highlight>
                  <a:srgbClr val="FFFF00"/>
                </a:highlight>
                <a:uLnTx/>
                <a:uFillTx/>
                <a:latin typeface="Utm AVO"/>
                <a:ea typeface="+mn-ea"/>
                <a:cs typeface="+mn-cs"/>
              </a:rPr>
              <a:t>nên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highlight>
                <a:srgbClr val="FFFF00"/>
              </a:highlight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B909A7AA-AC80-4EAC-A041-B2117DB4AE30}"/>
              </a:ext>
            </a:extLst>
          </p:cNvPr>
          <p:cNvSpPr txBox="1"/>
          <p:nvPr/>
        </p:nvSpPr>
        <p:spPr>
          <a:xfrm>
            <a:off x="6217262" y="1399604"/>
            <a:ext cx="3705726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KẾT LUẬN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4B788017-4704-43FD-A2EA-F32AEADEC179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55429" y="1"/>
            <a:ext cx="2581272" cy="69111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4D31D83C-38F8-46BE-8928-4ACAB0DFC9F7}"/>
              </a:ext>
            </a:extLst>
          </p:cNvPr>
          <p:cNvSpPr txBox="1"/>
          <p:nvPr/>
        </p:nvSpPr>
        <p:spPr>
          <a:xfrm>
            <a:off x="4293928" y="3196060"/>
            <a:ext cx="642354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Ra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dấu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hiệu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biết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đang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gặp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nguy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hiểm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72939DE2-397A-4AED-B907-B783747E66F0}"/>
              </a:ext>
            </a:extLst>
          </p:cNvPr>
          <p:cNvSpPr txBox="1"/>
          <p:nvPr/>
        </p:nvSpPr>
        <p:spPr>
          <a:xfrm>
            <a:off x="4293927" y="4488432"/>
            <a:ext cx="6696627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48640" marR="0" lvl="0" indent="-4572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Sau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khi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thoát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khỏi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nguy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hiểm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,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nên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cả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m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ơn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người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đã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giúp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đỡ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mình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90473177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6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14" grpId="0"/>
      <p:bldP spid="15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DC74FB-98E8-4548-BA38-D8C0F3E5ECE1}"/>
              </a:ext>
            </a:extLst>
          </p:cNvPr>
          <p:cNvSpPr txBox="1"/>
          <p:nvPr/>
        </p:nvSpPr>
        <p:spPr>
          <a:xfrm>
            <a:off x="1298909" y="723900"/>
            <a:ext cx="9914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2. </a:t>
            </a:r>
            <a:r>
              <a:rPr lang="en-US" sz="2800" dirty="0" err="1"/>
              <a:t>Xử</a:t>
            </a:r>
            <a:r>
              <a:rPr lang="en-US" sz="2800" dirty="0"/>
              <a:t> </a:t>
            </a:r>
            <a:r>
              <a:rPr lang="en-US" sz="2800" dirty="0" err="1"/>
              <a:t>lí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huống</a:t>
            </a:r>
            <a:endParaRPr lang="en-US" sz="2800" dirty="0"/>
          </a:p>
          <a:p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là</a:t>
            </a:r>
            <a:r>
              <a:rPr lang="en-US" sz="2800" dirty="0"/>
              <a:t> </a:t>
            </a:r>
            <a:r>
              <a:rPr lang="en-US" sz="2800" dirty="0" err="1"/>
              <a:t>bạn</a:t>
            </a:r>
            <a:r>
              <a:rPr lang="en-US" sz="2800" dirty="0"/>
              <a:t> </a:t>
            </a:r>
            <a:r>
              <a:rPr lang="en-US" sz="2800" dirty="0" err="1"/>
              <a:t>trong</a:t>
            </a:r>
            <a:r>
              <a:rPr lang="en-US" sz="2800" dirty="0"/>
              <a:t> </a:t>
            </a:r>
            <a:r>
              <a:rPr lang="en-US" sz="2800" dirty="0" err="1"/>
              <a:t>mỗi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huống</a:t>
            </a:r>
            <a:r>
              <a:rPr lang="en-US" sz="2800" dirty="0"/>
              <a:t> </a:t>
            </a:r>
            <a:r>
              <a:rPr lang="en-US" sz="2800" dirty="0" err="1"/>
              <a:t>dưới</a:t>
            </a:r>
            <a:r>
              <a:rPr lang="en-US" sz="2800" dirty="0"/>
              <a:t> </a:t>
            </a:r>
            <a:r>
              <a:rPr lang="en-US" sz="2800" dirty="0" err="1"/>
              <a:t>đây</a:t>
            </a:r>
            <a:r>
              <a:rPr lang="en-US" sz="2800" dirty="0"/>
              <a:t>?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24C6E-BACF-4E92-BB52-253B2A56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491539" y="2127037"/>
            <a:ext cx="7650080" cy="4684847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03830CBF-7F84-41B9-B5DC-FE80A56A3B3F}"/>
              </a:ext>
            </a:extLst>
          </p:cNvPr>
          <p:cNvSpPr txBox="1"/>
          <p:nvPr/>
        </p:nvSpPr>
        <p:spPr>
          <a:xfrm>
            <a:off x="4848283" y="1603817"/>
            <a:ext cx="560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/>
              <a:t>Tình</a:t>
            </a:r>
            <a:r>
              <a:rPr lang="en-US" sz="2800" b="1" i="1" dirty="0"/>
              <a:t> </a:t>
            </a:r>
            <a:r>
              <a:rPr lang="en-US" sz="2800" b="1" i="1" dirty="0" err="1"/>
              <a:t>huống</a:t>
            </a:r>
            <a:r>
              <a:rPr lang="en-US" sz="2800" b="1" i="1" dirty="0"/>
              <a:t> 1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114F045-2F69-4A27-A48F-4214668B43E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909" y="0"/>
            <a:ext cx="29527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013777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9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347533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94DC74FB-98E8-4548-BA38-D8C0F3E5ECE1}"/>
              </a:ext>
            </a:extLst>
          </p:cNvPr>
          <p:cNvSpPr txBox="1"/>
          <p:nvPr/>
        </p:nvSpPr>
        <p:spPr>
          <a:xfrm>
            <a:off x="1698404" y="4843949"/>
            <a:ext cx="9914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nên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từ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chối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lời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đề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nghị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tiến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lại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gần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chú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bảo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gần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nói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chú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chuyện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đang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xảy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ra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EAC24C6E-BACF-4E92-BB52-253B2A567E0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70960" y="0"/>
            <a:ext cx="7650080" cy="46848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327977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087B8A14-D6A6-4104-9875-D7D9A275269C}"/>
              </a:ext>
            </a:extLst>
          </p:cNvPr>
          <p:cNvSpPr txBox="1"/>
          <p:nvPr/>
        </p:nvSpPr>
        <p:spPr>
          <a:xfrm>
            <a:off x="4703904" y="524280"/>
            <a:ext cx="560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/>
              <a:t>Tình</a:t>
            </a:r>
            <a:r>
              <a:rPr lang="en-US" sz="2800" b="1" i="1" dirty="0"/>
              <a:t> </a:t>
            </a:r>
            <a:r>
              <a:rPr lang="en-US" sz="2800" b="1" i="1" dirty="0" err="1"/>
              <a:t>huống</a:t>
            </a:r>
            <a:r>
              <a:rPr lang="en-US" sz="2800" b="1" i="1" dirty="0"/>
              <a:t> 2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85AA5EB-B641-41BC-B4B8-E47029D60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225" y="1112015"/>
            <a:ext cx="8095395" cy="522170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8682C604-65C5-4AF0-8D8A-F91A431757C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909" y="0"/>
            <a:ext cx="29527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42677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FD62D6-4E9E-41C0-BA0C-72D802368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74733" y="1337259"/>
            <a:ext cx="9469978" cy="5062481"/>
          </a:xfrm>
          <a:prstGeom prst="rect">
            <a:avLst/>
          </a:prstGeom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AE4DA535-1F1F-424A-B6C7-883FC732157F}"/>
              </a:ext>
            </a:extLst>
          </p:cNvPr>
          <p:cNvSpPr txBox="1"/>
          <p:nvPr/>
        </p:nvSpPr>
        <p:spPr>
          <a:xfrm>
            <a:off x="4691872" y="716785"/>
            <a:ext cx="560671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i="1" dirty="0" err="1"/>
              <a:t>Tình</a:t>
            </a:r>
            <a:r>
              <a:rPr lang="en-US" sz="2800" b="1" i="1" dirty="0"/>
              <a:t> </a:t>
            </a:r>
            <a:r>
              <a:rPr lang="en-US" sz="2800" b="1" i="1" dirty="0" err="1"/>
              <a:t>huống</a:t>
            </a:r>
            <a:r>
              <a:rPr lang="en-US" sz="2800" b="1" i="1" dirty="0"/>
              <a:t> 3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91B66A6A-7DBF-4310-9D92-B17713E89B5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98909" y="0"/>
            <a:ext cx="2952750" cy="7239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347615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0000" b="90000" l="10000" r="9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16151" t="16074" r="11519" b="15079"/>
          <a:stretch/>
        </p:blipFill>
        <p:spPr>
          <a:xfrm>
            <a:off x="6909189" y="1243791"/>
            <a:ext cx="4981673" cy="4741818"/>
          </a:xfrm>
          <a:prstGeom prst="rect">
            <a:avLst/>
          </a:prstGeom>
        </p:spPr>
      </p:pic>
      <p:sp>
        <p:nvSpPr>
          <p:cNvPr id="10" name="TextBox 9"/>
          <p:cNvSpPr txBox="1"/>
          <p:nvPr/>
        </p:nvSpPr>
        <p:spPr>
          <a:xfrm>
            <a:off x="7199074" y="2459504"/>
            <a:ext cx="4146719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Thảo</a:t>
            </a:r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luận</a:t>
            </a:r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nhóm</a:t>
            </a:r>
            <a:r>
              <a:rPr kumimoji="0" lang="en-US" sz="6000" b="1" i="0" u="none" strike="noStrike" kern="1200" cap="none" spc="0" normalizeH="0" baseline="0" noProof="0" dirty="0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>
                  <a:solidFill>
                    <a:prstClr val="black"/>
                  </a:solidFill>
                </a:ln>
                <a:solidFill>
                  <a:prstClr val="white"/>
                </a:solidFill>
                <a:effectLst/>
                <a:uLnTx/>
                <a:uFillTx/>
                <a:latin typeface="Calibri"/>
                <a:ea typeface="+mn-ea"/>
                <a:cs typeface="Times New Roman" panose="02020603050405020304" pitchFamily="18" charset="0"/>
              </a:rPr>
              <a:t>bốn</a:t>
            </a:r>
            <a:endParaRPr kumimoji="0" lang="en-US" sz="6000" b="1" i="0" u="none" strike="noStrike" kern="1200" cap="none" spc="0" normalizeH="0" baseline="0" noProof="0" dirty="0">
              <a:ln>
                <a:solidFill>
                  <a:prstClr val="black"/>
                </a:solidFill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7" name="Picture 2" descr="Muốn có kỹ năng làm việc nhóm hiệu quả, đừng bỏ qua bài viết này!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58458"/>
            <a:ext cx="7056966" cy="4112483"/>
          </a:xfrm>
          <a:prstGeom prst="ellipse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80500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/>
    </mc:Choice>
    <mc:Fallback xmlns="">
      <p:transition spd="slow" advClick="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85AA5EB-B641-41BC-B4B8-E47029D6032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153082" y="-188877"/>
            <a:ext cx="8095395" cy="522170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D9B52A7E-52E3-4E3A-89DB-9D9BCB304913}"/>
              </a:ext>
            </a:extLst>
          </p:cNvPr>
          <p:cNvSpPr txBox="1"/>
          <p:nvPr/>
        </p:nvSpPr>
        <p:spPr>
          <a:xfrm>
            <a:off x="1609627" y="5394365"/>
            <a:ext cx="9914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nên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kêu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cứu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thật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to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đề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xung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quanh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giúp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đỡ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baseline="0" dirty="0" err="1">
                <a:solidFill>
                  <a:prstClr val="black"/>
                </a:solidFill>
                <a:latin typeface="Utm AVO"/>
              </a:rPr>
              <a:t>Vd</a:t>
            </a:r>
            <a:r>
              <a:rPr lang="en-US" sz="2800" baseline="0" dirty="0">
                <a:solidFill>
                  <a:prstClr val="black"/>
                </a:solidFill>
                <a:latin typeface="Utm AVO"/>
              </a:rPr>
              <a:t>: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Ông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phải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là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bố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của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tôi. Tôi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không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biết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 </a:t>
            </a:r>
            <a:r>
              <a:rPr lang="en-US" sz="2800" dirty="0" err="1">
                <a:solidFill>
                  <a:prstClr val="black"/>
                </a:solidFill>
                <a:latin typeface="Utm AVO"/>
              </a:rPr>
              <a:t>ông</a:t>
            </a:r>
            <a:r>
              <a:rPr lang="en-US" sz="2800" dirty="0">
                <a:solidFill>
                  <a:prstClr val="black"/>
                </a:solidFill>
                <a:latin typeface="Utm AVO"/>
              </a:rPr>
              <a:t>…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3966693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1"/>
            <a:ext cx="12219444" cy="6857999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30FD62D6-4E9E-41C0-BA0C-72D80236881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90143" y="0"/>
            <a:ext cx="9469978" cy="5062481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C768526-80D7-4F1C-9E39-A2CC126BBC81}"/>
              </a:ext>
            </a:extLst>
          </p:cNvPr>
          <p:cNvSpPr txBox="1"/>
          <p:nvPr/>
        </p:nvSpPr>
        <p:spPr>
          <a:xfrm>
            <a:off x="1609627" y="5394365"/>
            <a:ext cx="9914022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Em</a:t>
            </a:r>
            <a:r>
              <a:rPr kumimoji="0" lang="en-US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có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thể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nhờ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bảo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vệ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gọi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điện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cho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người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nhà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để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xác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minh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sự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việc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 </a:t>
            </a:r>
            <a:r>
              <a:rPr kumimoji="0" lang="en-US" sz="2800" b="0" i="0" u="none" strike="noStrike" kern="1200" cap="none" spc="0" normalizeH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này</a:t>
            </a:r>
            <a:r>
              <a:rPr kumimoji="0" lang="en-US" sz="2800" b="0" i="0" u="none" strike="noStrike" kern="1200" cap="none" spc="0" normalizeH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Utm AVO"/>
                <a:ea typeface="+mn-ea"/>
                <a:cs typeface="+mn-cs"/>
              </a:rPr>
              <a:t>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Utm AVO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2369221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2" name="图片 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4763" y="3928555"/>
            <a:ext cx="5432329" cy="2773955"/>
          </a:xfrm>
          <a:prstGeom prst="rect">
            <a:avLst/>
          </a:prstGeom>
        </p:spPr>
      </p:pic>
      <p:sp>
        <p:nvSpPr>
          <p:cNvPr id="5" name="Cloud 4">
            <a:extLst>
              <a:ext uri="{FF2B5EF4-FFF2-40B4-BE49-F238E27FC236}">
                <a16:creationId xmlns:a16="http://schemas.microsoft.com/office/drawing/2014/main" id="{7B3F2D5F-D768-4BC3-81E7-D81510805788}"/>
              </a:ext>
            </a:extLst>
          </p:cNvPr>
          <p:cNvSpPr/>
          <p:nvPr/>
        </p:nvSpPr>
        <p:spPr>
          <a:xfrm>
            <a:off x="2298033" y="655946"/>
            <a:ext cx="8049126" cy="3117121"/>
          </a:xfrm>
          <a:prstGeom prst="cloud">
            <a:avLst/>
          </a:prstGeom>
          <a:solidFill>
            <a:schemeClr val="accent1">
              <a:alpha val="50000"/>
            </a:schemeClr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19840" y="153472"/>
            <a:ext cx="2061034" cy="2061034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AA05B8-C60A-4026-BCB4-355D3969211B}"/>
              </a:ext>
            </a:extLst>
          </p:cNvPr>
          <p:cNvSpPr txBox="1"/>
          <p:nvPr/>
        </p:nvSpPr>
        <p:spPr>
          <a:xfrm>
            <a:off x="841161" y="1087458"/>
            <a:ext cx="231006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/>
              <a:t>3. </a:t>
            </a:r>
            <a:r>
              <a:rPr lang="en-US" sz="3200" dirty="0" err="1"/>
              <a:t>Liên</a:t>
            </a:r>
            <a:r>
              <a:rPr lang="en-US" sz="3200" dirty="0"/>
              <a:t> </a:t>
            </a:r>
            <a:r>
              <a:rPr lang="en-US" sz="3200" dirty="0" err="1"/>
              <a:t>hệ</a:t>
            </a:r>
            <a:endParaRPr lang="en-US" sz="3200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2784DD13-E4D5-46EE-AF89-24E2B1E4DBED}"/>
              </a:ext>
            </a:extLst>
          </p:cNvPr>
          <p:cNvSpPr txBox="1"/>
          <p:nvPr/>
        </p:nvSpPr>
        <p:spPr>
          <a:xfrm>
            <a:off x="3434763" y="1098644"/>
            <a:ext cx="620938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/>
              <a:t>Chia </a:t>
            </a:r>
            <a:r>
              <a:rPr lang="en-US" sz="2800" dirty="0" err="1"/>
              <a:t>sẻ</a:t>
            </a:r>
            <a:r>
              <a:rPr lang="en-US" sz="2800" dirty="0"/>
              <a:t> </a:t>
            </a:r>
            <a:r>
              <a:rPr lang="en-US" sz="2800" dirty="0" err="1"/>
              <a:t>một</a:t>
            </a:r>
            <a:r>
              <a:rPr lang="en-US" sz="2800" dirty="0"/>
              <a:t> </a:t>
            </a:r>
            <a:r>
              <a:rPr lang="en-US" sz="2800" dirty="0" err="1"/>
              <a:t>lần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gặp</a:t>
            </a:r>
            <a:r>
              <a:rPr lang="en-US" sz="2800" dirty="0"/>
              <a:t> </a:t>
            </a:r>
            <a:r>
              <a:rPr lang="en-US" sz="2800" dirty="0" err="1"/>
              <a:t>nguy</a:t>
            </a:r>
            <a:r>
              <a:rPr lang="en-US" sz="2800" dirty="0"/>
              <a:t> </a:t>
            </a:r>
            <a:r>
              <a:rPr lang="en-US" sz="2800" dirty="0" err="1"/>
              <a:t>hiểm</a:t>
            </a:r>
            <a:r>
              <a:rPr lang="en-US" sz="2800" dirty="0"/>
              <a:t> </a:t>
            </a:r>
            <a:r>
              <a:rPr lang="en-US" sz="2800" dirty="0" err="1"/>
              <a:t>khi</a:t>
            </a:r>
            <a:r>
              <a:rPr lang="en-US" sz="2800" dirty="0"/>
              <a:t> </a:t>
            </a:r>
            <a:r>
              <a:rPr lang="en-US" sz="2800" dirty="0" err="1"/>
              <a:t>tiếp</a:t>
            </a:r>
            <a:r>
              <a:rPr lang="en-US" sz="2800" dirty="0"/>
              <a:t> </a:t>
            </a:r>
            <a:r>
              <a:rPr lang="en-US" sz="2800" dirty="0" err="1"/>
              <a:t>xúc</a:t>
            </a:r>
            <a:r>
              <a:rPr lang="en-US" sz="2800" dirty="0"/>
              <a:t> </a:t>
            </a:r>
            <a:r>
              <a:rPr lang="en-US" sz="2800" dirty="0" err="1"/>
              <a:t>với</a:t>
            </a:r>
            <a:r>
              <a:rPr lang="en-US" sz="2800" dirty="0"/>
              <a:t> </a:t>
            </a:r>
            <a:r>
              <a:rPr lang="en-US" sz="2800" dirty="0" err="1"/>
              <a:t>người</a:t>
            </a:r>
            <a:r>
              <a:rPr lang="en-US" sz="2800" dirty="0"/>
              <a:t> </a:t>
            </a:r>
            <a:r>
              <a:rPr lang="en-US" sz="2800" dirty="0" err="1"/>
              <a:t>lạ</a:t>
            </a:r>
            <a:endParaRPr lang="en-US" sz="2800" dirty="0"/>
          </a:p>
          <a:p>
            <a:r>
              <a:rPr lang="en-US" sz="2800" dirty="0"/>
              <a:t>(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có</a:t>
            </a:r>
            <a:r>
              <a:rPr lang="en-US" sz="2800" dirty="0"/>
              <a:t>) </a:t>
            </a:r>
            <a:r>
              <a:rPr lang="en-US" sz="2800" dirty="0" err="1"/>
              <a:t>và</a:t>
            </a:r>
            <a:r>
              <a:rPr lang="en-US" sz="2800" dirty="0"/>
              <a:t> </a:t>
            </a:r>
            <a:r>
              <a:rPr lang="en-US" sz="2800" dirty="0" err="1"/>
              <a:t>cho</a:t>
            </a:r>
            <a:r>
              <a:rPr lang="en-US" sz="2800" dirty="0"/>
              <a:t> </a:t>
            </a:r>
            <a:r>
              <a:rPr lang="en-US" sz="2800" dirty="0" err="1"/>
              <a:t>biết</a:t>
            </a:r>
            <a:r>
              <a:rPr lang="en-US" sz="2800" dirty="0"/>
              <a:t> </a:t>
            </a:r>
            <a:r>
              <a:rPr lang="en-US" sz="2800" dirty="0" err="1"/>
              <a:t>em</a:t>
            </a:r>
            <a:r>
              <a:rPr lang="en-US" sz="2800" dirty="0"/>
              <a:t> </a:t>
            </a:r>
            <a:r>
              <a:rPr lang="en-US" sz="2800" dirty="0" err="1"/>
              <a:t>sẽ</a:t>
            </a:r>
            <a:r>
              <a:rPr lang="en-US" sz="2800" dirty="0"/>
              <a:t> </a:t>
            </a:r>
            <a:r>
              <a:rPr lang="en-US" sz="2800" dirty="0" err="1"/>
              <a:t>làm</a:t>
            </a:r>
            <a:r>
              <a:rPr lang="en-US" sz="2800" dirty="0"/>
              <a:t> </a:t>
            </a:r>
            <a:r>
              <a:rPr lang="en-US" sz="2800" dirty="0" err="1"/>
              <a:t>gì</a:t>
            </a:r>
            <a:r>
              <a:rPr lang="en-US" sz="2800" dirty="0"/>
              <a:t> </a:t>
            </a:r>
            <a:r>
              <a:rPr lang="en-US" sz="2800" dirty="0" err="1"/>
              <a:t>nếu</a:t>
            </a:r>
            <a:r>
              <a:rPr lang="en-US" sz="2800" dirty="0"/>
              <a:t> </a:t>
            </a:r>
            <a:r>
              <a:rPr lang="en-US" sz="2800" dirty="0" err="1"/>
              <a:t>gặp</a:t>
            </a:r>
            <a:r>
              <a:rPr lang="en-US" sz="2800" dirty="0"/>
              <a:t>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tình</a:t>
            </a:r>
            <a:r>
              <a:rPr lang="en-US" sz="2800" dirty="0"/>
              <a:t> </a:t>
            </a:r>
            <a:r>
              <a:rPr lang="en-US" sz="2800" dirty="0" err="1"/>
              <a:t>huống</a:t>
            </a:r>
            <a:r>
              <a:rPr lang="en-US" sz="2800" dirty="0"/>
              <a:t> </a:t>
            </a:r>
            <a:r>
              <a:rPr lang="en-US" sz="2800" dirty="0" err="1"/>
              <a:t>như</a:t>
            </a:r>
            <a:r>
              <a:rPr lang="en-US" sz="2800" dirty="0"/>
              <a:t> </a:t>
            </a:r>
            <a:r>
              <a:rPr lang="en-US" sz="2800" dirty="0" err="1"/>
              <a:t>thế</a:t>
            </a:r>
            <a:endParaRPr lang="en-US" sz="2800" dirty="0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8C27F8ED-E350-4397-B907-F9A9B2262547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8909" y="0"/>
            <a:ext cx="2952750" cy="7239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airplan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200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7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组合 147">
            <a:extLst>
              <a:ext uri="{FF2B5EF4-FFF2-40B4-BE49-F238E27FC236}">
                <a16:creationId xmlns:a16="http://schemas.microsoft.com/office/drawing/2014/main" id="{5AAB55F0-51E5-4475-AF5E-A8477476D7AF}"/>
              </a:ext>
            </a:extLst>
          </p:cNvPr>
          <p:cNvGrpSpPr/>
          <p:nvPr/>
        </p:nvGrpSpPr>
        <p:grpSpPr>
          <a:xfrm>
            <a:off x="3228622" y="1343380"/>
            <a:ext cx="7408736" cy="3603040"/>
            <a:chOff x="1560688" y="2118360"/>
            <a:chExt cx="5261026" cy="2854215"/>
          </a:xfrm>
        </p:grpSpPr>
        <p:pic>
          <p:nvPicPr>
            <p:cNvPr id="3" name="图片 1">
              <a:extLst>
                <a:ext uri="{FF2B5EF4-FFF2-40B4-BE49-F238E27FC236}">
                  <a16:creationId xmlns:a16="http://schemas.microsoft.com/office/drawing/2014/main" id="{BA94BDF9-E0B5-44FB-B2FF-813D25FDAB3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/>
            <a:stretch>
              <a:fillRect/>
            </a:stretch>
          </p:blipFill>
          <p:spPr>
            <a:xfrm>
              <a:off x="1560688" y="2118360"/>
              <a:ext cx="5261026" cy="2854215"/>
            </a:xfrm>
            <a:prstGeom prst="rect">
              <a:avLst/>
            </a:prstGeom>
          </p:spPr>
        </p:pic>
        <p:sp>
          <p:nvSpPr>
            <p:cNvPr id="4" name="文本框 141">
              <a:extLst>
                <a:ext uri="{FF2B5EF4-FFF2-40B4-BE49-F238E27FC236}">
                  <a16:creationId xmlns:a16="http://schemas.microsoft.com/office/drawing/2014/main" id="{B77C357C-B540-4866-AE22-893744A0F9F9}"/>
                </a:ext>
              </a:extLst>
            </p:cNvPr>
            <p:cNvSpPr txBox="1"/>
            <p:nvPr/>
          </p:nvSpPr>
          <p:spPr>
            <a:xfrm>
              <a:off x="2182854" y="2497081"/>
              <a:ext cx="3522295" cy="1048387"/>
            </a:xfrm>
            <a:prstGeom prst="rect">
              <a:avLst/>
            </a:prstGeom>
          </p:spPr>
          <p:txBody>
            <a:bodyPr wrap="square">
              <a:spAutoFit/>
              <a:scene3d>
                <a:camera prst="orthographicFront"/>
                <a:lightRig rig="threePt" dir="t"/>
              </a:scene3d>
              <a:sp3d contourW="12700"/>
            </a:bodyPr>
            <a:lstStyle>
              <a:defPPr>
                <a:defRPr lang="zh-CN"/>
              </a:defPPr>
              <a:lvl1pPr>
                <a:lnSpc>
                  <a:spcPct val="120000"/>
                </a:lnSpc>
                <a:defRPr sz="3600" b="0">
                  <a:solidFill>
                    <a:srgbClr val="1C75BC"/>
                  </a:solidFill>
                  <a:latin typeface="汉仪趣黑W" panose="00020600040101010101" pitchFamily="18" charset="-122"/>
                  <a:ea typeface="汉仪趣黑W" panose="00020600040101010101" pitchFamily="18" charset="-122"/>
                </a:defRPr>
              </a:lvl1pPr>
            </a:lstStyle>
            <a:p>
              <a:pPr marL="0" marR="0" lvl="0" indent="0" algn="l" defTabSz="4572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Vận</a:t>
              </a:r>
              <a:r>
                <a:rPr kumimoji="0" lang="en-US" altLang="zh-CN" sz="8000" b="1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 </a:t>
              </a:r>
              <a:r>
                <a:rPr kumimoji="0" lang="en-US" altLang="zh-CN" sz="8000" b="1" i="0" u="none" strike="noStrike" kern="1200" cap="none" spc="0" normalizeH="0" baseline="0" noProof="0" dirty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Calibri" panose="020F0502020204030204" pitchFamily="34" charset="0"/>
                  <a:ea typeface="字魂36号-正文宋楷" panose="02000000000000000000" pitchFamily="2" charset="-122"/>
                  <a:cs typeface="+mn-cs"/>
                </a:rPr>
                <a:t>dụng</a:t>
              </a:r>
              <a:endParaRPr kumimoji="0" lang="zh-CN" altLang="en-US" sz="8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 panose="020F0502020204030204" pitchFamily="34" charset="0"/>
                <a:ea typeface="字魂36号-正文宋楷" panose="02000000000000000000" pitchFamily="2" charset="-122"/>
                <a:cs typeface="+mn-cs"/>
              </a:endParaRPr>
            </a:p>
          </p:txBody>
        </p:sp>
      </p:grpSp>
      <p:sp>
        <p:nvSpPr>
          <p:cNvPr id="5" name="Rectangle 4"/>
          <p:cNvSpPr/>
          <p:nvPr/>
        </p:nvSpPr>
        <p:spPr>
          <a:xfrm>
            <a:off x="10832123" y="622300"/>
            <a:ext cx="1090246" cy="344854"/>
          </a:xfrm>
          <a:prstGeom prst="rect">
            <a:avLst/>
          </a:prstGeom>
          <a:solidFill>
            <a:srgbClr val="FAF9FE"/>
          </a:solidFill>
          <a:ln>
            <a:solidFill>
              <a:srgbClr val="FAF9FE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60604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switch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C36740E2-89EF-4FBE-850F-E24FA95A442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72088" y="0"/>
            <a:ext cx="3343275" cy="75247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72D40CFD-CF2E-431D-BD85-2D61385A8396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72088" y="1871410"/>
            <a:ext cx="9770836" cy="4362354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2F6B5820-CD86-4344-9418-33D29E94FAAD}"/>
              </a:ext>
            </a:extLst>
          </p:cNvPr>
          <p:cNvSpPr txBox="1"/>
          <p:nvPr/>
        </p:nvSpPr>
        <p:spPr>
          <a:xfrm>
            <a:off x="2037347" y="1058777"/>
            <a:ext cx="707456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err="1"/>
              <a:t>Ghi</a:t>
            </a:r>
            <a:r>
              <a:rPr lang="en-US" sz="2800" dirty="0"/>
              <a:t> </a:t>
            </a:r>
            <a:r>
              <a:rPr lang="en-US" sz="2800" dirty="0" err="1"/>
              <a:t>lại</a:t>
            </a:r>
            <a:r>
              <a:rPr lang="en-US" sz="2800" dirty="0"/>
              <a:t> </a:t>
            </a:r>
            <a:r>
              <a:rPr lang="en-US" sz="2800" dirty="0" err="1"/>
              <a:t>số</a:t>
            </a:r>
            <a:r>
              <a:rPr lang="en-US" sz="2800" dirty="0"/>
              <a:t> </a:t>
            </a:r>
            <a:r>
              <a:rPr lang="en-US" sz="2800" dirty="0" err="1"/>
              <a:t>điện</a:t>
            </a:r>
            <a:r>
              <a:rPr lang="en-US" sz="2800" dirty="0"/>
              <a:t> </a:t>
            </a:r>
            <a:r>
              <a:rPr lang="en-US" sz="2800" dirty="0" err="1"/>
              <a:t>thoại</a:t>
            </a:r>
            <a:r>
              <a:rPr lang="en-US" sz="2800" dirty="0"/>
              <a:t> </a:t>
            </a:r>
            <a:r>
              <a:rPr lang="en-US" sz="2800" dirty="0" err="1"/>
              <a:t>trợ</a:t>
            </a:r>
            <a:r>
              <a:rPr lang="en-US" sz="2800" dirty="0"/>
              <a:t> </a:t>
            </a:r>
            <a:r>
              <a:rPr lang="en-US" sz="2800" dirty="0" err="1"/>
              <a:t>giúp</a:t>
            </a:r>
            <a:endParaRPr lang="en-US" sz="2800" dirty="0"/>
          </a:p>
        </p:txBody>
      </p:sp>
    </p:spTree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/>
          <a:srcRect l="626" t="832" r="626" b="1028"/>
          <a:stretch>
            <a:fillRect/>
          </a:stretch>
        </p:blipFill>
        <p:spPr>
          <a:xfrm>
            <a:off x="0" y="0"/>
            <a:ext cx="12219444" cy="6857999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014052D-3A10-4DDA-A729-E5ADADE504B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21751" y="411512"/>
            <a:ext cx="7422170" cy="5356613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8588" y="2521258"/>
            <a:ext cx="4369114" cy="349263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21190" y="0"/>
            <a:ext cx="2061034" cy="2061034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DDC5CEE7-B9CB-4FE4-B651-2CA186F6124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39741" y="0"/>
            <a:ext cx="2830680" cy="6371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0045846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E23C01-F1C3-4F4A-A585-43D56DAABC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192780" y="1674749"/>
            <a:ext cx="10515600" cy="1325563"/>
          </a:xfrm>
        </p:spPr>
        <p:txBody>
          <a:bodyPr>
            <a:normAutofit/>
          </a:bodyPr>
          <a:lstStyle/>
          <a:p>
            <a:r>
              <a:rPr lang="en-US" sz="6600" b="1" dirty="0" err="1">
                <a:solidFill>
                  <a:srgbClr val="0070C0"/>
                </a:solidFill>
              </a:rPr>
              <a:t>Củng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cố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bài</a:t>
            </a:r>
            <a:r>
              <a:rPr lang="en-US" sz="6600" b="1" dirty="0">
                <a:solidFill>
                  <a:srgbClr val="0070C0"/>
                </a:solidFill>
              </a:rPr>
              <a:t> </a:t>
            </a:r>
            <a:r>
              <a:rPr lang="en-US" sz="6600" b="1" dirty="0" err="1">
                <a:solidFill>
                  <a:srgbClr val="0070C0"/>
                </a:solidFill>
              </a:rPr>
              <a:t>học</a:t>
            </a:r>
            <a:endParaRPr lang="en-US" sz="6600" b="1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41199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561" b="1205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Rectangle 1"/>
          <p:cNvSpPr/>
          <p:nvPr/>
        </p:nvSpPr>
        <p:spPr>
          <a:xfrm>
            <a:off x="2368028" y="166200"/>
            <a:ext cx="7455944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Hẹn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gặp</a:t>
            </a:r>
            <a:r>
              <a:rPr kumimoji="0" lang="en-US" sz="6000" b="1" i="0" u="none" strike="noStrike" kern="1200" cap="none" spc="0" normalizeH="0" baseline="0" noProof="0" dirty="0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 </a:t>
            </a:r>
            <a:r>
              <a:rPr kumimoji="0" lang="en-US" sz="6000" b="1" i="0" u="none" strike="noStrike" kern="1200" cap="none" spc="0" normalizeH="0" baseline="0" noProof="0" dirty="0" err="1">
                <a:ln w="10160">
                  <a:solidFill>
                    <a:srgbClr val="4472C4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38100" dist="22860" dir="5400000" algn="tl" rotWithShape="0">
                    <a:srgbClr val="000000">
                      <a:alpha val="30000"/>
                    </a:srgbClr>
                  </a:outerShdw>
                </a:effectLst>
                <a:highlight>
                  <a:srgbClr val="800080"/>
                </a:highlight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lại</a:t>
            </a:r>
            <a:endParaRPr kumimoji="0" lang="en-US" sz="6000" b="1" i="0" u="none" strike="noStrike" kern="1200" cap="none" spc="0" normalizeH="0" baseline="0" noProof="0" dirty="0">
              <a:ln w="10160">
                <a:solidFill>
                  <a:srgbClr val="4472C4"/>
                </a:solidFill>
                <a:prstDash val="solid"/>
              </a:ln>
              <a:solidFill>
                <a:srgbClr val="FFFFFF"/>
              </a:solidFill>
              <a:effectLst>
                <a:outerShdw blurRad="38100" dist="22860" dir="5400000" algn="tl" rotWithShape="0">
                  <a:srgbClr val="000000">
                    <a:alpha val="30000"/>
                  </a:srgbClr>
                </a:outerShdw>
              </a:effectLst>
              <a:highlight>
                <a:srgbClr val="800080"/>
              </a:highlight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</a:endParaRPr>
          </a:p>
        </p:txBody>
      </p:sp>
      <p:sp>
        <p:nvSpPr>
          <p:cNvPr id="5" name="Rectangle: Rounded Corners 4"/>
          <p:cNvSpPr/>
          <p:nvPr/>
        </p:nvSpPr>
        <p:spPr>
          <a:xfrm>
            <a:off x="8523768" y="5761451"/>
            <a:ext cx="3668232" cy="930349"/>
          </a:xfrm>
          <a:prstGeom prst="roundRect">
            <a:avLst/>
          </a:prstGeom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dk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Liên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hệ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giáo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án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: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FB: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Hương</a:t>
            </a: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 </a:t>
            </a:r>
            <a:r>
              <a:rPr kumimoji="0" lang="en-US" sz="1800" b="0" i="0" u="none" strike="noStrike" kern="1200" cap="none" spc="0" normalizeH="0" baseline="0" noProof="0" dirty="0" err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Thảo</a:t>
            </a: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Gmail: tranthao121004@gmail.com</a:t>
            </a:r>
          </a:p>
        </p:txBody>
      </p:sp>
    </p:spTree>
  </p:cSld>
  <p:clrMapOvr>
    <a:masterClrMapping/>
  </p:clrMapOvr>
  <p:transition spd="slow">
    <p:random/>
    <p:sndAc>
      <p:stSnd>
        <p:snd r:embed="rId3" name="applause.wav"/>
      </p:stSnd>
    </p:sndAc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959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HAPE_LOCKS" val="16"/>
</p:tagLst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Hoạt động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5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4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5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1_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4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2_Office Theme">
  <a:themeElements>
    <a:clrScheme name="自定义 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F79646"/>
      </a:hlink>
      <a:folHlink>
        <a:srgbClr val="F79646"/>
      </a:folHlink>
    </a:clrScheme>
    <a:fontScheme name="yc5z0bce">
      <a:majorFont>
        <a:latin typeface="字魂59号-创粗黑"/>
        <a:ea typeface="字魂59号-创粗黑"/>
        <a:cs typeface=""/>
      </a:majorFont>
      <a:minorFont>
        <a:latin typeface="字魂59号-创粗黑"/>
        <a:ea typeface="字魂59号-创粗黑"/>
        <a:cs typeface=""/>
      </a:minorFont>
    </a:fontScheme>
    <a:fmtScheme name="Office 主题​​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8.xml><?xml version="1.0" encoding="utf-8"?>
<a:theme xmlns:a="http://schemas.openxmlformats.org/drawingml/2006/main" name="3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9.xml><?xml version="1.0" encoding="utf-8"?>
<a:theme xmlns:a="http://schemas.openxmlformats.org/drawingml/2006/main" name="Office Theme">
  <a:themeElements>
    <a:clrScheme name="9Slide - 2021">
      <a:dk1>
        <a:sysClr val="windowText" lastClr="000000"/>
      </a:dk1>
      <a:lt1>
        <a:sysClr val="window" lastClr="FFFFFF"/>
      </a:lt1>
      <a:dk2>
        <a:srgbClr val="092D6C"/>
      </a:dk2>
      <a:lt2>
        <a:srgbClr val="FCECD0"/>
      </a:lt2>
      <a:accent1>
        <a:srgbClr val="4FC1E9"/>
      </a:accent1>
      <a:accent2>
        <a:srgbClr val="48CFAD"/>
      </a:accent2>
      <a:accent3>
        <a:srgbClr val="A0D468"/>
      </a:accent3>
      <a:accent4>
        <a:srgbClr val="FFBD45"/>
      </a:accent4>
      <a:accent5>
        <a:srgbClr val="FC6E51"/>
      </a:accent5>
      <a:accent6>
        <a:srgbClr val="ED5565"/>
      </a:accent6>
      <a:hlink>
        <a:srgbClr val="5D9CEC"/>
      </a:hlink>
      <a:folHlink>
        <a:srgbClr val="AC92EC"/>
      </a:folHlink>
    </a:clrScheme>
    <a:fontScheme name="9Slide Fonts">
      <a:majorFont>
        <a:latin typeface="#9Slide02 Tieu de dai"/>
        <a:ea typeface=""/>
        <a:cs typeface=""/>
      </a:majorFont>
      <a:minorFont>
        <a:latin typeface="#9Slide02 Noi dung da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2700"/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none" lIns="0" tIns="0" rIns="0" bIns="0" rtlCol="0">
        <a:spAutoFit/>
      </a:bodyPr>
      <a:lstStyle>
        <a:defPPr algn="l">
          <a:defRPr smtClean="0">
            <a:solidFill>
              <a:schemeClr val="tx1">
                <a:lumMod val="50000"/>
                <a:lumOff val="50000"/>
              </a:schemeClr>
            </a:solidFill>
          </a:defRPr>
        </a:defPPr>
      </a:lstStyle>
    </a:txDef>
  </a:objectDefaults>
  <a:extraClrSchemeLst/>
  <a:extLst>
    <a:ext uri="{05A4C25C-085E-4340-85A3-A5531E510DB2}">
      <thm15:themeFamily xmlns:thm15="http://schemas.microsoft.com/office/thememl/2012/main" name="Blank.potx" id="{4C410E64-73D4-4894-A16A-B0A564A2C1B3}" vid="{BD11DD77-7AB8-40E7-98B4-F754939C4E0E}"/>
    </a:ext>
  </a:extLst>
</a:theme>
</file>

<file path=ppt/theme/theme10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5oxp1pb">
      <a:majorFont>
        <a:latin typeface="Helvetica"/>
        <a:ea typeface="Helvetica"/>
        <a:cs typeface=""/>
      </a:majorFont>
      <a:minorFont>
        <a:latin typeface="Helvetica"/>
        <a:ea typeface="Helvetic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1.xml><?xml version="1.0" encoding="utf-8"?>
<a:theme xmlns:a="http://schemas.openxmlformats.org/drawingml/2006/main" name="2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5oxp1pb">
      <a:majorFont>
        <a:latin typeface="Helvetica"/>
        <a:ea typeface="Helvetica"/>
        <a:cs typeface=""/>
      </a:majorFont>
      <a:minorFont>
        <a:latin typeface="Helvetica"/>
        <a:ea typeface="Helvetica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1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606</TotalTime>
  <Words>677</Words>
  <Application>Microsoft Office PowerPoint</Application>
  <PresentationFormat>Widescreen</PresentationFormat>
  <Paragraphs>165</Paragraphs>
  <Slides>27</Slides>
  <Notes>20</Notes>
  <HiddenSlides>0</HiddenSlides>
  <MMClips>5</MMClips>
  <ScaleCrop>false</ScaleCrop>
  <HeadingPairs>
    <vt:vector size="6" baseType="variant">
      <vt:variant>
        <vt:lpstr>Fonts Used</vt:lpstr>
      </vt:variant>
      <vt:variant>
        <vt:i4>25</vt:i4>
      </vt:variant>
      <vt:variant>
        <vt:lpstr>Theme</vt:lpstr>
      </vt:variant>
      <vt:variant>
        <vt:i4>11</vt:i4>
      </vt:variant>
      <vt:variant>
        <vt:lpstr>Slide Titles</vt:lpstr>
      </vt:variant>
      <vt:variant>
        <vt:i4>27</vt:i4>
      </vt:variant>
    </vt:vector>
  </HeadingPairs>
  <TitlesOfParts>
    <vt:vector size="63" baseType="lpstr">
      <vt:lpstr>Microsoft YaHei</vt:lpstr>
      <vt:lpstr>Microsoft YaHei</vt:lpstr>
      <vt:lpstr>SimSun</vt:lpstr>
      <vt:lpstr>SimSun</vt:lpstr>
      <vt:lpstr>#9Slide02 Noi dung dai</vt:lpstr>
      <vt:lpstr>#9Slide02 Tieu de dai</vt:lpstr>
      <vt:lpstr>Arial</vt:lpstr>
      <vt:lpstr>Arial-Rounded</vt:lpstr>
      <vt:lpstr>Arial-SGK-TV</vt:lpstr>
      <vt:lpstr>Averta Std CY Bold</vt:lpstr>
      <vt:lpstr>Calibri</vt:lpstr>
      <vt:lpstr>Calibri Light</vt:lpstr>
      <vt:lpstr>等线</vt:lpstr>
      <vt:lpstr>Helvetica</vt:lpstr>
      <vt:lpstr>HP001 4 hàng</vt:lpstr>
      <vt:lpstr>iCiel Cadena</vt:lpstr>
      <vt:lpstr>Quicksand Medium</vt:lpstr>
      <vt:lpstr>黑体</vt:lpstr>
      <vt:lpstr>Times New Roman</vt:lpstr>
      <vt:lpstr>Utm AVO</vt:lpstr>
      <vt:lpstr>Utm AVO</vt:lpstr>
      <vt:lpstr>UTM Loko</vt:lpstr>
      <vt:lpstr>UTM Showcard</vt:lpstr>
      <vt:lpstr>字魂36号-正文宋楷</vt:lpstr>
      <vt:lpstr>字魂59号-创粗黑</vt:lpstr>
      <vt:lpstr>1_Office Theme</vt:lpstr>
      <vt:lpstr>Hoạt động</vt:lpstr>
      <vt:lpstr>5_Office Theme</vt:lpstr>
      <vt:lpstr>4_Office 主题</vt:lpstr>
      <vt:lpstr>Office 主题</vt:lpstr>
      <vt:lpstr>1_Office 主题</vt:lpstr>
      <vt:lpstr>2_Office Theme</vt:lpstr>
      <vt:lpstr>3_Office Theme</vt:lpstr>
      <vt:lpstr>Office Theme</vt:lpstr>
      <vt:lpstr>1_Office 主题​​</vt:lpstr>
      <vt:lpstr>2_Office 主题​​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Củng cố bài học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tran thao</dc:creator>
  <cp:lastModifiedBy>ADMIN</cp:lastModifiedBy>
  <cp:revision>48</cp:revision>
  <dcterms:created xsi:type="dcterms:W3CDTF">2021-07-12T00:56:13Z</dcterms:created>
  <dcterms:modified xsi:type="dcterms:W3CDTF">2022-12-23T00:11:00Z</dcterms:modified>
</cp:coreProperties>
</file>