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8" r:id="rId3"/>
    <p:sldMasterId id="2147483692" r:id="rId4"/>
    <p:sldMasterId id="2147483697" r:id="rId5"/>
    <p:sldMasterId id="2147483709" r:id="rId6"/>
    <p:sldMasterId id="2147483721" r:id="rId7"/>
    <p:sldMasterId id="2147483733" r:id="rId8"/>
  </p:sldMasterIdLst>
  <p:notesMasterIdLst>
    <p:notesMasterId r:id="rId36"/>
  </p:notesMasterIdLst>
  <p:sldIdLst>
    <p:sldId id="257" r:id="rId9"/>
    <p:sldId id="258" r:id="rId10"/>
    <p:sldId id="425" r:id="rId11"/>
    <p:sldId id="259" r:id="rId12"/>
    <p:sldId id="523" r:id="rId13"/>
    <p:sldId id="2007577103" r:id="rId14"/>
    <p:sldId id="2007577097" r:id="rId15"/>
    <p:sldId id="525" r:id="rId16"/>
    <p:sldId id="2007577098" r:id="rId17"/>
    <p:sldId id="2007577102" r:id="rId18"/>
    <p:sldId id="267" r:id="rId19"/>
    <p:sldId id="367" r:id="rId20"/>
    <p:sldId id="2007577114" r:id="rId21"/>
    <p:sldId id="2007577115" r:id="rId22"/>
    <p:sldId id="2007577116" r:id="rId23"/>
    <p:sldId id="2007577095" r:id="rId24"/>
    <p:sldId id="2007577117" r:id="rId25"/>
    <p:sldId id="2007577118" r:id="rId26"/>
    <p:sldId id="2007577106" r:id="rId27"/>
    <p:sldId id="2007577119" r:id="rId28"/>
    <p:sldId id="2007577121" r:id="rId29"/>
    <p:sldId id="278" r:id="rId30"/>
    <p:sldId id="333" r:id="rId31"/>
    <p:sldId id="2007577122" r:id="rId32"/>
    <p:sldId id="2007577123" r:id="rId33"/>
    <p:sldId id="2007577094" r:id="rId34"/>
    <p:sldId id="34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FFFF"/>
    <a:srgbClr val="66FFCC"/>
    <a:srgbClr val="B469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F9061-A35D-46B7-B637-3BD8E32F4EBD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C5B1B-5542-44F1-9EC5-FEF3A0AEF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C4C689-0797-4A8F-B2C6-5687E1566F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5A2170-5E6D-4B0E-A217-036286DF3F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06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0DC96-BAE7-4D90-BC42-33A0CA1BD3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995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99BFE-4B07-4ECF-9948-6CEA9A3726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06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14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44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99BFE-4B07-4ECF-9948-6CEA9A3726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585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71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30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89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ECF270-EC13-46BB-ADD2-DBBDC0934A2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16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197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698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361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14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ECF270-EC13-46BB-ADD2-DBBDC0934A2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1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874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912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6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726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038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60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153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0401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83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528E3-22CE-4E57-92DE-D1C0E0B3AB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27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8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1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6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0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2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8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1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9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79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97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ới thiệ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ủ đề">
            <a:extLst>
              <a:ext uri="{FF2B5EF4-FFF2-40B4-BE49-F238E27FC236}">
                <a16:creationId xmlns:a16="http://schemas.microsoft.com/office/drawing/2014/main" id="{78007B22-33A5-4E09-B943-5AFB5A8CE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4445" y="999515"/>
            <a:ext cx="836756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4800" b="1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rta Std CY Bold" panose="00000800000000000000" pitchFamily="50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CHỦ ĐỀ</a:t>
            </a:r>
          </a:p>
        </p:txBody>
      </p:sp>
      <p:sp>
        <p:nvSpPr>
          <p:cNvPr id="6" name="Bài học">
            <a:extLst>
              <a:ext uri="{FF2B5EF4-FFF2-40B4-BE49-F238E27FC236}">
                <a16:creationId xmlns:a16="http://schemas.microsoft.com/office/drawing/2014/main" id="{E1F1D32A-0D6D-45C8-9A6E-055A426D12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8784" y="2207151"/>
            <a:ext cx="7533216" cy="6034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indent="0">
              <a:buFontTx/>
              <a:buNone/>
              <a:defRPr lang="en-US" sz="5600" b="1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Quicksand Medium" pitchFamily="2" charset="0"/>
                <a:ea typeface="Arial-Rounded" panose="020B0500000000000000" pitchFamily="34" charset="0"/>
                <a:cs typeface="Arial-SGK-TV" pitchFamily="2" charset="0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Bài</a:t>
            </a:r>
          </a:p>
        </p:txBody>
      </p:sp>
      <p:sp>
        <p:nvSpPr>
          <p:cNvPr id="3" name="Hình">
            <a:extLst>
              <a:ext uri="{FF2B5EF4-FFF2-40B4-BE49-F238E27FC236}">
                <a16:creationId xmlns:a16="http://schemas.microsoft.com/office/drawing/2014/main" id="{029A8592-CE8C-4050-B1DF-491E7652F2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17922"/>
            <a:ext cx="3962400" cy="43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hình ảnh</a:t>
            </a:r>
          </a:p>
        </p:txBody>
      </p:sp>
    </p:spTree>
    <p:extLst>
      <p:ext uri="{BB962C8B-B14F-4D97-AF65-F5344CB8AC3E}">
        <p14:creationId xmlns:p14="http://schemas.microsoft.com/office/powerpoint/2010/main" val="229207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ếng Việt 2">
            <a:extLst>
              <a:ext uri="{FF2B5EF4-FFF2-40B4-BE49-F238E27FC236}">
                <a16:creationId xmlns:a16="http://schemas.microsoft.com/office/drawing/2014/main" id="{61E65416-D1DB-4D68-AF54-BC73B7C65757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98224967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bà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ếng Việt 2">
            <a:extLst>
              <a:ext uri="{FF2B5EF4-FFF2-40B4-BE49-F238E27FC236}">
                <a16:creationId xmlns:a16="http://schemas.microsoft.com/office/drawing/2014/main" id="{0E378DA4-B0E7-4F30-8358-FD934FF292EF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860569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bài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ếng Việt 2">
            <a:extLst>
              <a:ext uri="{FF2B5EF4-FFF2-40B4-BE49-F238E27FC236}">
                <a16:creationId xmlns:a16="http://schemas.microsoft.com/office/drawing/2014/main" id="{1D975FD2-A7F8-45CA-9E52-4B928F94C528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017805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ết thú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1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2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93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97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01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42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90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82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8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73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38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70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0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01802-2CD5-4D2C-B861-B6597225E212}"/>
              </a:ext>
            </a:extLst>
          </p:cNvPr>
          <p:cNvSpPr txBox="1"/>
          <p:nvPr userDrawn="1"/>
        </p:nvSpPr>
        <p:spPr>
          <a:xfrm>
            <a:off x="1244010" y="6502009"/>
            <a:ext cx="371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tranthao1211004@gmail.com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50210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232236"/>
      </p:ext>
    </p:extLst>
  </p:cSld>
  <p:clrMapOvr>
    <a:masterClrMapping/>
  </p:clrMapOvr>
  <p:transition spd="slow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0E191392-46B3-4988-B725-C457EAD2BD85}" type="datetimeFigureOut">
              <a:rPr lang="en-US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15DE37A7-131E-4749-AAF7-688385F4FE9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59218"/>
      </p:ext>
    </p:extLst>
  </p:cSld>
  <p:clrMapOvr>
    <a:masterClrMapping/>
  </p:clrMapOvr>
  <p:transition spd="slow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B4E1BB7-1AEA-4241-A1A4-B3E9CE44291D}" type="datetimeFigureOut">
              <a:rPr lang="en-US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F9FDBEA-6FCD-439E-9496-7EE16FD1029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43331"/>
      </p:ext>
    </p:extLst>
  </p:cSld>
  <p:clrMapOvr>
    <a:masterClrMapping/>
  </p:clrMapOvr>
  <p:transition spd="slow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988688"/>
      </p:ext>
    </p:extLst>
  </p:cSld>
  <p:clrMapOvr>
    <a:masterClrMapping/>
  </p:clrMapOvr>
  <p:transition spd="slow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027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8690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8877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2963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6592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83109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2758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15717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80802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44855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760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095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7024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00619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11686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78984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04320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8573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2919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80586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4413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08861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4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9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88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82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6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2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97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1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8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2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516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537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54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2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617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530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361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105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433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376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089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04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5C661-2F9E-4D47-AA12-CA27E6F2246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1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14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7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36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transition spd="slow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022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2022/10/23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35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FDED92B-7180-4E8E-9FA1-47FFA80064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2022/10/23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B11227F-0E14-47DF-A00B-C9B5FCB87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8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4960B-8EB7-408F-BA3A-97CC01F7057A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3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4.sv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9.png"/><Relationship Id="rId5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1.png"/><Relationship Id="rId5" Type="http://schemas.openxmlformats.org/officeDocument/2006/relationships/image" Target="../media/image42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5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3" name="1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4" name="1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5" name="55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923993" y="-250353"/>
            <a:ext cx="9803219" cy="3679353"/>
          </a:xfrm>
          <a:prstGeom prst="rect">
            <a:avLst/>
          </a:prstGeom>
        </p:spPr>
      </p:pic>
      <p:grpSp>
        <p:nvGrpSpPr>
          <p:cNvPr id="7" name="57"/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0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9" name="6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Đạo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Đức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lt"/>
              </a:rPr>
              <a:t>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7532" y="6463016"/>
            <a:ext cx="9486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Bản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quyền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thuộc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: FB </a:t>
            </a: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r>
              <a:rPr kumimoji="0" lang="en-US" sz="1800" b="0" i="0" u="none" strike="noStrike" kern="1200" cap="none" spc="0" normalizeH="0" baseline="0" noProof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- https://www.facebook.com/huongthaoGADT/</a:t>
            </a:r>
          </a:p>
        </p:txBody>
      </p:sp>
      <p:pic>
        <p:nvPicPr>
          <p:cNvPr id="18" name="Picture 17" descr="logotha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9423" y="-90774"/>
            <a:ext cx="2015267" cy="2015267"/>
          </a:xfrm>
          <a:prstGeom prst="rect">
            <a:avLst/>
          </a:prstGeom>
        </p:spPr>
      </p:pic>
      <p:pic>
        <p:nvPicPr>
          <p:cNvPr id="24" name="Picture 9" descr="E:\0000000我图PPT\00001PNG素材\儿童卡通\tr.png">
            <a:extLst>
              <a:ext uri="{FF2B5EF4-FFF2-40B4-BE49-F238E27FC236}">
                <a16:creationId xmlns:a16="http://schemas.microsoft.com/office/drawing/2014/main" id="{ACA0DB5F-4724-4F2B-B654-4FC1D4BD7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/>
          <p:cNvSpPr>
            <a:spLocks noChangeArrowheads="1"/>
          </p:cNvSpPr>
          <p:nvPr/>
        </p:nvSpPr>
        <p:spPr bwMode="auto">
          <a:xfrm>
            <a:off x="1788443" y="2503959"/>
            <a:ext cx="7334250" cy="1915903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Bài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4. </a:t>
            </a: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Nhận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lỗi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và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sửa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lỗi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400" y="506649"/>
            <a:ext cx="3419573" cy="582119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47" y="3369292"/>
            <a:ext cx="2036252" cy="3488708"/>
          </a:xfrm>
          <a:prstGeom prst="rect">
            <a:avLst/>
          </a:prstGeom>
        </p:spPr>
      </p:pic>
      <p:pic>
        <p:nvPicPr>
          <p:cNvPr id="2" name="中央人民广播电台少年广播合唱团 - 六一国际儿童节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08273" y="-1948972"/>
            <a:ext cx="609600" cy="609600"/>
          </a:xfrm>
          <a:prstGeom prst="rect">
            <a:avLst/>
          </a:prstGeom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BA89188E-3F93-418D-AF2E-29E64A21F7FC}"/>
              </a:ext>
            </a:extLst>
          </p:cNvPr>
          <p:cNvSpPr/>
          <p:nvPr/>
        </p:nvSpPr>
        <p:spPr>
          <a:xfrm>
            <a:off x="259413" y="391868"/>
            <a:ext cx="2319120" cy="1105786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CF35E8-C3F8-414B-95AF-59D3B66C1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1838" y="0"/>
            <a:ext cx="7051183" cy="1105786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FAF951A8-2BB8-4EAE-8520-36CFF6F2195B}"/>
              </a:ext>
            </a:extLst>
          </p:cNvPr>
          <p:cNvSpPr/>
          <p:nvPr/>
        </p:nvSpPr>
        <p:spPr>
          <a:xfrm>
            <a:off x="1652869" y="931899"/>
            <a:ext cx="2319120" cy="1105786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DD3452AC-AF31-4E99-B655-4E6F06B9CCBC}"/>
              </a:ext>
            </a:extLst>
          </p:cNvPr>
          <p:cNvSpPr/>
          <p:nvPr/>
        </p:nvSpPr>
        <p:spPr>
          <a:xfrm>
            <a:off x="26108" y="1351687"/>
            <a:ext cx="2036252" cy="843487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73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kgr 2">
            <a:extLst>
              <a:ext uri="{FF2B5EF4-FFF2-40B4-BE49-F238E27FC236}">
                <a16:creationId xmlns:a16="http://schemas.microsoft.com/office/drawing/2014/main" id="{A6891109-3BEE-4379-BBA4-773EFE69BA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2CFB906B-C86E-4F7B-8561-CCFA1F145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737705"/>
            <a:ext cx="12191999" cy="3967171"/>
          </a:xfrm>
          <a:prstGeom prst="rect">
            <a:avLst/>
          </a:prstGeom>
        </p:spPr>
      </p:pic>
      <p:pic>
        <p:nvPicPr>
          <p:cNvPr id="23" name="Mây 3">
            <a:extLst>
              <a:ext uri="{FF2B5EF4-FFF2-40B4-BE49-F238E27FC236}">
                <a16:creationId xmlns:a16="http://schemas.microsoft.com/office/drawing/2014/main" id="{AE93FE02-DB59-4C79-9595-BDB21391818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27" name="Mặt trời">
            <a:extLst>
              <a:ext uri="{FF2B5EF4-FFF2-40B4-BE49-F238E27FC236}">
                <a16:creationId xmlns:a16="http://schemas.microsoft.com/office/drawing/2014/main" id="{6636E5CD-B3A7-4E53-948D-E3AEF61E335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8" name="Bảng">
            <a:extLst>
              <a:ext uri="{FF2B5EF4-FFF2-40B4-BE49-F238E27FC236}">
                <a16:creationId xmlns:a16="http://schemas.microsoft.com/office/drawing/2014/main" id="{B01E563B-2B5B-42EE-8427-356BDB4C79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2" y="1308292"/>
            <a:ext cx="7924136" cy="4570649"/>
          </a:xfrm>
          <a:prstGeom prst="rect">
            <a:avLst/>
          </a:prstGeom>
        </p:spPr>
      </p:pic>
      <p:pic>
        <p:nvPicPr>
          <p:cNvPr id="5" name="bkgr 1">
            <a:extLst>
              <a:ext uri="{FF2B5EF4-FFF2-40B4-BE49-F238E27FC236}">
                <a16:creationId xmlns:a16="http://schemas.microsoft.com/office/drawing/2014/main" id="{EE608529-74D9-400B-8DBC-8AA55BF44F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1" name="bóng bay 1">
            <a:extLst>
              <a:ext uri="{FF2B5EF4-FFF2-40B4-BE49-F238E27FC236}">
                <a16:creationId xmlns:a16="http://schemas.microsoft.com/office/drawing/2014/main" id="{7A93F8E8-0282-4159-B1C7-00A9F2E978C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3" name="bóng bay 2">
            <a:extLst>
              <a:ext uri="{FF2B5EF4-FFF2-40B4-BE49-F238E27FC236}">
                <a16:creationId xmlns:a16="http://schemas.microsoft.com/office/drawing/2014/main" id="{22C5EFB3-49C0-4658-A0CA-CD0E4F34678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5" name="bóng bay 3">
            <a:extLst>
              <a:ext uri="{FF2B5EF4-FFF2-40B4-BE49-F238E27FC236}">
                <a16:creationId xmlns:a16="http://schemas.microsoft.com/office/drawing/2014/main" id="{BBB5CE74-F31D-4B7D-BF2E-90F5B2E105D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D89CA989-BC85-4D67-8058-6CFC5AEDBA4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21" name="Mây 1">
            <a:extLst>
              <a:ext uri="{FF2B5EF4-FFF2-40B4-BE49-F238E27FC236}">
                <a16:creationId xmlns:a16="http://schemas.microsoft.com/office/drawing/2014/main" id="{7D6F8ED2-3AEC-4783-9D72-751F57811146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52AF4C38-29F5-4402-B531-270D2EBA04A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5" name="Mây 4">
            <a:extLst>
              <a:ext uri="{FF2B5EF4-FFF2-40B4-BE49-F238E27FC236}">
                <a16:creationId xmlns:a16="http://schemas.microsoft.com/office/drawing/2014/main" id="{440933B4-60B6-471D-9839-79BAFAC76CB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8" name="Luyện đọc từ khó">
            <a:extLst>
              <a:ext uri="{FF2B5EF4-FFF2-40B4-BE49-F238E27FC236}">
                <a16:creationId xmlns:a16="http://schemas.microsoft.com/office/drawing/2014/main" id="{E14D4A15-BAA0-4C95-832F-EBC1362431C4}"/>
              </a:ext>
            </a:extLst>
          </p:cNvPr>
          <p:cNvSpPr txBox="1"/>
          <p:nvPr/>
        </p:nvSpPr>
        <p:spPr>
          <a:xfrm>
            <a:off x="4605046" y="2491193"/>
            <a:ext cx="298190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iCiel Cucho" pitchFamily="50" charset="0"/>
              </a:rPr>
              <a:t>TIẾT 1</a:t>
            </a:r>
          </a:p>
        </p:txBody>
      </p:sp>
    </p:spTree>
    <p:extLst>
      <p:ext uri="{BB962C8B-B14F-4D97-AF65-F5344CB8AC3E}">
        <p14:creationId xmlns:p14="http://schemas.microsoft.com/office/powerpoint/2010/main" val="23950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5570" y="3100744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1310838" y="161825"/>
            <a:ext cx="2339240" cy="18319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BB30F-B1F4-4E75-B15D-C42E4D1A1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169" y="1777496"/>
            <a:ext cx="10010775" cy="38671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655" y="378119"/>
            <a:ext cx="2960338" cy="5039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DD0B05-F9B2-4231-8AF4-BCFDA331777A}"/>
              </a:ext>
            </a:extLst>
          </p:cNvPr>
          <p:cNvSpPr txBox="1"/>
          <p:nvPr/>
        </p:nvSpPr>
        <p:spPr>
          <a:xfrm>
            <a:off x="8291468" y="66448"/>
            <a:ext cx="3710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tranthao1211004@gmail.com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7">
            <a:extLst>
              <a:ext uri="{FF2B5EF4-FFF2-40B4-BE49-F238E27FC236}">
                <a16:creationId xmlns:a16="http://schemas.microsoft.com/office/drawing/2014/main" id="{5AAB55F0-51E5-4475-AF5E-A8477476D7AF}"/>
              </a:ext>
            </a:extLst>
          </p:cNvPr>
          <p:cNvGrpSpPr/>
          <p:nvPr/>
        </p:nvGrpSpPr>
        <p:grpSpPr>
          <a:xfrm>
            <a:off x="3228622" y="1343380"/>
            <a:ext cx="7408736" cy="3603040"/>
            <a:chOff x="1560688" y="2118360"/>
            <a:chExt cx="5261026" cy="2854215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BA94BDF9-E0B5-44FB-B2FF-813D25FDA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0688" y="2118360"/>
              <a:ext cx="5261026" cy="2854215"/>
            </a:xfrm>
            <a:prstGeom prst="rect">
              <a:avLst/>
            </a:prstGeom>
          </p:spPr>
        </p:pic>
        <p:sp>
          <p:nvSpPr>
            <p:cNvPr id="4" name="文本框 141">
              <a:extLst>
                <a:ext uri="{FF2B5EF4-FFF2-40B4-BE49-F238E27FC236}">
                  <a16:creationId xmlns:a16="http://schemas.microsoft.com/office/drawing/2014/main" id="{B77C357C-B540-4866-AE22-893744A0F9F9}"/>
                </a:ext>
              </a:extLst>
            </p:cNvPr>
            <p:cNvSpPr txBox="1"/>
            <p:nvPr/>
          </p:nvSpPr>
          <p:spPr>
            <a:xfrm>
              <a:off x="2182854" y="2497081"/>
              <a:ext cx="3522295" cy="10483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Khởi</a:t>
              </a: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 </a:t>
              </a: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động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字魂36号-正文宋楷" panose="02000000000000000000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186989" y="457201"/>
            <a:ext cx="6737685" cy="5751094"/>
            <a:chOff x="4186989" y="457201"/>
            <a:chExt cx="6737685" cy="5751094"/>
          </a:xfrm>
        </p:grpSpPr>
        <p:sp>
          <p:nvSpPr>
            <p:cNvPr id="11" name="圆角矩形 10"/>
            <p:cNvSpPr/>
            <p:nvPr/>
          </p:nvSpPr>
          <p:spPr>
            <a:xfrm>
              <a:off x="4186989" y="457201"/>
              <a:ext cx="6737685" cy="5751094"/>
            </a:xfrm>
            <a:prstGeom prst="roundRect">
              <a:avLst/>
            </a:prstGeom>
            <a:solidFill>
              <a:srgbClr val="A4E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403188" y="675249"/>
              <a:ext cx="6296016" cy="5324576"/>
            </a:xfrm>
            <a:prstGeom prst="roundRect">
              <a:avLst/>
            </a:prstGeom>
            <a:noFill/>
            <a:ln w="28575">
              <a:solidFill>
                <a:srgbClr val="74C3C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8" y="2069432"/>
            <a:ext cx="4934326" cy="394446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083" y="-108899"/>
            <a:ext cx="2061034" cy="20610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4D3AAC-F792-48B1-A01E-8FA8C51B3D07}"/>
              </a:ext>
            </a:extLst>
          </p:cNvPr>
          <p:cNvSpPr txBox="1"/>
          <p:nvPr/>
        </p:nvSpPr>
        <p:spPr>
          <a:xfrm>
            <a:off x="4786309" y="1286480"/>
            <a:ext cx="5797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/>
              <a:t>Trò</a:t>
            </a:r>
            <a:r>
              <a:rPr lang="en-US" sz="3000" b="1" dirty="0"/>
              <a:t> </a:t>
            </a:r>
            <a:r>
              <a:rPr lang="en-US" sz="3000" b="1" dirty="0" err="1"/>
              <a:t>chơi</a:t>
            </a:r>
            <a:r>
              <a:rPr lang="en-US" sz="3000" b="1" dirty="0"/>
              <a:t> “ </a:t>
            </a:r>
            <a:r>
              <a:rPr lang="en-US" sz="3000" b="1" dirty="0" err="1"/>
              <a:t>Hoa</a:t>
            </a:r>
            <a:r>
              <a:rPr lang="en-US" sz="3000" b="1" dirty="0"/>
              <a:t> </a:t>
            </a:r>
            <a:r>
              <a:rPr lang="en-US" sz="3000" b="1" dirty="0" err="1"/>
              <a:t>tàn</a:t>
            </a:r>
            <a:r>
              <a:rPr lang="en-US" sz="3000" b="1" dirty="0"/>
              <a:t>, </a:t>
            </a:r>
            <a:r>
              <a:rPr lang="en-US" sz="3000" b="1" dirty="0" err="1"/>
              <a:t>hoa</a:t>
            </a:r>
            <a:r>
              <a:rPr lang="en-US" sz="3000" b="1" dirty="0"/>
              <a:t> </a:t>
            </a:r>
            <a:r>
              <a:rPr lang="en-US" sz="3000" b="1" dirty="0" err="1"/>
              <a:t>nở</a:t>
            </a:r>
            <a:r>
              <a:rPr lang="en-US" sz="3000" b="1" dirty="0"/>
              <a:t>, rung </a:t>
            </a:r>
            <a:r>
              <a:rPr lang="en-US" sz="3000" b="1" dirty="0" err="1"/>
              <a:t>rinh</a:t>
            </a:r>
            <a:r>
              <a:rPr lang="en-US" sz="3000" b="1" dirty="0"/>
              <a:t> </a:t>
            </a:r>
            <a:r>
              <a:rPr lang="en-US" sz="3000" b="1" dirty="0" err="1"/>
              <a:t>trước</a:t>
            </a:r>
            <a:r>
              <a:rPr lang="en-US" sz="3000" b="1" dirty="0"/>
              <a:t> </a:t>
            </a:r>
            <a:r>
              <a:rPr lang="en-US" sz="3000" b="1" dirty="0" err="1"/>
              <a:t>gió</a:t>
            </a:r>
            <a:r>
              <a:rPr lang="en-US" sz="3000" b="1" dirty="0"/>
              <a:t>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A1606-E2E3-4589-89DC-1741D0042AF4}"/>
              </a:ext>
            </a:extLst>
          </p:cNvPr>
          <p:cNvSpPr txBox="1"/>
          <p:nvPr/>
        </p:nvSpPr>
        <p:spPr>
          <a:xfrm>
            <a:off x="4843959" y="2303017"/>
            <a:ext cx="57975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/>
              <a:t>Cách</a:t>
            </a:r>
            <a:r>
              <a:rPr lang="en-US" sz="2400" i="1" dirty="0"/>
              <a:t> </a:t>
            </a:r>
            <a:r>
              <a:rPr lang="en-US" sz="2400" i="1" dirty="0" err="1"/>
              <a:t>chơi</a:t>
            </a:r>
            <a:r>
              <a:rPr lang="en-US" sz="2400" i="1" dirty="0"/>
              <a:t>:</a:t>
            </a:r>
            <a:endParaRPr lang="en-US" sz="2400" dirty="0"/>
          </a:p>
          <a:p>
            <a:pPr marL="342900" indent="-342900" algn="just">
              <a:buFontTx/>
              <a:buChar char="-"/>
            </a:pPr>
            <a:r>
              <a:rPr lang="en-US" sz="2400" dirty="0"/>
              <a:t>Khi </a:t>
            </a:r>
            <a:r>
              <a:rPr lang="en-US" sz="2400" dirty="0" err="1"/>
              <a:t>quản</a:t>
            </a:r>
            <a:r>
              <a:rPr lang="en-US" sz="2400" dirty="0"/>
              <a:t> </a:t>
            </a:r>
            <a:r>
              <a:rPr lang="en-US" sz="2400" dirty="0" err="1"/>
              <a:t>trò</a:t>
            </a:r>
            <a:r>
              <a:rPr lang="en-US" sz="2400" dirty="0"/>
              <a:t> </a:t>
            </a:r>
            <a:r>
              <a:rPr lang="en-US" sz="2400" dirty="0" err="1"/>
              <a:t>hô</a:t>
            </a:r>
            <a:r>
              <a:rPr lang="en-US" sz="2400" dirty="0"/>
              <a:t> “ </a:t>
            </a:r>
            <a:r>
              <a:rPr lang="en-US" sz="2400" dirty="0" err="1"/>
              <a:t>Mắc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”, </a:t>
            </a:r>
            <a:r>
              <a:rPr lang="en-US" sz="2400" dirty="0" err="1"/>
              <a:t>mọi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cụp</a:t>
            </a:r>
            <a:r>
              <a:rPr lang="en-US" sz="2400" dirty="0"/>
              <a:t> </a:t>
            </a:r>
            <a:r>
              <a:rPr lang="en-US" sz="2400" dirty="0" err="1"/>
              <a:t>bàn</a:t>
            </a:r>
            <a:r>
              <a:rPr lang="en-US" sz="2400" dirty="0"/>
              <a:t> </a:t>
            </a:r>
            <a:r>
              <a:rPr lang="en-US" sz="2400" dirty="0" err="1"/>
              <a:t>tay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endParaRPr lang="en-US" sz="2400" dirty="0"/>
          </a:p>
          <a:p>
            <a:pPr marL="342900" indent="-342900" algn="just">
              <a:buFontTx/>
              <a:buChar char="-"/>
            </a:pPr>
            <a:r>
              <a:rPr lang="en-US" sz="2400" dirty="0"/>
              <a:t>Khi </a:t>
            </a:r>
            <a:r>
              <a:rPr lang="en-US" sz="2400" dirty="0" err="1"/>
              <a:t>quản</a:t>
            </a:r>
            <a:r>
              <a:rPr lang="en-US" sz="2400" dirty="0"/>
              <a:t> </a:t>
            </a:r>
            <a:r>
              <a:rPr lang="en-US" sz="2400" dirty="0" err="1"/>
              <a:t>trò</a:t>
            </a:r>
            <a:r>
              <a:rPr lang="en-US" sz="2400" dirty="0"/>
              <a:t> </a:t>
            </a:r>
            <a:r>
              <a:rPr lang="en-US" sz="2400" dirty="0" err="1"/>
              <a:t>hô</a:t>
            </a:r>
            <a:r>
              <a:rPr lang="en-US" sz="2400" dirty="0"/>
              <a:t> “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”,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 </a:t>
            </a:r>
            <a:r>
              <a:rPr lang="en-US" sz="2400" dirty="0" err="1"/>
              <a:t>xòe</a:t>
            </a:r>
            <a:r>
              <a:rPr lang="en-US" sz="2400" dirty="0"/>
              <a:t> </a:t>
            </a:r>
            <a:r>
              <a:rPr lang="en-US" sz="2400" dirty="0" err="1"/>
              <a:t>bàn</a:t>
            </a:r>
            <a:r>
              <a:rPr lang="en-US" sz="2400" dirty="0"/>
              <a:t> </a:t>
            </a:r>
            <a:r>
              <a:rPr lang="en-US" sz="2400" dirty="0" err="1"/>
              <a:t>tay</a:t>
            </a:r>
            <a:r>
              <a:rPr lang="en-US" sz="2400" dirty="0"/>
              <a:t> ra</a:t>
            </a:r>
          </a:p>
          <a:p>
            <a:pPr marL="342900" indent="-342900" algn="just">
              <a:buFontTx/>
              <a:buChar char="-"/>
            </a:pPr>
            <a:r>
              <a:rPr lang="en-US" sz="2400" dirty="0"/>
              <a:t>Khi </a:t>
            </a:r>
            <a:r>
              <a:rPr lang="en-US" sz="2400" dirty="0" err="1"/>
              <a:t>quản</a:t>
            </a:r>
            <a:r>
              <a:rPr lang="en-US" sz="2400" dirty="0"/>
              <a:t> </a:t>
            </a:r>
            <a:r>
              <a:rPr lang="en-US" sz="2400" dirty="0" err="1"/>
              <a:t>trò</a:t>
            </a:r>
            <a:r>
              <a:rPr lang="en-US" sz="2400" dirty="0"/>
              <a:t> </a:t>
            </a:r>
            <a:r>
              <a:rPr lang="en-US" sz="2400" dirty="0" err="1"/>
              <a:t>hô</a:t>
            </a:r>
            <a:r>
              <a:rPr lang="en-US" sz="2400" dirty="0"/>
              <a:t> “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”,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 rung  </a:t>
            </a:r>
            <a:r>
              <a:rPr lang="en-US" sz="2400" dirty="0" err="1"/>
              <a:t>bàn</a:t>
            </a:r>
            <a:r>
              <a:rPr lang="en-US" sz="2400" dirty="0"/>
              <a:t> </a:t>
            </a:r>
            <a:r>
              <a:rPr lang="en-US" sz="2400" dirty="0" err="1"/>
              <a:t>tay</a:t>
            </a:r>
            <a:endParaRPr lang="en-US" sz="2400" dirty="0"/>
          </a:p>
        </p:txBody>
      </p:sp>
      <p:pic>
        <p:nvPicPr>
          <p:cNvPr id="14" name="Graphic 13" descr="Game controller outline">
            <a:extLst>
              <a:ext uri="{FF2B5EF4-FFF2-40B4-BE49-F238E27FC236}">
                <a16:creationId xmlns:a16="http://schemas.microsoft.com/office/drawing/2014/main" id="{CB91EE01-DFDC-4533-B408-5E0BB5CE43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13927" y="4658193"/>
            <a:ext cx="1674538" cy="16745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443499-5339-4D40-A9E7-ACF66E4218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326" y="162046"/>
            <a:ext cx="2851105" cy="7855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B82827-90C9-4704-A1CB-C12344988184}"/>
              </a:ext>
            </a:extLst>
          </p:cNvPr>
          <p:cNvSpPr txBox="1"/>
          <p:nvPr/>
        </p:nvSpPr>
        <p:spPr>
          <a:xfrm>
            <a:off x="7906457" y="6457167"/>
            <a:ext cx="3710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tranthao1211004@gmail.com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-13722" y="3928"/>
            <a:ext cx="12219444" cy="685799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5570" y="3100744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647511" y="602444"/>
            <a:ext cx="2339240" cy="18319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58B42E-F3B9-4E24-844D-F2918C8DD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906" y="2897837"/>
            <a:ext cx="8982075" cy="2600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B5ED6C-F19D-4609-83EB-4AF2D3E49BBA}"/>
              </a:ext>
            </a:extLst>
          </p:cNvPr>
          <p:cNvSpPr txBox="1"/>
          <p:nvPr/>
        </p:nvSpPr>
        <p:spPr>
          <a:xfrm>
            <a:off x="2957509" y="1692557"/>
            <a:ext cx="5797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/>
              <a:t>Trò</a:t>
            </a:r>
            <a:r>
              <a:rPr lang="en-US" sz="3000" b="1" dirty="0"/>
              <a:t> </a:t>
            </a:r>
            <a:r>
              <a:rPr lang="en-US" sz="3000" b="1" dirty="0" err="1"/>
              <a:t>chơi</a:t>
            </a:r>
            <a:r>
              <a:rPr lang="en-US" sz="3000" b="1" dirty="0"/>
              <a:t> “ </a:t>
            </a:r>
            <a:r>
              <a:rPr lang="en-US" sz="3000" b="1" dirty="0" err="1"/>
              <a:t>Hoa</a:t>
            </a:r>
            <a:r>
              <a:rPr lang="en-US" sz="3000" b="1" dirty="0"/>
              <a:t> </a:t>
            </a:r>
            <a:r>
              <a:rPr lang="en-US" sz="3000" b="1" dirty="0" err="1"/>
              <a:t>tàn</a:t>
            </a:r>
            <a:r>
              <a:rPr lang="en-US" sz="3000" b="1" dirty="0"/>
              <a:t>, </a:t>
            </a:r>
            <a:r>
              <a:rPr lang="en-US" sz="3000" b="1" dirty="0" err="1"/>
              <a:t>hoa</a:t>
            </a:r>
            <a:r>
              <a:rPr lang="en-US" sz="3000" b="1" dirty="0"/>
              <a:t> </a:t>
            </a:r>
            <a:r>
              <a:rPr lang="en-US" sz="3000" b="1" dirty="0" err="1"/>
              <a:t>nở</a:t>
            </a:r>
            <a:r>
              <a:rPr lang="en-US" sz="3000" b="1" dirty="0"/>
              <a:t>, rung </a:t>
            </a:r>
            <a:r>
              <a:rPr lang="en-US" sz="3000" b="1" dirty="0" err="1"/>
              <a:t>rinh</a:t>
            </a:r>
            <a:r>
              <a:rPr lang="en-US" sz="3000" b="1" dirty="0"/>
              <a:t> </a:t>
            </a:r>
            <a:r>
              <a:rPr lang="en-US" sz="3000" b="1" dirty="0" err="1"/>
              <a:t>trước</a:t>
            </a:r>
            <a:r>
              <a:rPr lang="en-US" sz="3000" b="1" dirty="0"/>
              <a:t> </a:t>
            </a:r>
            <a:r>
              <a:rPr lang="en-US" sz="3000" b="1" dirty="0" err="1"/>
              <a:t>gió</a:t>
            </a:r>
            <a:r>
              <a:rPr lang="en-US" sz="3000" b="1" dirty="0"/>
              <a:t>”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586" y="581026"/>
            <a:ext cx="2960338" cy="5039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AFEF52-1C4A-4698-A714-7C7C29F018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0528" y="62643"/>
            <a:ext cx="2851105" cy="78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64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7">
            <a:extLst>
              <a:ext uri="{FF2B5EF4-FFF2-40B4-BE49-F238E27FC236}">
                <a16:creationId xmlns:a16="http://schemas.microsoft.com/office/drawing/2014/main" id="{5AAB55F0-51E5-4475-AF5E-A8477476D7AF}"/>
              </a:ext>
            </a:extLst>
          </p:cNvPr>
          <p:cNvGrpSpPr/>
          <p:nvPr/>
        </p:nvGrpSpPr>
        <p:grpSpPr>
          <a:xfrm>
            <a:off x="3228622" y="1343380"/>
            <a:ext cx="7408736" cy="3603040"/>
            <a:chOff x="1560688" y="2118360"/>
            <a:chExt cx="5261026" cy="2854215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BA94BDF9-E0B5-44FB-B2FF-813D25FDA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0688" y="2118360"/>
              <a:ext cx="5261026" cy="2854215"/>
            </a:xfrm>
            <a:prstGeom prst="rect">
              <a:avLst/>
            </a:prstGeom>
          </p:spPr>
        </p:pic>
        <p:sp>
          <p:nvSpPr>
            <p:cNvPr id="4" name="文本框 141">
              <a:extLst>
                <a:ext uri="{FF2B5EF4-FFF2-40B4-BE49-F238E27FC236}">
                  <a16:creationId xmlns:a16="http://schemas.microsoft.com/office/drawing/2014/main" id="{B77C357C-B540-4866-AE22-893744A0F9F9}"/>
                </a:ext>
              </a:extLst>
            </p:cNvPr>
            <p:cNvSpPr txBox="1"/>
            <p:nvPr/>
          </p:nvSpPr>
          <p:spPr>
            <a:xfrm>
              <a:off x="2182854" y="2497081"/>
              <a:ext cx="3522295" cy="10483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Khám</a:t>
              </a: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 </a:t>
              </a: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phá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字魂36号-正文宋楷" panose="02000000000000000000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39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-27444" y="1"/>
            <a:ext cx="12219444" cy="65162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5570" y="3100744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525454" y="758468"/>
            <a:ext cx="2339240" cy="1831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F1C80C-97ED-4C06-91B9-CEC450639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667" y="85048"/>
            <a:ext cx="2981325" cy="800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0099DC-B8C1-4A17-9CF1-7A8E20F50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857" y="1463851"/>
            <a:ext cx="4680117" cy="43244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898BA6-3EB7-4E4F-81B1-3E2EA6745995}"/>
              </a:ext>
            </a:extLst>
          </p:cNvPr>
          <p:cNvSpPr txBox="1"/>
          <p:nvPr/>
        </p:nvSpPr>
        <p:spPr>
          <a:xfrm>
            <a:off x="2022411" y="2552879"/>
            <a:ext cx="3019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rgbClr val="B469FF"/>
                </a:solidFill>
                <a:latin typeface="Utm avo" panose="02040603050506020204" pitchFamily="18" charset="0"/>
              </a:rPr>
              <a:t>Bạn</a:t>
            </a:r>
            <a:r>
              <a:rPr lang="en-US" sz="3200" b="1" i="1" dirty="0">
                <a:solidFill>
                  <a:srgbClr val="B469FF"/>
                </a:solidFill>
                <a:latin typeface="Utm avo" panose="02040603050506020204" pitchFamily="18" charset="0"/>
              </a:rPr>
              <a:t> </a:t>
            </a:r>
            <a:r>
              <a:rPr lang="en-US" sz="3200" b="1" i="1" dirty="0" err="1">
                <a:solidFill>
                  <a:srgbClr val="B469FF"/>
                </a:solidFill>
                <a:latin typeface="Utm avo" panose="02040603050506020204" pitchFamily="18" charset="0"/>
              </a:rPr>
              <a:t>Cáo</a:t>
            </a:r>
            <a:endParaRPr lang="en-US" sz="3200" b="1" i="1" dirty="0">
              <a:solidFill>
                <a:srgbClr val="B469FF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9882E-8E24-41D5-9F3E-ED1854131957}"/>
              </a:ext>
            </a:extLst>
          </p:cNvPr>
          <p:cNvSpPr txBox="1"/>
          <p:nvPr/>
        </p:nvSpPr>
        <p:spPr>
          <a:xfrm>
            <a:off x="1183115" y="3127325"/>
            <a:ext cx="51224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/>
              <a:t>Một</a:t>
            </a:r>
            <a:r>
              <a:rPr lang="en-US" sz="3000" dirty="0"/>
              <a:t> </a:t>
            </a:r>
            <a:r>
              <a:rPr lang="en-US" sz="3000" dirty="0" err="1"/>
              <a:t>hôm</a:t>
            </a:r>
            <a:r>
              <a:rPr lang="en-US" sz="3000" dirty="0"/>
              <a:t> </a:t>
            </a:r>
            <a:r>
              <a:rPr lang="en-US" sz="3000" dirty="0" err="1"/>
              <a:t>Cáo</a:t>
            </a:r>
            <a:r>
              <a:rPr lang="en-US" sz="3000" dirty="0"/>
              <a:t> </a:t>
            </a:r>
            <a:r>
              <a:rPr lang="en-US" sz="3000" dirty="0" err="1"/>
              <a:t>rủ</a:t>
            </a:r>
            <a:r>
              <a:rPr lang="en-US" sz="3000" dirty="0"/>
              <a:t> </a:t>
            </a:r>
            <a:r>
              <a:rPr lang="en-US" sz="3000" dirty="0" err="1"/>
              <a:t>Thỏ</a:t>
            </a:r>
            <a:endParaRPr lang="en-US" sz="3000" dirty="0"/>
          </a:p>
          <a:p>
            <a:r>
              <a:rPr lang="en-US" sz="3000" dirty="0" err="1"/>
              <a:t>Đến</a:t>
            </a:r>
            <a:r>
              <a:rPr lang="en-US" sz="3000" dirty="0"/>
              <a:t> </a:t>
            </a:r>
            <a:r>
              <a:rPr lang="en-US" sz="3000" dirty="0" err="1"/>
              <a:t>nhà</a:t>
            </a:r>
            <a:r>
              <a:rPr lang="en-US" sz="3000" dirty="0"/>
              <a:t> </a:t>
            </a:r>
            <a:r>
              <a:rPr lang="en-US" sz="3000" dirty="0" err="1"/>
              <a:t>bạn</a:t>
            </a:r>
            <a:r>
              <a:rPr lang="en-US" sz="3000" dirty="0"/>
              <a:t> </a:t>
            </a:r>
            <a:r>
              <a:rPr lang="en-US" sz="3000" dirty="0" err="1"/>
              <a:t>Sóc</a:t>
            </a:r>
            <a:r>
              <a:rPr lang="en-US" sz="3000" dirty="0"/>
              <a:t> </a:t>
            </a:r>
            <a:r>
              <a:rPr lang="en-US" sz="3000" dirty="0" err="1"/>
              <a:t>chơi</a:t>
            </a:r>
            <a:endParaRPr lang="en-US" sz="3000" dirty="0"/>
          </a:p>
          <a:p>
            <a:r>
              <a:rPr lang="en-US" sz="3000" dirty="0" err="1"/>
              <a:t>Thấy</a:t>
            </a:r>
            <a:r>
              <a:rPr lang="en-US" sz="3000" dirty="0"/>
              <a:t> </a:t>
            </a:r>
            <a:r>
              <a:rPr lang="en-US" sz="3000" dirty="0" err="1"/>
              <a:t>có</a:t>
            </a:r>
            <a:r>
              <a:rPr lang="en-US" sz="3000" dirty="0"/>
              <a:t> </a:t>
            </a:r>
            <a:r>
              <a:rPr lang="en-US" sz="3000" dirty="0" err="1"/>
              <a:t>quyển</a:t>
            </a:r>
            <a:r>
              <a:rPr lang="en-US" sz="3000" dirty="0"/>
              <a:t> </a:t>
            </a:r>
            <a:r>
              <a:rPr lang="en-US" sz="3000" dirty="0" err="1"/>
              <a:t>truyện</a:t>
            </a:r>
            <a:r>
              <a:rPr lang="en-US" sz="3000" dirty="0"/>
              <a:t> </a:t>
            </a:r>
            <a:r>
              <a:rPr lang="en-US" sz="3000" dirty="0" err="1"/>
              <a:t>đẹp</a:t>
            </a:r>
            <a:endParaRPr lang="en-US" sz="3000" dirty="0"/>
          </a:p>
          <a:p>
            <a:r>
              <a:rPr lang="en-US" sz="3000" dirty="0" err="1"/>
              <a:t>Cáo</a:t>
            </a:r>
            <a:r>
              <a:rPr lang="en-US" sz="3000" dirty="0"/>
              <a:t> </a:t>
            </a:r>
            <a:r>
              <a:rPr lang="en-US" sz="3000" dirty="0" err="1"/>
              <a:t>rủ</a:t>
            </a:r>
            <a:r>
              <a:rPr lang="en-US" sz="3000" dirty="0"/>
              <a:t> </a:t>
            </a:r>
            <a:r>
              <a:rPr lang="en-US" sz="3000" dirty="0" err="1"/>
              <a:t>đọc</a:t>
            </a:r>
            <a:r>
              <a:rPr lang="en-US" sz="3000" dirty="0"/>
              <a:t> </a:t>
            </a:r>
            <a:r>
              <a:rPr lang="en-US" sz="3000" dirty="0" err="1"/>
              <a:t>cho</a:t>
            </a:r>
            <a:r>
              <a:rPr lang="en-US" sz="3000" dirty="0"/>
              <a:t> </a:t>
            </a:r>
            <a:r>
              <a:rPr lang="en-US" sz="3000" dirty="0" err="1"/>
              <a:t>vui</a:t>
            </a:r>
            <a:endParaRPr lang="en-US" sz="3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049BE-59FC-46F6-995B-6C5869723D42}"/>
              </a:ext>
            </a:extLst>
          </p:cNvPr>
          <p:cNvSpPr txBox="1"/>
          <p:nvPr/>
        </p:nvSpPr>
        <p:spPr>
          <a:xfrm>
            <a:off x="2434856" y="879076"/>
            <a:ext cx="714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</a:t>
            </a:r>
            <a:r>
              <a:rPr lang="en-US" sz="3200" dirty="0" err="1"/>
              <a:t>Đọc</a:t>
            </a:r>
            <a:r>
              <a:rPr lang="en-US" sz="3200" dirty="0"/>
              <a:t> </a:t>
            </a:r>
            <a:r>
              <a:rPr lang="en-US" sz="3200" dirty="0" err="1"/>
              <a:t>thơ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trả</a:t>
            </a:r>
            <a:r>
              <a:rPr lang="en-US" sz="3200" dirty="0"/>
              <a:t> </a:t>
            </a:r>
            <a:r>
              <a:rPr lang="en-US" sz="3200" dirty="0" err="1"/>
              <a:t>lời</a:t>
            </a:r>
            <a:r>
              <a:rPr lang="en-US" sz="3200" dirty="0"/>
              <a:t> </a:t>
            </a:r>
            <a:r>
              <a:rPr lang="en-US" sz="3200" dirty="0" err="1"/>
              <a:t>câu</a:t>
            </a:r>
            <a:r>
              <a:rPr lang="en-US" sz="3200" dirty="0"/>
              <a:t> </a:t>
            </a:r>
            <a:r>
              <a:rPr lang="en-US" sz="3200" dirty="0" err="1"/>
              <a:t>hỏi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9907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15570" y="3100744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AFD6B-68C0-4F83-A313-6936FACC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691" y="1559592"/>
            <a:ext cx="4027507" cy="2523764"/>
          </a:xfrm>
          <a:prstGeom prst="roundRect">
            <a:avLst>
              <a:gd name="adj" fmla="val 7365"/>
            </a:avLst>
          </a:prstGeom>
        </p:spPr>
      </p:pic>
      <p:pic>
        <p:nvPicPr>
          <p:cNvPr id="9" name="图片 5">
            <a:extLst>
              <a:ext uri="{FF2B5EF4-FFF2-40B4-BE49-F238E27FC236}">
                <a16:creationId xmlns:a16="http://schemas.microsoft.com/office/drawing/2014/main" id="{F839D131-95A1-4524-B275-B8A03B3B21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525454" y="758468"/>
            <a:ext cx="2339240" cy="18319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405D0C-0C01-40CD-8600-318F3E12C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1667" y="85048"/>
            <a:ext cx="2981325" cy="800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523AB5-CD43-4D80-B25C-4B6C2CFF2974}"/>
              </a:ext>
            </a:extLst>
          </p:cNvPr>
          <p:cNvSpPr txBox="1"/>
          <p:nvPr/>
        </p:nvSpPr>
        <p:spPr>
          <a:xfrm>
            <a:off x="2434856" y="879076"/>
            <a:ext cx="714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 </a:t>
            </a:r>
            <a:r>
              <a:rPr lang="en-US" sz="3200" dirty="0" err="1"/>
              <a:t>Đọc</a:t>
            </a:r>
            <a:r>
              <a:rPr lang="en-US" sz="3200" dirty="0"/>
              <a:t> </a:t>
            </a:r>
            <a:r>
              <a:rPr lang="en-US" sz="3200" dirty="0" err="1"/>
              <a:t>thơ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trả</a:t>
            </a:r>
            <a:r>
              <a:rPr lang="en-US" sz="3200" dirty="0"/>
              <a:t> </a:t>
            </a:r>
            <a:r>
              <a:rPr lang="en-US" sz="3200" dirty="0" err="1"/>
              <a:t>lời</a:t>
            </a:r>
            <a:r>
              <a:rPr lang="en-US" sz="3200" dirty="0"/>
              <a:t> </a:t>
            </a:r>
            <a:r>
              <a:rPr lang="en-US" sz="3200" dirty="0" err="1"/>
              <a:t>câu</a:t>
            </a:r>
            <a:r>
              <a:rPr lang="en-US" sz="3200" dirty="0"/>
              <a:t> </a:t>
            </a:r>
            <a:r>
              <a:rPr lang="en-US" sz="3200" dirty="0" err="1"/>
              <a:t>hỏi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D341D-BF6E-4956-9A8C-01FBF6790F3F}"/>
              </a:ext>
            </a:extLst>
          </p:cNvPr>
          <p:cNvSpPr txBox="1"/>
          <p:nvPr/>
        </p:nvSpPr>
        <p:spPr>
          <a:xfrm>
            <a:off x="6275397" y="1674450"/>
            <a:ext cx="5528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đọc</a:t>
            </a:r>
            <a:r>
              <a:rPr lang="en-US" sz="2800" dirty="0"/>
              <a:t> </a:t>
            </a:r>
            <a:r>
              <a:rPr lang="en-US" sz="2800" dirty="0" err="1"/>
              <a:t>nhanh</a:t>
            </a:r>
            <a:r>
              <a:rPr lang="en-US" sz="2800" dirty="0"/>
              <a:t> </a:t>
            </a:r>
            <a:r>
              <a:rPr lang="en-US" sz="2800" dirty="0" err="1"/>
              <a:t>hơn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endParaRPr lang="en-US" sz="2800" dirty="0"/>
          </a:p>
          <a:p>
            <a:r>
              <a:rPr lang="en-US" sz="2800" dirty="0" err="1"/>
              <a:t>Chẳng</a:t>
            </a:r>
            <a:r>
              <a:rPr lang="en-US" sz="2800" dirty="0"/>
              <a:t> </a:t>
            </a:r>
            <a:r>
              <a:rPr lang="en-US" sz="2800" dirty="0" err="1"/>
              <a:t>chịu</a:t>
            </a:r>
            <a:r>
              <a:rPr lang="en-US" sz="2800" dirty="0"/>
              <a:t> </a:t>
            </a:r>
            <a:r>
              <a:rPr lang="en-US" sz="2800" dirty="0" err="1"/>
              <a:t>đợi</a:t>
            </a:r>
            <a:r>
              <a:rPr lang="en-US" sz="2800" dirty="0"/>
              <a:t> </a:t>
            </a:r>
            <a:r>
              <a:rPr lang="en-US" sz="2800" dirty="0" err="1"/>
              <a:t>tí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endParaRPr lang="en-US" sz="2800" dirty="0"/>
          </a:p>
          <a:p>
            <a:r>
              <a:rPr lang="en-US" sz="2800" dirty="0" err="1"/>
              <a:t>Cứ</a:t>
            </a:r>
            <a:r>
              <a:rPr lang="en-US" sz="2800" dirty="0"/>
              <a:t> </a:t>
            </a:r>
            <a:r>
              <a:rPr lang="en-US" sz="2800" dirty="0" err="1"/>
              <a:t>lật</a:t>
            </a:r>
            <a:r>
              <a:rPr lang="en-US" sz="2800" dirty="0"/>
              <a:t> </a:t>
            </a:r>
            <a:r>
              <a:rPr lang="en-US" sz="2800" dirty="0" err="1"/>
              <a:t>trang</a:t>
            </a:r>
            <a:r>
              <a:rPr lang="en-US" sz="2800" dirty="0"/>
              <a:t> </a:t>
            </a:r>
            <a:r>
              <a:rPr lang="en-US" sz="2800" dirty="0" err="1"/>
              <a:t>liên</a:t>
            </a:r>
            <a:r>
              <a:rPr lang="en-US" sz="2800" dirty="0"/>
              <a:t> </a:t>
            </a:r>
            <a:r>
              <a:rPr lang="en-US" sz="2800" dirty="0" err="1"/>
              <a:t>tục</a:t>
            </a:r>
            <a:endParaRPr lang="en-US" sz="2800" dirty="0"/>
          </a:p>
          <a:p>
            <a:r>
              <a:rPr lang="en-US" sz="2800" dirty="0" err="1"/>
              <a:t>Rách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</a:t>
            </a:r>
            <a:r>
              <a:rPr lang="en-US" sz="2800" dirty="0" err="1"/>
              <a:t>truyện</a:t>
            </a:r>
            <a:r>
              <a:rPr lang="en-US" sz="2800" dirty="0"/>
              <a:t>. </a:t>
            </a:r>
            <a:r>
              <a:rPr lang="en-US" sz="2800" dirty="0" err="1"/>
              <a:t>Phiền</a:t>
            </a:r>
            <a:r>
              <a:rPr lang="en-US" sz="2800" dirty="0"/>
              <a:t> </a:t>
            </a:r>
            <a:r>
              <a:rPr lang="en-US" sz="2800" dirty="0" err="1"/>
              <a:t>ghê</a:t>
            </a:r>
            <a:r>
              <a:rPr lang="en-US" sz="2800" dirty="0"/>
              <a:t>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124E5-CB8D-45F9-9C59-5CBBDD7D7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2941" y="4012701"/>
            <a:ext cx="4185760" cy="2775259"/>
          </a:xfrm>
          <a:prstGeom prst="roundRect">
            <a:avLst>
              <a:gd name="adj" fmla="val 7099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4B0170-8BDE-4646-94DE-386B5DD0989E}"/>
              </a:ext>
            </a:extLst>
          </p:cNvPr>
          <p:cNvSpPr txBox="1"/>
          <p:nvPr/>
        </p:nvSpPr>
        <p:spPr>
          <a:xfrm>
            <a:off x="2180195" y="4293955"/>
            <a:ext cx="4309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Thấy</a:t>
            </a:r>
            <a:r>
              <a:rPr lang="en-US" sz="2800" dirty="0"/>
              <a:t> </a:t>
            </a:r>
            <a:r>
              <a:rPr lang="en-US" sz="2800" dirty="0" err="1"/>
              <a:t>mẹ</a:t>
            </a:r>
            <a:r>
              <a:rPr lang="en-US" sz="2800" dirty="0"/>
              <a:t> </a:t>
            </a:r>
            <a:r>
              <a:rPr lang="en-US" sz="2800" dirty="0" err="1"/>
              <a:t>Sóc</a:t>
            </a:r>
            <a:r>
              <a:rPr lang="en-US" sz="2800" dirty="0"/>
              <a:t> </a:t>
            </a:r>
            <a:r>
              <a:rPr lang="en-US" sz="2800" dirty="0" err="1"/>
              <a:t>đi</a:t>
            </a:r>
            <a:r>
              <a:rPr lang="en-US" sz="2800" dirty="0"/>
              <a:t> </a:t>
            </a:r>
            <a:r>
              <a:rPr lang="en-US" sz="2800" dirty="0" err="1"/>
              <a:t>tới</a:t>
            </a:r>
            <a:endParaRPr lang="en-US" sz="2800" dirty="0"/>
          </a:p>
          <a:p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vội</a:t>
            </a:r>
            <a:r>
              <a:rPr lang="en-US" sz="2800" dirty="0"/>
              <a:t> </a:t>
            </a:r>
            <a:r>
              <a:rPr lang="en-US" sz="2800" dirty="0" err="1"/>
              <a:t>vàng</a:t>
            </a:r>
            <a:r>
              <a:rPr lang="en-US" sz="2800" dirty="0"/>
              <a:t> </a:t>
            </a:r>
            <a:r>
              <a:rPr lang="en-US" sz="2800" dirty="0" err="1"/>
              <a:t>nói</a:t>
            </a:r>
            <a:r>
              <a:rPr lang="en-US" sz="2800" dirty="0"/>
              <a:t> </a:t>
            </a:r>
            <a:r>
              <a:rPr lang="en-US" sz="2800" dirty="0" err="1"/>
              <a:t>rằng</a:t>
            </a:r>
            <a:r>
              <a:rPr lang="en-US" sz="2800" dirty="0"/>
              <a:t>:</a:t>
            </a:r>
          </a:p>
          <a:p>
            <a:pPr marL="457200" indent="-457200">
              <a:buFontTx/>
              <a:buChar char="-"/>
            </a:pPr>
            <a:r>
              <a:rPr lang="en-US" sz="2800" dirty="0" err="1"/>
              <a:t>Cô</a:t>
            </a:r>
            <a:r>
              <a:rPr lang="en-US" sz="2800" dirty="0"/>
              <a:t> </a:t>
            </a:r>
            <a:r>
              <a:rPr lang="en-US" sz="2800" dirty="0" err="1"/>
              <a:t>ơi</a:t>
            </a:r>
            <a:r>
              <a:rPr lang="en-US" sz="2800" dirty="0"/>
              <a:t>, do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Thỏ</a:t>
            </a:r>
            <a:endParaRPr lang="en-US" sz="2800" dirty="0"/>
          </a:p>
          <a:p>
            <a:r>
              <a:rPr lang="en-US" sz="2800" dirty="0" err="1"/>
              <a:t>Lật</a:t>
            </a:r>
            <a:r>
              <a:rPr lang="en-US" sz="2800" dirty="0"/>
              <a:t> </a:t>
            </a:r>
            <a:r>
              <a:rPr lang="en-US" sz="2800" dirty="0" err="1"/>
              <a:t>ẩu</a:t>
            </a:r>
            <a:r>
              <a:rPr lang="en-US" sz="2800" dirty="0"/>
              <a:t> </a:t>
            </a:r>
            <a:r>
              <a:rPr lang="en-US" sz="2800" dirty="0" err="1"/>
              <a:t>rách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</a:t>
            </a:r>
            <a:r>
              <a:rPr lang="en-US" sz="2800" dirty="0" err="1"/>
              <a:t>trang</a:t>
            </a:r>
            <a:r>
              <a:rPr lang="en-US" sz="2800" dirty="0"/>
              <a:t>!</a:t>
            </a:r>
          </a:p>
          <a:p>
            <a:pPr lvl="5"/>
            <a:r>
              <a:rPr lang="en-US" sz="2800" i="1" dirty="0" err="1"/>
              <a:t>Nhã</a:t>
            </a:r>
            <a:r>
              <a:rPr lang="en-US" sz="2800" i="1" dirty="0"/>
              <a:t> Lan</a:t>
            </a:r>
          </a:p>
        </p:txBody>
      </p:sp>
    </p:spTree>
    <p:extLst>
      <p:ext uri="{BB962C8B-B14F-4D97-AF65-F5344CB8AC3E}">
        <p14:creationId xmlns:p14="http://schemas.microsoft.com/office/powerpoint/2010/main" val="973493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4096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795" y="3994556"/>
            <a:ext cx="5894639" cy="3010028"/>
          </a:xfrm>
          <a:prstGeom prst="rect">
            <a:avLst/>
          </a:prstGeom>
        </p:spPr>
      </p:pic>
      <p:pic>
        <p:nvPicPr>
          <p:cNvPr id="6" name="Graphic 5" descr="Help with solid fill">
            <a:extLst>
              <a:ext uri="{FF2B5EF4-FFF2-40B4-BE49-F238E27FC236}">
                <a16:creationId xmlns:a16="http://schemas.microsoft.com/office/drawing/2014/main" id="{22D391F2-79D5-407E-B371-46987F3490D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39513" y="757038"/>
            <a:ext cx="1060179" cy="106017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9005E3-C848-4230-8563-3C89609BCF7A}"/>
              </a:ext>
            </a:extLst>
          </p:cNvPr>
          <p:cNvSpPr/>
          <p:nvPr/>
        </p:nvSpPr>
        <p:spPr>
          <a:xfrm>
            <a:off x="2822110" y="757038"/>
            <a:ext cx="6503284" cy="31615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17" y="-146585"/>
            <a:ext cx="2061034" cy="20610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87B843-4DDC-4791-9DD5-BAF1D00320A3}"/>
              </a:ext>
            </a:extLst>
          </p:cNvPr>
          <p:cNvSpPr txBox="1"/>
          <p:nvPr/>
        </p:nvSpPr>
        <p:spPr>
          <a:xfrm>
            <a:off x="2852811" y="998990"/>
            <a:ext cx="66163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 err="1"/>
              <a:t>Chuyện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xảy</a:t>
            </a:r>
            <a:r>
              <a:rPr lang="en-US" sz="2800" dirty="0"/>
              <a:t> ra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Thỏ</a:t>
            </a:r>
            <a:r>
              <a:rPr lang="en-US" sz="2800" dirty="0"/>
              <a:t> </a:t>
            </a:r>
            <a:r>
              <a:rPr lang="en-US" sz="2800" dirty="0" err="1"/>
              <a:t>đang</a:t>
            </a:r>
            <a:r>
              <a:rPr lang="en-US" sz="2800" dirty="0"/>
              <a:t> </a:t>
            </a:r>
            <a:r>
              <a:rPr lang="en-US" sz="2800" dirty="0" err="1"/>
              <a:t>đọc</a:t>
            </a:r>
            <a:r>
              <a:rPr lang="en-US" sz="2800" dirty="0"/>
              <a:t> </a:t>
            </a:r>
            <a:r>
              <a:rPr lang="en-US" sz="2800" dirty="0" err="1"/>
              <a:t>truyện</a:t>
            </a:r>
            <a:r>
              <a:rPr lang="en-US" sz="2800" dirty="0"/>
              <a:t>?</a:t>
            </a:r>
          </a:p>
          <a:p>
            <a:pPr marL="342900" indent="-342900">
              <a:buAutoNum type="alphaLcPeriod"/>
            </a:pP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đã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rách</a:t>
            </a:r>
            <a:r>
              <a:rPr lang="en-US" sz="2800" dirty="0"/>
              <a:t> </a:t>
            </a:r>
            <a:r>
              <a:rPr lang="en-US" sz="2800" dirty="0" err="1"/>
              <a:t>quyển</a:t>
            </a:r>
            <a:r>
              <a:rPr lang="en-US" sz="2800" dirty="0"/>
              <a:t> </a:t>
            </a:r>
            <a:r>
              <a:rPr lang="en-US" sz="2800" dirty="0" err="1"/>
              <a:t>truyện</a:t>
            </a:r>
            <a:r>
              <a:rPr lang="en-US" sz="2800" dirty="0"/>
              <a:t>?</a:t>
            </a:r>
          </a:p>
          <a:p>
            <a:pPr marL="342900" indent="-342900">
              <a:buAutoNum type="alphaLcPeriod"/>
            </a:pP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?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en-US" sz="2800" dirty="0"/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758072-6EBF-4F69-8D9B-E11782DB18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0923" y="21956"/>
            <a:ext cx="2597538" cy="6971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83bf2c0947695c562ac5d998569417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45" y="304165"/>
            <a:ext cx="9461241" cy="6248223"/>
          </a:xfrm>
          <a:prstGeom prst="rect">
            <a:avLst/>
          </a:prstGeom>
        </p:spPr>
      </p:pic>
      <p:pic>
        <p:nvPicPr>
          <p:cNvPr id="18" name="图片 17" descr="69a8f3e94da59fb9c00491d0266be90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" y="304165"/>
            <a:ext cx="3070225" cy="22250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85953" y="3428276"/>
            <a:ext cx="7667423" cy="1257269"/>
          </a:xfrm>
          <a:prstGeom prst="rect">
            <a:avLst/>
          </a:prstGeom>
          <a:noFill/>
          <a:ln>
            <a:noFill/>
          </a:ln>
          <a:effectLst/>
        </p:spPr>
        <p:txBody>
          <a:bodyPr lIns="91416" tIns="45710" rIns="91416" bIns="45710" rtlCol="0" anchor="ctr"/>
          <a:lstStyle/>
          <a:p>
            <a:pPr marL="0" marR="0" lvl="0" indent="0" algn="ct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Thảo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luận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nhóm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156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3.33333E-6 L -4.16667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134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26794" y="2355020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AFD6B-68C0-4F83-A313-6936FACC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15" y="813868"/>
            <a:ext cx="4027507" cy="2523764"/>
          </a:xfrm>
          <a:prstGeom prst="roundRect">
            <a:avLst>
              <a:gd name="adj" fmla="val 7365"/>
            </a:avLst>
          </a:prstGeom>
        </p:spPr>
      </p:pic>
      <p:pic>
        <p:nvPicPr>
          <p:cNvPr id="9" name="图片 5">
            <a:extLst>
              <a:ext uri="{FF2B5EF4-FFF2-40B4-BE49-F238E27FC236}">
                <a16:creationId xmlns:a16="http://schemas.microsoft.com/office/drawing/2014/main" id="{F839D131-95A1-4524-B275-B8A03B3B21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436678" y="12744"/>
            <a:ext cx="2339240" cy="18319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523AB5-CD43-4D80-B25C-4B6C2CFF2974}"/>
              </a:ext>
            </a:extLst>
          </p:cNvPr>
          <p:cNvSpPr txBox="1"/>
          <p:nvPr/>
        </p:nvSpPr>
        <p:spPr>
          <a:xfrm>
            <a:off x="2346080" y="133352"/>
            <a:ext cx="714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hỏi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D341D-BF6E-4956-9A8C-01FBF6790F3F}"/>
              </a:ext>
            </a:extLst>
          </p:cNvPr>
          <p:cNvSpPr txBox="1"/>
          <p:nvPr/>
        </p:nvSpPr>
        <p:spPr>
          <a:xfrm>
            <a:off x="6186621" y="928726"/>
            <a:ext cx="5528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Chẳng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chịu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đợi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liên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tục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truyện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Phiền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ghê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124E5-CB8D-45F9-9C59-5CBBDD7D7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165" y="3266977"/>
            <a:ext cx="4185760" cy="2775259"/>
          </a:xfrm>
          <a:prstGeom prst="roundRect">
            <a:avLst>
              <a:gd name="adj" fmla="val 7099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4B0170-8BDE-4646-94DE-386B5DD0989E}"/>
              </a:ext>
            </a:extLst>
          </p:cNvPr>
          <p:cNvSpPr txBox="1"/>
          <p:nvPr/>
        </p:nvSpPr>
        <p:spPr>
          <a:xfrm>
            <a:off x="2091419" y="3548231"/>
            <a:ext cx="4309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Sóc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tới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Nhã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EA124-B4FA-4E49-8B1F-0ADBF2325952}"/>
              </a:ext>
            </a:extLst>
          </p:cNvPr>
          <p:cNvSpPr txBox="1"/>
          <p:nvPr/>
        </p:nvSpPr>
        <p:spPr>
          <a:xfrm>
            <a:off x="298897" y="6317247"/>
            <a:ext cx="1042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a. </a:t>
            </a:r>
            <a:r>
              <a:rPr lang="en-US" sz="2400" dirty="0" err="1">
                <a:highlight>
                  <a:srgbClr val="FFFF00"/>
                </a:highlight>
              </a:rPr>
              <a:t>Chuyện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gì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xảy</a:t>
            </a:r>
            <a:r>
              <a:rPr lang="en-US" sz="2400" dirty="0">
                <a:highlight>
                  <a:srgbClr val="FFFF00"/>
                </a:highlight>
              </a:rPr>
              <a:t> ra </a:t>
            </a:r>
            <a:r>
              <a:rPr lang="en-US" sz="2400" dirty="0" err="1">
                <a:highlight>
                  <a:srgbClr val="FFFF00"/>
                </a:highlight>
              </a:rPr>
              <a:t>khi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bạn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Cáo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và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bạn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Thỏ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đang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đọc</a:t>
            </a:r>
            <a:r>
              <a:rPr lang="en-US" sz="2400" dirty="0">
                <a:highlight>
                  <a:srgbClr val="FFFF00"/>
                </a:highlight>
              </a:rPr>
              <a:t> </a:t>
            </a:r>
            <a:r>
              <a:rPr lang="en-US" sz="2400" dirty="0" err="1">
                <a:highlight>
                  <a:srgbClr val="FFFF00"/>
                </a:highlight>
              </a:rPr>
              <a:t>truyện</a:t>
            </a:r>
            <a:r>
              <a:rPr lang="en-US" sz="2400" dirty="0">
                <a:highlight>
                  <a:srgbClr val="FFFF00"/>
                </a:highlight>
              </a:rPr>
              <a:t>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41D789-F41E-48F6-B447-896561A2DCAC}"/>
              </a:ext>
            </a:extLst>
          </p:cNvPr>
          <p:cNvCxnSpPr>
            <a:cxnSpLocks/>
          </p:cNvCxnSpPr>
          <p:nvPr/>
        </p:nvCxnSpPr>
        <p:spPr>
          <a:xfrm>
            <a:off x="6466072" y="1421835"/>
            <a:ext cx="402733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2B1535-A29A-407B-9904-8E7B9ABEB11E}"/>
              </a:ext>
            </a:extLst>
          </p:cNvPr>
          <p:cNvCxnSpPr>
            <a:cxnSpLocks/>
          </p:cNvCxnSpPr>
          <p:nvPr/>
        </p:nvCxnSpPr>
        <p:spPr>
          <a:xfrm>
            <a:off x="6261885" y="1883474"/>
            <a:ext cx="34325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67B122-A086-4280-B0C5-47A8CF988C44}"/>
              </a:ext>
            </a:extLst>
          </p:cNvPr>
          <p:cNvCxnSpPr>
            <a:cxnSpLocks/>
          </p:cNvCxnSpPr>
          <p:nvPr/>
        </p:nvCxnSpPr>
        <p:spPr>
          <a:xfrm>
            <a:off x="6310599" y="2274091"/>
            <a:ext cx="343253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970AD17-FD82-402A-92AA-E0BEE0F226C7}"/>
              </a:ext>
            </a:extLst>
          </p:cNvPr>
          <p:cNvCxnSpPr>
            <a:cxnSpLocks/>
          </p:cNvCxnSpPr>
          <p:nvPr/>
        </p:nvCxnSpPr>
        <p:spPr>
          <a:xfrm>
            <a:off x="6334288" y="2782256"/>
            <a:ext cx="254931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126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134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26794" y="2355020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AFD6B-68C0-4F83-A313-6936FACC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15" y="813868"/>
            <a:ext cx="4027507" cy="2523764"/>
          </a:xfrm>
          <a:prstGeom prst="roundRect">
            <a:avLst>
              <a:gd name="adj" fmla="val 7365"/>
            </a:avLst>
          </a:prstGeom>
        </p:spPr>
      </p:pic>
      <p:pic>
        <p:nvPicPr>
          <p:cNvPr id="9" name="图片 5">
            <a:extLst>
              <a:ext uri="{FF2B5EF4-FFF2-40B4-BE49-F238E27FC236}">
                <a16:creationId xmlns:a16="http://schemas.microsoft.com/office/drawing/2014/main" id="{F839D131-95A1-4524-B275-B8A03B3B21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436678" y="12744"/>
            <a:ext cx="2339240" cy="18319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523AB5-CD43-4D80-B25C-4B6C2CFF2974}"/>
              </a:ext>
            </a:extLst>
          </p:cNvPr>
          <p:cNvSpPr txBox="1"/>
          <p:nvPr/>
        </p:nvSpPr>
        <p:spPr>
          <a:xfrm>
            <a:off x="2346080" y="133352"/>
            <a:ext cx="714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hỏi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D341D-BF6E-4956-9A8C-01FBF6790F3F}"/>
              </a:ext>
            </a:extLst>
          </p:cNvPr>
          <p:cNvSpPr txBox="1"/>
          <p:nvPr/>
        </p:nvSpPr>
        <p:spPr>
          <a:xfrm>
            <a:off x="6186621" y="928726"/>
            <a:ext cx="5528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Chẳng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chịu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đợi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liên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tục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truyện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Phiền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ghê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124E5-CB8D-45F9-9C59-5CBBDD7D7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165" y="3266977"/>
            <a:ext cx="4185760" cy="2775259"/>
          </a:xfrm>
          <a:prstGeom prst="roundRect">
            <a:avLst>
              <a:gd name="adj" fmla="val 7099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4B0170-8BDE-4646-94DE-386B5DD0989E}"/>
              </a:ext>
            </a:extLst>
          </p:cNvPr>
          <p:cNvSpPr txBox="1"/>
          <p:nvPr/>
        </p:nvSpPr>
        <p:spPr>
          <a:xfrm>
            <a:off x="2091419" y="3548231"/>
            <a:ext cx="4309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Sóc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tới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Nhã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EA124-B4FA-4E49-8B1F-0ADBF2325952}"/>
              </a:ext>
            </a:extLst>
          </p:cNvPr>
          <p:cNvSpPr txBox="1"/>
          <p:nvPr/>
        </p:nvSpPr>
        <p:spPr>
          <a:xfrm>
            <a:off x="298897" y="6282140"/>
            <a:ext cx="8950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Bạn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Cáo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đã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làm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gì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sau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khi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làm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rách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quyển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truyện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41D789-F41E-48F6-B447-896561A2DCAC}"/>
              </a:ext>
            </a:extLst>
          </p:cNvPr>
          <p:cNvCxnSpPr>
            <a:cxnSpLocks/>
          </p:cNvCxnSpPr>
          <p:nvPr/>
        </p:nvCxnSpPr>
        <p:spPr>
          <a:xfrm>
            <a:off x="2346080" y="4484631"/>
            <a:ext cx="354869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518A29-C9DB-4EAE-92D4-437F863854C2}"/>
              </a:ext>
            </a:extLst>
          </p:cNvPr>
          <p:cNvCxnSpPr>
            <a:cxnSpLocks/>
          </p:cNvCxnSpPr>
          <p:nvPr/>
        </p:nvCxnSpPr>
        <p:spPr>
          <a:xfrm>
            <a:off x="2547307" y="4919637"/>
            <a:ext cx="334746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6713D2-8964-48EB-8411-8B8A648CFC82}"/>
              </a:ext>
            </a:extLst>
          </p:cNvPr>
          <p:cNvCxnSpPr>
            <a:cxnSpLocks/>
          </p:cNvCxnSpPr>
          <p:nvPr/>
        </p:nvCxnSpPr>
        <p:spPr>
          <a:xfrm>
            <a:off x="2226794" y="5372398"/>
            <a:ext cx="354869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029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134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26794" y="2355020"/>
            <a:ext cx="557212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AFD6B-68C0-4F83-A313-6936FACC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15" y="813868"/>
            <a:ext cx="4027507" cy="2523764"/>
          </a:xfrm>
          <a:prstGeom prst="roundRect">
            <a:avLst>
              <a:gd name="adj" fmla="val 7365"/>
            </a:avLst>
          </a:prstGeom>
        </p:spPr>
      </p:pic>
      <p:pic>
        <p:nvPicPr>
          <p:cNvPr id="9" name="图片 5">
            <a:extLst>
              <a:ext uri="{FF2B5EF4-FFF2-40B4-BE49-F238E27FC236}">
                <a16:creationId xmlns:a16="http://schemas.microsoft.com/office/drawing/2014/main" id="{F839D131-95A1-4524-B275-B8A03B3B21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t="9942" r="17104" b="8402"/>
          <a:stretch>
            <a:fillRect/>
          </a:stretch>
        </p:blipFill>
        <p:spPr>
          <a:xfrm rot="582822">
            <a:off x="436678" y="12744"/>
            <a:ext cx="2339240" cy="18319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523AB5-CD43-4D80-B25C-4B6C2CFF2974}"/>
              </a:ext>
            </a:extLst>
          </p:cNvPr>
          <p:cNvSpPr txBox="1"/>
          <p:nvPr/>
        </p:nvSpPr>
        <p:spPr>
          <a:xfrm>
            <a:off x="2346080" y="133352"/>
            <a:ext cx="7145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1.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hỏi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D341D-BF6E-4956-9A8C-01FBF6790F3F}"/>
              </a:ext>
            </a:extLst>
          </p:cNvPr>
          <p:cNvSpPr txBox="1"/>
          <p:nvPr/>
        </p:nvSpPr>
        <p:spPr>
          <a:xfrm>
            <a:off x="6186621" y="928726"/>
            <a:ext cx="5528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Chẳng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chịu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đợi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liên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tục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truyện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Phiền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ghê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124E5-CB8D-45F9-9C59-5CBBDD7D7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165" y="3266977"/>
            <a:ext cx="4185760" cy="2775259"/>
          </a:xfrm>
          <a:prstGeom prst="roundRect">
            <a:avLst>
              <a:gd name="adj" fmla="val 7099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4B0170-8BDE-4646-94DE-386B5DD0989E}"/>
              </a:ext>
            </a:extLst>
          </p:cNvPr>
          <p:cNvSpPr txBox="1"/>
          <p:nvPr/>
        </p:nvSpPr>
        <p:spPr>
          <a:xfrm>
            <a:off x="2091419" y="3548231"/>
            <a:ext cx="43097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Sóc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tới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Nhã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EA124-B4FA-4E49-8B1F-0ADBF2325952}"/>
              </a:ext>
            </a:extLst>
          </p:cNvPr>
          <p:cNvSpPr txBox="1"/>
          <p:nvPr/>
        </p:nvSpPr>
        <p:spPr>
          <a:xfrm>
            <a:off x="395612" y="6317247"/>
            <a:ext cx="9416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Em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có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đồng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tình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với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việc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làm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của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bạn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Cáo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không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?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Vì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 </a:t>
            </a:r>
            <a:r>
              <a:rPr lang="en-US" sz="2400" dirty="0" err="1">
                <a:solidFill>
                  <a:prstClr val="black"/>
                </a:solidFill>
                <a:highlight>
                  <a:srgbClr val="FFFF00"/>
                </a:highlight>
              </a:rPr>
              <a:t>sao</a:t>
            </a:r>
            <a:r>
              <a:rPr lang="en-US" sz="2400" dirty="0">
                <a:solidFill>
                  <a:prstClr val="black"/>
                </a:solidFill>
                <a:highlight>
                  <a:srgbClr val="FFFF00"/>
                </a:highligh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4524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500365" y="1608463"/>
            <a:ext cx="7736839" cy="5249535"/>
            <a:chOff x="4186989" y="457201"/>
            <a:chExt cx="6737685" cy="5751094"/>
          </a:xfrm>
        </p:grpSpPr>
        <p:sp>
          <p:nvSpPr>
            <p:cNvPr id="11" name="圆角矩形 10"/>
            <p:cNvSpPr/>
            <p:nvPr/>
          </p:nvSpPr>
          <p:spPr>
            <a:xfrm>
              <a:off x="4186989" y="457201"/>
              <a:ext cx="6737685" cy="5751094"/>
            </a:xfrm>
            <a:prstGeom prst="roundRect">
              <a:avLst/>
            </a:prstGeom>
            <a:solidFill>
              <a:srgbClr val="A4E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403188" y="675249"/>
              <a:ext cx="6296016" cy="5324576"/>
            </a:xfrm>
            <a:prstGeom prst="roundRect">
              <a:avLst/>
            </a:prstGeom>
            <a:noFill/>
            <a:ln w="28575">
              <a:solidFill>
                <a:srgbClr val="74C3C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60698E0-D615-43BF-888E-898128944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737" y="1916935"/>
            <a:ext cx="6995711" cy="4642526"/>
          </a:xfrm>
          <a:prstGeom prst="round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899" y="1110102"/>
            <a:ext cx="2061034" cy="20610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96" y="4120240"/>
            <a:ext cx="3333329" cy="2664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52CE6D-02A9-4111-A369-FEF23E7F0268}"/>
              </a:ext>
            </a:extLst>
          </p:cNvPr>
          <p:cNvSpPr txBox="1"/>
          <p:nvPr/>
        </p:nvSpPr>
        <p:spPr>
          <a:xfrm>
            <a:off x="1529508" y="189455"/>
            <a:ext cx="9132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</a:t>
            </a:r>
            <a:r>
              <a:rPr lang="en-US" sz="2400" dirty="0" err="1"/>
              <a:t>Tìm</a:t>
            </a:r>
            <a:r>
              <a:rPr lang="en-US" sz="2400" dirty="0"/>
              <a:t> </a:t>
            </a:r>
            <a:r>
              <a:rPr lang="en-US" sz="2400" dirty="0" err="1"/>
              <a:t>hiểu</a:t>
            </a:r>
            <a:r>
              <a:rPr lang="en-US" sz="2400" dirty="0"/>
              <a:t> </a:t>
            </a:r>
            <a:r>
              <a:rPr lang="en-US" sz="2400" dirty="0" err="1"/>
              <a:t>lời</a:t>
            </a:r>
            <a:r>
              <a:rPr lang="en-US" sz="2400" dirty="0"/>
              <a:t> </a:t>
            </a:r>
            <a:r>
              <a:rPr lang="en-US" sz="2400" dirty="0" err="1"/>
              <a:t>nói</a:t>
            </a:r>
            <a:r>
              <a:rPr lang="en-US" sz="2400" dirty="0"/>
              <a:t>, </a:t>
            </a: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làm</a:t>
            </a:r>
            <a:r>
              <a:rPr lang="en-US" sz="2400" dirty="0"/>
              <a:t> </a:t>
            </a:r>
            <a:r>
              <a:rPr lang="en-US" sz="2400" dirty="0" err="1"/>
              <a:t>thể</a:t>
            </a:r>
            <a:r>
              <a:rPr lang="en-US" sz="2400" dirty="0"/>
              <a:t> </a:t>
            </a:r>
            <a:r>
              <a:rPr lang="en-US" sz="2400" dirty="0" err="1"/>
              <a:t>hiện</a:t>
            </a:r>
            <a:r>
              <a:rPr lang="en-US" sz="2400" dirty="0"/>
              <a:t> </a:t>
            </a: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endParaRPr lang="en-US" sz="2400" dirty="0"/>
          </a:p>
          <a:p>
            <a:pPr marL="342900" indent="-342900">
              <a:buAutoNum type="alphaLcPeriod"/>
            </a:pPr>
            <a:r>
              <a:rPr lang="en-US" sz="2400" dirty="0" err="1"/>
              <a:t>Nếu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Cáo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tình</a:t>
            </a:r>
            <a:r>
              <a:rPr lang="en-US" sz="2400" dirty="0"/>
              <a:t> </a:t>
            </a:r>
            <a:r>
              <a:rPr lang="en-US" sz="2400" dirty="0" err="1"/>
              <a:t>huống</a:t>
            </a:r>
            <a:r>
              <a:rPr lang="en-US" sz="2400" dirty="0"/>
              <a:t> </a:t>
            </a:r>
            <a:r>
              <a:rPr lang="en-US" sz="2400" dirty="0" err="1"/>
              <a:t>trên</a:t>
            </a:r>
            <a:r>
              <a:rPr lang="en-US" sz="2400" dirty="0"/>
              <a:t>,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 </a:t>
            </a:r>
            <a:r>
              <a:rPr lang="en-US" sz="2400" dirty="0" err="1"/>
              <a:t>làm</a:t>
            </a:r>
            <a:r>
              <a:rPr lang="en-US" sz="2400" dirty="0"/>
              <a:t> </a:t>
            </a:r>
            <a:r>
              <a:rPr lang="en-US" sz="2400" dirty="0" err="1"/>
              <a:t>gì</a:t>
            </a:r>
            <a:r>
              <a:rPr lang="en-US" sz="2400" dirty="0"/>
              <a:t>?</a:t>
            </a:r>
          </a:p>
          <a:p>
            <a:pPr marL="342900" indent="-342900">
              <a:buAutoNum type="alphaLcPeriod"/>
            </a:pP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Cáo</a:t>
            </a:r>
            <a:r>
              <a:rPr lang="en-US" sz="2400" dirty="0"/>
              <a:t> </a:t>
            </a:r>
            <a:r>
              <a:rPr lang="en-US" sz="2400" dirty="0" err="1"/>
              <a:t>nên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,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như</a:t>
            </a:r>
            <a:r>
              <a:rPr lang="en-US" sz="2400" dirty="0"/>
              <a:t> </a:t>
            </a:r>
            <a:r>
              <a:rPr lang="en-US" sz="2400" dirty="0" err="1"/>
              <a:t>thế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55FF82-BA72-4361-B0CC-A75606136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968" y="2170556"/>
            <a:ext cx="2956031" cy="793311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83bf2c0947695c562ac5d998569417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45" y="304165"/>
            <a:ext cx="9461241" cy="6248223"/>
          </a:xfrm>
          <a:prstGeom prst="rect">
            <a:avLst/>
          </a:prstGeom>
        </p:spPr>
      </p:pic>
      <p:pic>
        <p:nvPicPr>
          <p:cNvPr id="18" name="图片 17" descr="69a8f3e94da59fb9c00491d0266be90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" y="304165"/>
            <a:ext cx="3070225" cy="22250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85953" y="3428276"/>
            <a:ext cx="7667423" cy="1257269"/>
          </a:xfrm>
          <a:prstGeom prst="rect">
            <a:avLst/>
          </a:prstGeom>
          <a:noFill/>
          <a:ln>
            <a:noFill/>
          </a:ln>
          <a:effectLst/>
        </p:spPr>
        <p:txBody>
          <a:bodyPr lIns="91416" tIns="45710" rIns="91416" bIns="45710" rtlCol="0" anchor="ctr"/>
          <a:lstStyle/>
          <a:p>
            <a:pPr marL="0" marR="0" lvl="0" indent="0" algn="ctr" defTabSz="9141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Thảo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luận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nhóm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056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3.33333E-6 L -4.16667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5162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785" y="4056285"/>
            <a:ext cx="4862137" cy="26660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E6B172-1585-4FE2-A15A-4650B926ACAF}"/>
              </a:ext>
            </a:extLst>
          </p:cNvPr>
          <p:cNvSpPr txBox="1"/>
          <p:nvPr/>
        </p:nvSpPr>
        <p:spPr>
          <a:xfrm>
            <a:off x="2192784" y="0"/>
            <a:ext cx="7617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a. 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huống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3329E2-6391-46C5-A476-3D6FC8AB432D}"/>
              </a:ext>
            </a:extLst>
          </p:cNvPr>
          <p:cNvSpPr/>
          <p:nvPr/>
        </p:nvSpPr>
        <p:spPr>
          <a:xfrm>
            <a:off x="3090239" y="1082991"/>
            <a:ext cx="6716291" cy="12658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Phương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1: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nói</a:t>
            </a:r>
            <a:r>
              <a:rPr lang="en-US" sz="2800" dirty="0"/>
              <a:t> </a:t>
            </a:r>
            <a:r>
              <a:rPr lang="en-US" sz="2800" dirty="0" err="1"/>
              <a:t>lời</a:t>
            </a:r>
            <a:r>
              <a:rPr lang="en-US" sz="2800" dirty="0"/>
              <a:t> </a:t>
            </a:r>
            <a:r>
              <a:rPr lang="en-US" sz="2800" dirty="0" err="1"/>
              <a:t>xin</a:t>
            </a:r>
            <a:r>
              <a:rPr lang="en-US" sz="2800" dirty="0"/>
              <a:t> </a:t>
            </a:r>
            <a:r>
              <a:rPr lang="en-US" sz="2800" dirty="0" err="1"/>
              <a:t>lỗi</a:t>
            </a:r>
            <a:r>
              <a:rPr lang="en-US" sz="2800" dirty="0"/>
              <a:t> </a:t>
            </a:r>
            <a:r>
              <a:rPr lang="en-US" sz="2800" dirty="0" err="1"/>
              <a:t>Sóc</a:t>
            </a:r>
            <a:endParaRPr lang="en-US" sz="2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7ED68E-3ED8-41A6-BD32-697F44B81188}"/>
              </a:ext>
            </a:extLst>
          </p:cNvPr>
          <p:cNvSpPr/>
          <p:nvPr/>
        </p:nvSpPr>
        <p:spPr>
          <a:xfrm>
            <a:off x="3090239" y="2477753"/>
            <a:ext cx="7679185" cy="12658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Phương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2: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mong</a:t>
            </a:r>
            <a:r>
              <a:rPr lang="en-US" sz="2800" dirty="0"/>
              <a:t> </a:t>
            </a:r>
            <a:r>
              <a:rPr lang="en-US" sz="2800" dirty="0" err="1"/>
              <a:t>muốn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đền</a:t>
            </a:r>
            <a:r>
              <a:rPr lang="en-US" sz="2800" dirty="0"/>
              <a:t> </a:t>
            </a:r>
            <a:r>
              <a:rPr lang="en-US" sz="2800" dirty="0" err="1"/>
              <a:t>bù</a:t>
            </a:r>
            <a:r>
              <a:rPr lang="en-US" sz="2800" dirty="0"/>
              <a:t> </a:t>
            </a:r>
            <a:r>
              <a:rPr lang="en-US" sz="2800" dirty="0" err="1"/>
              <a:t>thiệt</a:t>
            </a:r>
            <a:r>
              <a:rPr lang="en-US" sz="2800" dirty="0"/>
              <a:t> </a:t>
            </a:r>
            <a:r>
              <a:rPr lang="en-US" sz="2800" dirty="0" err="1"/>
              <a:t>hại</a:t>
            </a:r>
            <a:r>
              <a:rPr lang="en-US" sz="2800" dirty="0"/>
              <a:t> do </a:t>
            </a:r>
            <a:r>
              <a:rPr lang="en-US" sz="2800" dirty="0" err="1"/>
              <a:t>mình</a:t>
            </a:r>
            <a:r>
              <a:rPr lang="en-US" sz="2800" dirty="0"/>
              <a:t> </a:t>
            </a:r>
            <a:r>
              <a:rPr lang="en-US" sz="2800" dirty="0" err="1"/>
              <a:t>gây</a:t>
            </a:r>
            <a:r>
              <a:rPr lang="en-US" sz="2800" dirty="0"/>
              <a:t> ra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1756064-8E27-43FE-B85D-E46D25372F5D}"/>
              </a:ext>
            </a:extLst>
          </p:cNvPr>
          <p:cNvSpPr/>
          <p:nvPr/>
        </p:nvSpPr>
        <p:spPr>
          <a:xfrm>
            <a:off x="4133296" y="3835231"/>
            <a:ext cx="5673234" cy="12658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Phương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3: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bày</a:t>
            </a:r>
            <a:r>
              <a:rPr lang="en-US" sz="2800" dirty="0"/>
              <a:t> </a:t>
            </a:r>
            <a:r>
              <a:rPr lang="en-US" sz="2800" dirty="0" err="1"/>
              <a:t>tỏ</a:t>
            </a:r>
            <a:r>
              <a:rPr lang="en-US" sz="2800" dirty="0"/>
              <a:t> </a:t>
            </a:r>
            <a:r>
              <a:rPr lang="en-US" sz="2800" dirty="0" err="1"/>
              <a:t>mong</a:t>
            </a:r>
            <a:r>
              <a:rPr lang="en-US" sz="2800" dirty="0"/>
              <a:t> </a:t>
            </a:r>
            <a:r>
              <a:rPr lang="en-US" sz="2800" dirty="0" err="1"/>
              <a:t>muốn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Sóc</a:t>
            </a:r>
            <a:r>
              <a:rPr lang="en-US" sz="2800" dirty="0"/>
              <a:t> </a:t>
            </a:r>
            <a:r>
              <a:rPr lang="en-US" sz="2800" dirty="0" err="1"/>
              <a:t>tha</a:t>
            </a:r>
            <a:r>
              <a:rPr lang="en-US" sz="2800" dirty="0"/>
              <a:t> </a:t>
            </a:r>
            <a:r>
              <a:rPr lang="en-US" sz="2800" dirty="0" err="1"/>
              <a:t>thứ</a:t>
            </a:r>
            <a:endParaRPr lang="en-US" sz="28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481066E-A047-4A1E-8FAA-622028F46118}"/>
              </a:ext>
            </a:extLst>
          </p:cNvPr>
          <p:cNvSpPr/>
          <p:nvPr/>
        </p:nvSpPr>
        <p:spPr>
          <a:xfrm>
            <a:off x="4980609" y="5175721"/>
            <a:ext cx="5673234" cy="12658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Phương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4: </a:t>
            </a:r>
            <a:r>
              <a:rPr lang="en-US" sz="2800" dirty="0" err="1"/>
              <a:t>Cáo</a:t>
            </a:r>
            <a:r>
              <a:rPr lang="en-US" sz="2800" dirty="0"/>
              <a:t> </a:t>
            </a:r>
            <a:r>
              <a:rPr lang="en-US" sz="2800" dirty="0" err="1"/>
              <a:t>hứa</a:t>
            </a:r>
            <a:r>
              <a:rPr lang="en-US" sz="2800" dirty="0"/>
              <a:t> </a:t>
            </a:r>
            <a:r>
              <a:rPr lang="en-US" sz="2800" dirty="0" err="1"/>
              <a:t>lần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tái</a:t>
            </a:r>
            <a:r>
              <a:rPr lang="en-US" sz="2800" dirty="0"/>
              <a:t> </a:t>
            </a:r>
            <a:r>
              <a:rPr lang="en-US" sz="2800" dirty="0" err="1"/>
              <a:t>phạm</a:t>
            </a:r>
            <a:r>
              <a:rPr lang="en-US" sz="2800" dirty="0"/>
              <a:t> </a:t>
            </a:r>
            <a:r>
              <a:rPr lang="en-US" sz="2800" dirty="0" err="1"/>
              <a:t>nữa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9844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3475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785" y="4056285"/>
            <a:ext cx="4862137" cy="266607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52" y="-26800"/>
            <a:ext cx="8455170" cy="66495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DC894E-07F5-46AC-A72C-72A28BE91865}"/>
              </a:ext>
            </a:extLst>
          </p:cNvPr>
          <p:cNvSpPr txBox="1"/>
          <p:nvPr/>
        </p:nvSpPr>
        <p:spPr>
          <a:xfrm>
            <a:off x="4739060" y="1243468"/>
            <a:ext cx="691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Khi mắc </a:t>
            </a:r>
            <a:r>
              <a:rPr lang="en-US" sz="3200" b="1" dirty="0" err="1"/>
              <a:t>lỗi</a:t>
            </a:r>
            <a:r>
              <a:rPr lang="en-US" sz="3200" b="1" dirty="0"/>
              <a:t> </a:t>
            </a:r>
            <a:r>
              <a:rPr lang="en-US" sz="3200" b="1" dirty="0" err="1"/>
              <a:t>mình</a:t>
            </a:r>
            <a:r>
              <a:rPr lang="en-US" sz="3200" b="1" dirty="0"/>
              <a:t> </a:t>
            </a:r>
            <a:r>
              <a:rPr lang="en-US" sz="3200" b="1" dirty="0" err="1"/>
              <a:t>nên</a:t>
            </a:r>
            <a:r>
              <a:rPr lang="en-US" sz="3200" b="1" dirty="0"/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1219E5-1BAF-4A84-B2F8-B386068016D4}"/>
              </a:ext>
            </a:extLst>
          </p:cNvPr>
          <p:cNvSpPr txBox="1"/>
          <p:nvPr/>
        </p:nvSpPr>
        <p:spPr>
          <a:xfrm>
            <a:off x="6318653" y="526903"/>
            <a:ext cx="2126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KẾT LUẬN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5731F-D5DC-4E83-B102-FD3A1CA9CF73}"/>
              </a:ext>
            </a:extLst>
          </p:cNvPr>
          <p:cNvSpPr txBox="1"/>
          <p:nvPr/>
        </p:nvSpPr>
        <p:spPr>
          <a:xfrm>
            <a:off x="4474343" y="1960033"/>
            <a:ext cx="5814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>
                <a:highlight>
                  <a:srgbClr val="FFFF00"/>
                </a:highlight>
              </a:rPr>
              <a:t>Nói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lời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xin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lỗi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chân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thành</a:t>
            </a:r>
            <a:endParaRPr lang="en-US" sz="3200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24EC2-5654-48B9-8E24-AF506A80A47E}"/>
              </a:ext>
            </a:extLst>
          </p:cNvPr>
          <p:cNvSpPr txBox="1"/>
          <p:nvPr/>
        </p:nvSpPr>
        <p:spPr>
          <a:xfrm>
            <a:off x="4474343" y="2811796"/>
            <a:ext cx="728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>
                <a:highlight>
                  <a:srgbClr val="FFFF00"/>
                </a:highlight>
              </a:rPr>
              <a:t>Sẵn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sàng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đền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bù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thiệt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hại</a:t>
            </a:r>
            <a:r>
              <a:rPr lang="en-US" sz="3200" dirty="0">
                <a:highlight>
                  <a:srgbClr val="FFFF00"/>
                </a:highlight>
              </a:rPr>
              <a:t> do </a:t>
            </a:r>
            <a:r>
              <a:rPr lang="en-US" sz="3200" dirty="0" err="1">
                <a:highlight>
                  <a:srgbClr val="FFFF00"/>
                </a:highlight>
              </a:rPr>
              <a:t>mình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gây</a:t>
            </a:r>
            <a:r>
              <a:rPr lang="en-US" sz="3200" dirty="0">
                <a:highlight>
                  <a:srgbClr val="FFFF00"/>
                </a:highlight>
              </a:rPr>
              <a:t> 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54345-03B7-4AF4-BFEF-8F3826535536}"/>
              </a:ext>
            </a:extLst>
          </p:cNvPr>
          <p:cNvSpPr txBox="1"/>
          <p:nvPr/>
        </p:nvSpPr>
        <p:spPr>
          <a:xfrm>
            <a:off x="4474345" y="4041056"/>
            <a:ext cx="801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>
                <a:highlight>
                  <a:srgbClr val="FFFF00"/>
                </a:highlight>
              </a:rPr>
              <a:t>Nói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lời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hứa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và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rút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kinh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nghiệm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sẽ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không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tái</a:t>
            </a:r>
            <a:r>
              <a:rPr lang="en-US" sz="3200" dirty="0">
                <a:highlight>
                  <a:srgbClr val="FFFF00"/>
                </a:highlight>
              </a:rPr>
              <a:t> </a:t>
            </a:r>
            <a:r>
              <a:rPr lang="en-US" sz="3200" dirty="0" err="1">
                <a:highlight>
                  <a:srgbClr val="FFFF00"/>
                </a:highlight>
              </a:rPr>
              <a:t>phạm</a:t>
            </a:r>
            <a:endParaRPr lang="en-US" sz="3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97593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5162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785" y="4056285"/>
            <a:ext cx="4862137" cy="26660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E6B172-1585-4FE2-A15A-4650B926ACAF}"/>
              </a:ext>
            </a:extLst>
          </p:cNvPr>
          <p:cNvSpPr txBox="1"/>
          <p:nvPr/>
        </p:nvSpPr>
        <p:spPr>
          <a:xfrm>
            <a:off x="2192784" y="0"/>
            <a:ext cx="7617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dirty="0">
                <a:solidFill>
                  <a:prstClr val="black"/>
                </a:solidFill>
              </a:rPr>
              <a:t>Bạn Cáo nên nhận lỗi, sửa lỗi như thế nào?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1756064-8E27-43FE-B85D-E46D25372F5D}"/>
              </a:ext>
            </a:extLst>
          </p:cNvPr>
          <p:cNvSpPr/>
          <p:nvPr/>
        </p:nvSpPr>
        <p:spPr>
          <a:xfrm>
            <a:off x="2192785" y="2059697"/>
            <a:ext cx="8149700" cy="12658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Cáo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nên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nhận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lỗi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và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sửa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lỗi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một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cách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chân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2800" noProof="0" dirty="0" err="1">
                <a:solidFill>
                  <a:prstClr val="white"/>
                </a:solidFill>
                <a:latin typeface="Utm AVO"/>
              </a:rPr>
              <a:t>thành</a:t>
            </a:r>
            <a:r>
              <a:rPr lang="en-US" sz="2800" noProof="0" dirty="0">
                <a:solidFill>
                  <a:prstClr val="white"/>
                </a:solidFill>
                <a:latin typeface="Utm AVO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42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3" r="33277" b="-2036"/>
          <a:stretch/>
        </p:blipFill>
        <p:spPr>
          <a:xfrm>
            <a:off x="5361035" y="747947"/>
            <a:ext cx="5800301" cy="51114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49" y="1307276"/>
            <a:ext cx="2917023" cy="5368564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684666" y="844069"/>
            <a:ext cx="1127456" cy="5015312"/>
            <a:chOff x="5356238" y="2484057"/>
            <a:chExt cx="1127456" cy="35230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94924" y="2484057"/>
              <a:ext cx="1088770" cy="852665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3800810"/>
              <a:ext cx="1088770" cy="852665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5154450"/>
              <a:ext cx="1088770" cy="8526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8B2DD78-4D68-4C08-AFEE-1D252B5D75AD}"/>
              </a:ext>
            </a:extLst>
          </p:cNvPr>
          <p:cNvSpPr txBox="1"/>
          <p:nvPr/>
        </p:nvSpPr>
        <p:spPr>
          <a:xfrm>
            <a:off x="5795251" y="1048585"/>
            <a:ext cx="58316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Đứng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ngay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ngắn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mắt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nhìn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thẳng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vào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người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nghe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FB9B6B-10D8-44F2-9599-F71B78F21612}"/>
              </a:ext>
            </a:extLst>
          </p:cNvPr>
          <p:cNvSpPr txBox="1"/>
          <p:nvPr/>
        </p:nvSpPr>
        <p:spPr>
          <a:xfrm>
            <a:off x="5795251" y="2969211"/>
            <a:ext cx="536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Nói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xin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lỗi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rõ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ràng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từ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tốn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9A2600-A0B8-4711-83FE-432745D06613}"/>
              </a:ext>
            </a:extLst>
          </p:cNvPr>
          <p:cNvSpPr txBox="1"/>
          <p:nvPr/>
        </p:nvSpPr>
        <p:spPr>
          <a:xfrm>
            <a:off x="5438246" y="4552653"/>
            <a:ext cx="60121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nói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xin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lỗi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khác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30FDF-758C-482B-8EFA-EF7C04AA39DC}"/>
              </a:ext>
            </a:extLst>
          </p:cNvPr>
          <p:cNvSpPr txBox="1"/>
          <p:nvPr/>
        </p:nvSpPr>
        <p:spPr>
          <a:xfrm>
            <a:off x="2319177" y="173796"/>
            <a:ext cx="8842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highlight>
                  <a:srgbClr val="FFFF00"/>
                </a:highlight>
              </a:rPr>
              <a:t>Cách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xin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lỗi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một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cách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chân</a:t>
            </a:r>
            <a:r>
              <a:rPr lang="en-US" sz="4000" dirty="0">
                <a:highlight>
                  <a:srgbClr val="FFFF00"/>
                </a:highlight>
              </a:rPr>
              <a:t> </a:t>
            </a:r>
            <a:r>
              <a:rPr lang="en-US" sz="4000" dirty="0" err="1">
                <a:highlight>
                  <a:srgbClr val="FFFF00"/>
                </a:highlight>
              </a:rPr>
              <a:t>thành</a:t>
            </a:r>
            <a:endParaRPr lang="en-US" sz="4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10300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5476BC-679C-49BE-90EF-4D0CFF55FD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7" r="1346" b="2099"/>
          <a:stretch/>
        </p:blipFill>
        <p:spPr>
          <a:xfrm>
            <a:off x="976185" y="2279344"/>
            <a:ext cx="10239630" cy="38901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682DFD-343B-4D1C-88F0-D88C12DDCCCB}"/>
              </a:ext>
            </a:extLst>
          </p:cNvPr>
          <p:cNvSpPr txBox="1"/>
          <p:nvPr/>
        </p:nvSpPr>
        <p:spPr>
          <a:xfrm>
            <a:off x="1253102" y="374225"/>
            <a:ext cx="1023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</a:t>
            </a:r>
            <a:r>
              <a:rPr lang="en-US" sz="2400" dirty="0" err="1"/>
              <a:t>Trao</a:t>
            </a:r>
            <a:r>
              <a:rPr lang="en-US" sz="2400" dirty="0"/>
              <a:t> </a:t>
            </a:r>
            <a:r>
              <a:rPr lang="en-US" sz="2400" dirty="0" err="1"/>
              <a:t>đổi</a:t>
            </a:r>
            <a:r>
              <a:rPr lang="en-US" sz="2400" dirty="0"/>
              <a:t> </a:t>
            </a:r>
            <a:r>
              <a:rPr lang="en-US" sz="2400" dirty="0" err="1"/>
              <a:t>vì</a:t>
            </a:r>
            <a:r>
              <a:rPr lang="en-US" sz="2400" dirty="0"/>
              <a:t> </a:t>
            </a:r>
            <a:r>
              <a:rPr lang="en-US" sz="2400" dirty="0" err="1"/>
              <a:t>sao</a:t>
            </a:r>
            <a:r>
              <a:rPr lang="en-US" sz="2400" dirty="0"/>
              <a:t> </a:t>
            </a:r>
            <a:r>
              <a:rPr lang="en-US" sz="2400" dirty="0" err="1"/>
              <a:t>cần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endParaRPr lang="en-US" sz="2400" dirty="0"/>
          </a:p>
          <a:p>
            <a:pPr marL="342900" indent="-342900">
              <a:buAutoNum type="alphaLcPeriod"/>
            </a:pP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Cáo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thể</a:t>
            </a:r>
            <a:r>
              <a:rPr lang="en-US" sz="2400" dirty="0"/>
              <a:t> </a:t>
            </a:r>
            <a:r>
              <a:rPr lang="en-US" sz="2400" dirty="0" err="1"/>
              <a:t>mang</a:t>
            </a:r>
            <a:r>
              <a:rPr lang="en-US" sz="2400" dirty="0"/>
              <a:t> </a:t>
            </a:r>
            <a:r>
              <a:rPr lang="en-US" sz="2400" dirty="0" err="1"/>
              <a:t>đến</a:t>
            </a:r>
            <a:r>
              <a:rPr lang="en-US" sz="2400" dirty="0"/>
              <a:t>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gì</a:t>
            </a:r>
            <a:r>
              <a:rPr lang="en-US" sz="2400" dirty="0"/>
              <a:t>?</a:t>
            </a:r>
          </a:p>
          <a:p>
            <a:pPr marL="342900" indent="-342900">
              <a:buAutoNum type="alphaLcPeriod"/>
            </a:pPr>
            <a:r>
              <a:rPr lang="en-US" sz="2400" dirty="0"/>
              <a:t>Theo </a:t>
            </a:r>
            <a:r>
              <a:rPr lang="en-US" sz="2400" dirty="0" err="1"/>
              <a:t>em</a:t>
            </a:r>
            <a:r>
              <a:rPr lang="en-US" sz="2400" dirty="0"/>
              <a:t>,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Cáo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 </a:t>
            </a:r>
            <a:r>
              <a:rPr lang="en-US" sz="2400" dirty="0" err="1"/>
              <a:t>cảm</a:t>
            </a:r>
            <a:r>
              <a:rPr lang="en-US" sz="2400" dirty="0"/>
              <a:t> </a:t>
            </a:r>
            <a:r>
              <a:rPr lang="en-US" sz="2400" dirty="0" err="1"/>
              <a:t>thấy</a:t>
            </a:r>
            <a:r>
              <a:rPr lang="en-US" sz="2400" dirty="0"/>
              <a:t> </a:t>
            </a:r>
            <a:r>
              <a:rPr lang="en-US" sz="2400" dirty="0" err="1"/>
              <a:t>như</a:t>
            </a:r>
            <a:r>
              <a:rPr lang="en-US" sz="2400" dirty="0"/>
              <a:t> </a:t>
            </a:r>
            <a:r>
              <a:rPr lang="en-US" sz="2400" dirty="0" err="1"/>
              <a:t>thế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nhận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sửa</a:t>
            </a:r>
            <a:r>
              <a:rPr lang="en-US" sz="2400" dirty="0"/>
              <a:t> </a:t>
            </a:r>
            <a:r>
              <a:rPr lang="en-US" sz="2400" dirty="0" err="1"/>
              <a:t>lỗi</a:t>
            </a:r>
            <a:r>
              <a:rPr lang="en-US" sz="2400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EDEC1-53C7-4CEF-9EAF-C9908C170C7A}"/>
              </a:ext>
            </a:extLst>
          </p:cNvPr>
          <p:cNvSpPr txBox="1"/>
          <p:nvPr/>
        </p:nvSpPr>
        <p:spPr>
          <a:xfrm>
            <a:off x="8291468" y="66448"/>
            <a:ext cx="3710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tranthao1211004@gmail.com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90438" y="316315"/>
            <a:ext cx="6915705" cy="6695119"/>
            <a:chOff x="2466944" y="607018"/>
            <a:chExt cx="4965822" cy="5893485"/>
          </a:xfrm>
        </p:grpSpPr>
        <p:pic>
          <p:nvPicPr>
            <p:cNvPr id="4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08" t="5707" r="27901"/>
            <a:stretch/>
          </p:blipFill>
          <p:spPr>
            <a:xfrm>
              <a:off x="2466944" y="607019"/>
              <a:ext cx="4965822" cy="5893484"/>
            </a:xfrm>
            <a:prstGeom prst="rect">
              <a:avLst/>
            </a:prstGeom>
          </p:spPr>
        </p:pic>
        <p:pic>
          <p:nvPicPr>
            <p:cNvPr id="5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24" t="5707" r="43333" b="59616"/>
            <a:stretch/>
          </p:blipFill>
          <p:spPr>
            <a:xfrm>
              <a:off x="2715299" y="607018"/>
              <a:ext cx="2949314" cy="2167405"/>
            </a:xfrm>
            <a:prstGeom prst="rect">
              <a:avLst/>
            </a:prstGeom>
          </p:spPr>
        </p:pic>
        <p:pic>
          <p:nvPicPr>
            <p:cNvPr id="6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19" t="44335" r="30371" b="19231"/>
            <a:stretch/>
          </p:blipFill>
          <p:spPr>
            <a:xfrm>
              <a:off x="4708461" y="3107325"/>
              <a:ext cx="2724305" cy="240550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584530">
              <a:off x="3482163" y="2531619"/>
              <a:ext cx="3022490" cy="1056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Thảo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luận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nhóm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đôi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9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3" r="33277" b="-2036"/>
          <a:stretch/>
        </p:blipFill>
        <p:spPr>
          <a:xfrm>
            <a:off x="5361035" y="747947"/>
            <a:ext cx="5800301" cy="51114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49" y="1307276"/>
            <a:ext cx="2917023" cy="5368564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684666" y="844069"/>
            <a:ext cx="1127456" cy="5015312"/>
            <a:chOff x="5356238" y="2484057"/>
            <a:chExt cx="1127456" cy="35230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94924" y="2484057"/>
              <a:ext cx="1088770" cy="852665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3800810"/>
              <a:ext cx="1088770" cy="852665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5154450"/>
              <a:ext cx="1088770" cy="8526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8B2DD78-4D68-4C08-AFEE-1D252B5D75AD}"/>
              </a:ext>
            </a:extLst>
          </p:cNvPr>
          <p:cNvSpPr txBox="1"/>
          <p:nvPr/>
        </p:nvSpPr>
        <p:spPr>
          <a:xfrm>
            <a:off x="5795251" y="1340671"/>
            <a:ext cx="5831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bè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yêu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quý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FB9B6B-10D8-44F2-9599-F71B78F21612}"/>
              </a:ext>
            </a:extLst>
          </p:cNvPr>
          <p:cNvSpPr txBox="1"/>
          <p:nvPr/>
        </p:nvSpPr>
        <p:spPr>
          <a:xfrm>
            <a:off x="5795251" y="2969211"/>
            <a:ext cx="536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Dễ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được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lỗi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9A2600-A0B8-4711-83FE-432745D06613}"/>
              </a:ext>
            </a:extLst>
          </p:cNvPr>
          <p:cNvSpPr txBox="1"/>
          <p:nvPr/>
        </p:nvSpPr>
        <p:spPr>
          <a:xfrm>
            <a:off x="5438246" y="4552653"/>
            <a:ext cx="60121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mọi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người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khen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ngợi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ủng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hộ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30FDF-758C-482B-8EFA-EF7C04AA39DC}"/>
              </a:ext>
            </a:extLst>
          </p:cNvPr>
          <p:cNvSpPr txBox="1"/>
          <p:nvPr/>
        </p:nvSpPr>
        <p:spPr>
          <a:xfrm>
            <a:off x="1402673" y="173796"/>
            <a:ext cx="9758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Việc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nhận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lỗi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sửa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lỗi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mang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đến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770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3" r="33277" b="-2036"/>
          <a:stretch/>
        </p:blipFill>
        <p:spPr>
          <a:xfrm>
            <a:off x="5361035" y="747947"/>
            <a:ext cx="5800301" cy="51114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49" y="1307276"/>
            <a:ext cx="2917023" cy="5368564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684666" y="844069"/>
            <a:ext cx="1127456" cy="5015312"/>
            <a:chOff x="5356238" y="2484057"/>
            <a:chExt cx="1127456" cy="35230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94924" y="2484057"/>
              <a:ext cx="1088770" cy="852665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3800810"/>
              <a:ext cx="1088770" cy="852665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4" t="9942" r="17104" b="8402"/>
            <a:stretch>
              <a:fillRect/>
            </a:stretch>
          </p:blipFill>
          <p:spPr>
            <a:xfrm rot="582822">
              <a:off x="5356238" y="5154450"/>
              <a:ext cx="1088770" cy="8526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8B2DD78-4D68-4C08-AFEE-1D252B5D75AD}"/>
              </a:ext>
            </a:extLst>
          </p:cNvPr>
          <p:cNvSpPr txBox="1"/>
          <p:nvPr/>
        </p:nvSpPr>
        <p:spPr>
          <a:xfrm>
            <a:off x="5795251" y="1340671"/>
            <a:ext cx="5831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Thoải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mái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FB9B6B-10D8-44F2-9599-F71B78F21612}"/>
              </a:ext>
            </a:extLst>
          </p:cNvPr>
          <p:cNvSpPr txBox="1"/>
          <p:nvPr/>
        </p:nvSpPr>
        <p:spPr>
          <a:xfrm>
            <a:off x="5795251" y="2969211"/>
            <a:ext cx="536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náy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năn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9A2600-A0B8-4711-83FE-432745D06613}"/>
              </a:ext>
            </a:extLst>
          </p:cNvPr>
          <p:cNvSpPr txBox="1"/>
          <p:nvPr/>
        </p:nvSpPr>
        <p:spPr>
          <a:xfrm>
            <a:off x="5438246" y="4552653"/>
            <a:ext cx="60121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được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khen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ngợi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thứ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30FDF-758C-482B-8EFA-EF7C04AA39DC}"/>
              </a:ext>
            </a:extLst>
          </p:cNvPr>
          <p:cNvSpPr txBox="1"/>
          <p:nvPr/>
        </p:nvSpPr>
        <p:spPr>
          <a:xfrm>
            <a:off x="1402673" y="241485"/>
            <a:ext cx="10224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Cáo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sẽ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cảm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thấy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thể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nào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nhận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lỗi</a:t>
            </a:r>
            <a:r>
              <a:rPr lang="en-US" sz="3200" dirty="0">
                <a:solidFill>
                  <a:prstClr val="black"/>
                </a:solidFill>
                <a:highlight>
                  <a:srgbClr val="FFFF00"/>
                </a:highlight>
                <a:latin typeface="Utm AVO"/>
              </a:rPr>
              <a:t>, </a:t>
            </a:r>
            <a:r>
              <a:rPr lang="en-US" sz="3200" dirty="0" err="1">
                <a:solidFill>
                  <a:prstClr val="black"/>
                </a:solidFill>
                <a:highlight>
                  <a:srgbClr val="FFFF00"/>
                </a:highlight>
                <a:latin typeface="Utm AVO"/>
              </a:rPr>
              <a:t>sửa</a:t>
            </a:r>
            <a:r>
              <a:rPr lang="en-US" sz="3200" dirty="0">
                <a:solidFill>
                  <a:prstClr val="black"/>
                </a:solidFill>
                <a:highlight>
                  <a:srgbClr val="FFFF00"/>
                </a:highlight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highlight>
                  <a:srgbClr val="FFFF00"/>
                </a:highlight>
                <a:latin typeface="Utm AVO"/>
              </a:rPr>
              <a:t>lỗi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054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19399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</a:rPr>
              <a:t>Củng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cố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bài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học</a:t>
            </a:r>
            <a:endParaRPr lang="en-US" sz="6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1205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8028" y="166200"/>
            <a:ext cx="7455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Hẹn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gặp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lại</a:t>
            </a:r>
            <a:endParaRPr kumimoji="0" lang="en-US" sz="60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80008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8523768" y="5761451"/>
            <a:ext cx="3668232" cy="9303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</p:txBody>
      </p:sp>
    </p:spTree>
  </p:cSld>
  <p:clrMapOvr>
    <a:masterClrMapping/>
  </p:clrMapOvr>
  <p:transition spd="slow">
    <p:random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oạt độ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1083</Words>
  <Application>Microsoft Office PowerPoint</Application>
  <PresentationFormat>Widescreen</PresentationFormat>
  <Paragraphs>194</Paragraphs>
  <Slides>27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27</vt:i4>
      </vt:variant>
    </vt:vector>
  </HeadingPairs>
  <TitlesOfParts>
    <vt:vector size="55" baseType="lpstr">
      <vt:lpstr>微软雅黑</vt:lpstr>
      <vt:lpstr>微软雅黑</vt:lpstr>
      <vt:lpstr>宋体</vt:lpstr>
      <vt:lpstr>宋体</vt:lpstr>
      <vt:lpstr>Arial</vt:lpstr>
      <vt:lpstr>Arial-Rounded</vt:lpstr>
      <vt:lpstr>Arial-SGK-TV</vt:lpstr>
      <vt:lpstr>Averta Std CY Bold</vt:lpstr>
      <vt:lpstr>Calibri</vt:lpstr>
      <vt:lpstr>Calibri Light</vt:lpstr>
      <vt:lpstr>等线</vt:lpstr>
      <vt:lpstr>等线 Light</vt:lpstr>
      <vt:lpstr>iCiel Cucho</vt:lpstr>
      <vt:lpstr>Quicksand Medium</vt:lpstr>
      <vt:lpstr>黑体</vt:lpstr>
      <vt:lpstr>Times New Roman</vt:lpstr>
      <vt:lpstr>Utm AVO</vt:lpstr>
      <vt:lpstr>Utm AVO</vt:lpstr>
      <vt:lpstr>Utm AVO</vt:lpstr>
      <vt:lpstr>字魂36号-正文宋楷</vt:lpstr>
      <vt:lpstr>1_Office Theme</vt:lpstr>
      <vt:lpstr>Hoạt động</vt:lpstr>
      <vt:lpstr>5_Office Theme</vt:lpstr>
      <vt:lpstr>4_Office 主题</vt:lpstr>
      <vt:lpstr>Office 主题</vt:lpstr>
      <vt:lpstr>1_Office 主题</vt:lpstr>
      <vt:lpstr>3_Office 主题​​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27</cp:revision>
  <dcterms:created xsi:type="dcterms:W3CDTF">2021-07-12T00:56:13Z</dcterms:created>
  <dcterms:modified xsi:type="dcterms:W3CDTF">2022-10-23T09:14:43Z</dcterms:modified>
</cp:coreProperties>
</file>