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84" r:id="rId2"/>
    <p:sldId id="277" r:id="rId3"/>
    <p:sldId id="258" r:id="rId4"/>
    <p:sldId id="279" r:id="rId5"/>
    <p:sldId id="280" r:id="rId6"/>
    <p:sldId id="281" r:id="rId7"/>
    <p:sldId id="283" r:id="rId8"/>
    <p:sldId id="282" r:id="rId9"/>
    <p:sldId id="268" r:id="rId10"/>
  </p:sldIdLst>
  <p:sldSz cx="16276638" cy="9144000"/>
  <p:notesSz cx="6858000" cy="9144000"/>
  <p:defaultTextStyle>
    <a:defPPr>
      <a:defRPr lang="en-US"/>
    </a:defPPr>
    <a:lvl1pPr marL="0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8DFE8"/>
    <a:srgbClr val="FFCC29"/>
    <a:srgbClr val="FFDB69"/>
    <a:srgbClr val="FEF4EC"/>
    <a:srgbClr val="F688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792" y="64"/>
      </p:cViewPr>
      <p:guideLst>
        <p:guide orient="horz" pos="2880"/>
        <p:guide pos="51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79AE0-E343-4431-9E77-3AB2AF9D83DA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7825" y="685800"/>
            <a:ext cx="61023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46B89-F200-43AA-B36B-6A2EF4B500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1543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726262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1452524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2178787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2905049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3631311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57573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83835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810098" algn="l" defTabSz="145252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46B89-F200-43AA-B36B-6A2EF4B500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755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8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262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25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87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50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313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7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83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100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7765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7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2" y="5875867"/>
            <a:ext cx="13835142" cy="1816100"/>
          </a:xfrm>
        </p:spPr>
        <p:txBody>
          <a:bodyPr anchor="t"/>
          <a:lstStyle>
            <a:lvl1pPr algn="l">
              <a:defRPr sz="64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2" y="3875618"/>
            <a:ext cx="13835142" cy="2000249"/>
          </a:xfrm>
        </p:spPr>
        <p:txBody>
          <a:bodyPr anchor="b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6262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2524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8787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5049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3131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7573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8383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1009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532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9640" y="2844800"/>
            <a:ext cx="12899800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20717" y="2844800"/>
            <a:ext cx="12902627" cy="8045451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200"/>
            </a:lvl3pPr>
            <a:lvl4pPr>
              <a:defRPr sz="2900"/>
            </a:lvl4pPr>
            <a:lvl5pPr>
              <a:defRPr sz="2900"/>
            </a:lvl5pPr>
            <a:lvl6pPr>
              <a:defRPr sz="2900"/>
            </a:lvl6pPr>
            <a:lvl7pPr>
              <a:defRPr sz="2900"/>
            </a:lvl7pPr>
            <a:lvl8pPr>
              <a:defRPr sz="2900"/>
            </a:lvl8pPr>
            <a:lvl9pPr>
              <a:defRPr sz="2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89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26262" indent="0">
              <a:buNone/>
              <a:defRPr sz="3200" b="1"/>
            </a:lvl2pPr>
            <a:lvl3pPr marL="1452524" indent="0">
              <a:buNone/>
              <a:defRPr sz="2900" b="1"/>
            </a:lvl3pPr>
            <a:lvl4pPr marL="2178787" indent="0">
              <a:buNone/>
              <a:defRPr sz="2500" b="1"/>
            </a:lvl4pPr>
            <a:lvl5pPr marL="2905049" indent="0">
              <a:buNone/>
              <a:defRPr sz="2500" b="1"/>
            </a:lvl5pPr>
            <a:lvl6pPr marL="3631311" indent="0">
              <a:buNone/>
              <a:defRPr sz="2500" b="1"/>
            </a:lvl6pPr>
            <a:lvl7pPr marL="4357573" indent="0">
              <a:buNone/>
              <a:defRPr sz="2500" b="1"/>
            </a:lvl7pPr>
            <a:lvl8pPr marL="5083835" indent="0">
              <a:buNone/>
              <a:defRPr sz="2500" b="1"/>
            </a:lvl8pPr>
            <a:lvl9pPr marL="5810098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200"/>
            </a:lvl2pPr>
            <a:lvl3pPr>
              <a:defRPr sz="29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448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007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073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7"/>
            <a:ext cx="9099093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7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7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0"/>
            <a:ext cx="9765983" cy="755651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100"/>
            </a:lvl1pPr>
            <a:lvl2pPr marL="726262" indent="0">
              <a:buNone/>
              <a:defRPr sz="4400"/>
            </a:lvl2pPr>
            <a:lvl3pPr marL="1452524" indent="0">
              <a:buNone/>
              <a:defRPr sz="3800"/>
            </a:lvl3pPr>
            <a:lvl4pPr marL="2178787" indent="0">
              <a:buNone/>
              <a:defRPr sz="3200"/>
            </a:lvl4pPr>
            <a:lvl5pPr marL="2905049" indent="0">
              <a:buNone/>
              <a:defRPr sz="3200"/>
            </a:lvl5pPr>
            <a:lvl6pPr marL="3631311" indent="0">
              <a:buNone/>
              <a:defRPr sz="3200"/>
            </a:lvl6pPr>
            <a:lvl7pPr marL="4357573" indent="0">
              <a:buNone/>
              <a:defRPr sz="3200"/>
            </a:lvl7pPr>
            <a:lvl8pPr marL="5083835" indent="0">
              <a:buNone/>
              <a:defRPr sz="3200"/>
            </a:lvl8pPr>
            <a:lvl9pPr marL="5810098" indent="0">
              <a:buNone/>
              <a:defRPr sz="32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1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26262" indent="0">
              <a:buNone/>
              <a:defRPr sz="1900"/>
            </a:lvl2pPr>
            <a:lvl3pPr marL="1452524" indent="0">
              <a:buNone/>
              <a:defRPr sz="1600"/>
            </a:lvl3pPr>
            <a:lvl4pPr marL="2178787" indent="0">
              <a:buNone/>
              <a:defRPr sz="1400"/>
            </a:lvl4pPr>
            <a:lvl5pPr marL="2905049" indent="0">
              <a:buNone/>
              <a:defRPr sz="1400"/>
            </a:lvl5pPr>
            <a:lvl6pPr marL="3631311" indent="0">
              <a:buNone/>
              <a:defRPr sz="1400"/>
            </a:lvl6pPr>
            <a:lvl7pPr marL="4357573" indent="0">
              <a:buNone/>
              <a:defRPr sz="1400"/>
            </a:lvl7pPr>
            <a:lvl8pPr marL="5083835" indent="0">
              <a:buNone/>
              <a:defRPr sz="1400"/>
            </a:lvl8pPr>
            <a:lvl9pPr marL="5810098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980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70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007037" y="488951"/>
            <a:ext cx="6516307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9640" y="488951"/>
            <a:ext cx="19286120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846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3832" y="366184"/>
            <a:ext cx="14648974" cy="1524000"/>
          </a:xfrm>
          <a:prstGeom prst="rect">
            <a:avLst/>
          </a:prstGeom>
        </p:spPr>
        <p:txBody>
          <a:bodyPr vert="horz" lIns="145252" tIns="72626" rIns="145252" bIns="72626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133601"/>
            <a:ext cx="14648974" cy="6034617"/>
          </a:xfrm>
          <a:prstGeom prst="rect">
            <a:avLst/>
          </a:prstGeom>
        </p:spPr>
        <p:txBody>
          <a:bodyPr vert="horz" lIns="145252" tIns="72626" rIns="145252" bIns="72626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3832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l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4B3276-3901-471F-8285-C92A8E75787C}" type="datetimeFigureOut">
              <a:rPr lang="en-US" smtClean="0"/>
              <a:t>5/17/2023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61185" y="8475134"/>
            <a:ext cx="5154269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ct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664924" y="8475134"/>
            <a:ext cx="3797882" cy="486833"/>
          </a:xfrm>
          <a:prstGeom prst="rect">
            <a:avLst/>
          </a:prstGeom>
        </p:spPr>
        <p:txBody>
          <a:bodyPr vert="horz" lIns="145252" tIns="72626" rIns="145252" bIns="7262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6E0E0-0191-4DF9-B347-48BEABCB12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79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452524" rtl="0" eaLnBrk="1" latinLnBrk="0" hangingPunct="1">
        <a:spcBef>
          <a:spcPct val="0"/>
        </a:spcBef>
        <a:buNone/>
        <a:defRPr sz="7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4697" indent="-544697" algn="l" defTabSz="1452524" rtl="0" eaLnBrk="1" latinLnBrk="0" hangingPunct="1">
        <a:spcBef>
          <a:spcPct val="20000"/>
        </a:spcBef>
        <a:buFont typeface="Arial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1pPr>
      <a:lvl2pPr marL="1180176" indent="-453914" algn="l" defTabSz="1452524" rtl="0" eaLnBrk="1" latinLnBrk="0" hangingPunct="1">
        <a:spcBef>
          <a:spcPct val="20000"/>
        </a:spcBef>
        <a:buFont typeface="Arial" pitchFamily="34" charset="0"/>
        <a:buChar char="–"/>
        <a:defRPr sz="4400" kern="1200">
          <a:solidFill>
            <a:schemeClr val="tx1"/>
          </a:solidFill>
          <a:latin typeface="+mn-lt"/>
          <a:ea typeface="+mn-ea"/>
          <a:cs typeface="+mn-cs"/>
        </a:defRPr>
      </a:lvl2pPr>
      <a:lvl3pPr marL="1815656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3pPr>
      <a:lvl4pPr marL="2541918" indent="-363131" algn="l" defTabSz="1452524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68180" indent="-363131" algn="l" defTabSz="1452524" rtl="0" eaLnBrk="1" latinLnBrk="0" hangingPunct="1">
        <a:spcBef>
          <a:spcPct val="20000"/>
        </a:spcBef>
        <a:buFont typeface="Arial" pitchFamily="34" charset="0"/>
        <a:buChar char="»"/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3994442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20704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446967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173229" indent="-363131" algn="l" defTabSz="1452524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6262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2524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8787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5049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31311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7573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83835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10098" algn="l" defTabSz="145252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109538" y="1675337"/>
            <a:ext cx="16167100" cy="1499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1452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BÀI 10: </a:t>
            </a:r>
          </a:p>
          <a:p>
            <a:pPr marL="0" marR="0" lvl="0" indent="0" algn="ctr" defTabSz="1452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EM XỬ LÍ BẤT HÒA VỚI BẠN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(Tiết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1)</a:t>
            </a:r>
          </a:p>
        </p:txBody>
      </p:sp>
      <p:sp>
        <p:nvSpPr>
          <p:cNvPr id="11" name="Text Box 17"/>
          <p:cNvSpPr txBox="1">
            <a:spLocks noChangeArrowheads="1"/>
          </p:cNvSpPr>
          <p:nvPr/>
        </p:nvSpPr>
        <p:spPr bwMode="auto">
          <a:xfrm>
            <a:off x="1242219" y="228600"/>
            <a:ext cx="137922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prstTxWarp prst="textChevron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1452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+mn-cs"/>
              </a:rPr>
              <a:t>CHÀO MỪNG QUÝ THẦY CÔ VỀ DỰ GIỜ THĂM LỚP</a:t>
            </a:r>
          </a:p>
        </p:txBody>
      </p:sp>
      <p:pic>
        <p:nvPicPr>
          <p:cNvPr id="1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672" y="6019799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Hộp Văn bản 2">
            <a:extLst>
              <a:ext uri="{FF2B5EF4-FFF2-40B4-BE49-F238E27FC236}">
                <a16:creationId xmlns:a16="http://schemas.microsoft.com/office/drawing/2014/main" id="{AB39005A-0903-66BF-BB14-4A1412FCBF57}"/>
              </a:ext>
            </a:extLst>
          </p:cNvPr>
          <p:cNvSpPr txBox="1"/>
          <p:nvPr/>
        </p:nvSpPr>
        <p:spPr>
          <a:xfrm>
            <a:off x="6190915" y="3283528"/>
            <a:ext cx="4419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45252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1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Môn: Đạo đức Lớp 3</a:t>
            </a:r>
          </a:p>
        </p:txBody>
      </p:sp>
    </p:spTree>
    <p:extLst>
      <p:ext uri="{BB962C8B-B14F-4D97-AF65-F5344CB8AC3E}">
        <p14:creationId xmlns:p14="http://schemas.microsoft.com/office/powerpoint/2010/main" val="169788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ớp Chúng Ta Đoàn Kết - Nhạc Thiếu Nhi Có Lời_Trim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" y="0"/>
            <a:ext cx="16285947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9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718719" y="0"/>
            <a:ext cx="8610600" cy="1412557"/>
            <a:chOff x="3718719" y="0"/>
            <a:chExt cx="8610600" cy="1412557"/>
          </a:xfrm>
        </p:grpSpPr>
        <p:grpSp>
          <p:nvGrpSpPr>
            <p:cNvPr id="2" name="Group 1"/>
            <p:cNvGrpSpPr/>
            <p:nvPr/>
          </p:nvGrpSpPr>
          <p:grpSpPr>
            <a:xfrm>
              <a:off x="5236910" y="0"/>
              <a:ext cx="5492209" cy="930735"/>
              <a:chOff x="4539228" y="172432"/>
              <a:chExt cx="5399539" cy="930735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539228" y="172432"/>
                <a:ext cx="5399539" cy="930735"/>
                <a:chOff x="4539228" y="172432"/>
                <a:chExt cx="5399539" cy="930735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4539228" y="172432"/>
                  <a:ext cx="5399539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6718466" y="641502"/>
                  <a:ext cx="126265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Đạo đức</a:t>
                  </a:r>
                </a:p>
              </p:txBody>
            </p:sp>
          </p:grpSp>
          <p:cxnSp>
            <p:nvCxnSpPr>
              <p:cNvPr id="4" name="Straight Connector 3"/>
              <p:cNvCxnSpPr/>
              <p:nvPr/>
            </p:nvCxnSpPr>
            <p:spPr>
              <a:xfrm>
                <a:off x="6830837" y="1051559"/>
                <a:ext cx="1010330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3718719" y="898134"/>
              <a:ext cx="8610600" cy="514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400" b="1" dirty="0" err="1">
                  <a:solidFill>
                    <a:srgbClr val="0000CC"/>
                  </a:solidFill>
                  <a:latin typeface="Times New Roman" pitchFamily="18" charset="0"/>
                </a:rPr>
                <a:t>Bài</a:t>
              </a:r>
              <a:r>
                <a:rPr lang="en-US" sz="2400" b="1" dirty="0">
                  <a:solidFill>
                    <a:srgbClr val="0000CC"/>
                  </a:solidFill>
                  <a:latin typeface="Times New Roman" pitchFamily="18" charset="0"/>
                </a:rPr>
                <a:t> 10: EM XỬ LÍ BẤT HÒA VỚI BẠN(T1)</a:t>
              </a:r>
            </a:p>
          </p:txBody>
        </p:sp>
      </p:grp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1144161" y="1441324"/>
            <a:ext cx="3200400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ts val="0"/>
              </a:spcBef>
              <a:defRPr/>
            </a:pP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1.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Kể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chuyện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51533" t="37724" r="30829" b="39929"/>
          <a:stretch/>
        </p:blipFill>
        <p:spPr>
          <a:xfrm>
            <a:off x="12513280" y="2374369"/>
            <a:ext cx="3011974" cy="31472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TextBox 10"/>
          <p:cNvSpPr txBox="1"/>
          <p:nvPr/>
        </p:nvSpPr>
        <p:spPr>
          <a:xfrm>
            <a:off x="11033919" y="2133600"/>
            <a:ext cx="251460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788829" y="1456926"/>
            <a:ext cx="6260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 BẠN XỬ LÍ BẤT HÒA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34926" y="2243815"/>
            <a:ext cx="7646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Minh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Lam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2"/>
          <a:srcRect l="32431" t="37724" r="47726" b="39370"/>
          <a:stretch/>
        </p:blipFill>
        <p:spPr>
          <a:xfrm>
            <a:off x="8900319" y="2473569"/>
            <a:ext cx="3429000" cy="31242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2"/>
          <a:srcRect l="32631" t="60596" r="47967" b="18174"/>
          <a:stretch/>
        </p:blipFill>
        <p:spPr>
          <a:xfrm>
            <a:off x="9088071" y="5701479"/>
            <a:ext cx="3352800" cy="28956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2"/>
          <a:srcRect l="51881" t="60596" r="30922" b="18174"/>
          <a:stretch/>
        </p:blipFill>
        <p:spPr>
          <a:xfrm>
            <a:off x="12632401" y="5701479"/>
            <a:ext cx="2971799" cy="28956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0" name="TextBox 19"/>
          <p:cNvSpPr txBox="1"/>
          <p:nvPr/>
        </p:nvSpPr>
        <p:spPr>
          <a:xfrm>
            <a:off x="10819553" y="2336727"/>
            <a:ext cx="167743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440871" y="2164030"/>
            <a:ext cx="167743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874713" y="3444144"/>
            <a:ext cx="79516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Minh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cùng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Lam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gặp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việc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lớp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70195" y="5101314"/>
            <a:ext cx="7380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Theo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giúp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Lam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5612" y="6288755"/>
            <a:ext cx="82424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Theo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Lam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thắn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chuyện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Lam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gỡ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khúc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mắc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565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8" grpId="0"/>
      <p:bldP spid="19" grpId="0"/>
      <p:bldP spid="27" grpId="0"/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718719" y="0"/>
            <a:ext cx="8610600" cy="1412557"/>
            <a:chOff x="3718719" y="0"/>
            <a:chExt cx="8610600" cy="1412557"/>
          </a:xfrm>
        </p:grpSpPr>
        <p:grpSp>
          <p:nvGrpSpPr>
            <p:cNvPr id="2" name="Group 1"/>
            <p:cNvGrpSpPr/>
            <p:nvPr/>
          </p:nvGrpSpPr>
          <p:grpSpPr>
            <a:xfrm>
              <a:off x="5236910" y="0"/>
              <a:ext cx="5492209" cy="930735"/>
              <a:chOff x="4539228" y="172432"/>
              <a:chExt cx="5399539" cy="930735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539228" y="172432"/>
                <a:ext cx="5399539" cy="930735"/>
                <a:chOff x="4539228" y="172432"/>
                <a:chExt cx="5399539" cy="930735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4539228" y="172432"/>
                  <a:ext cx="5399539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6718466" y="641502"/>
                  <a:ext cx="126265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Đạo đức</a:t>
                  </a:r>
                </a:p>
              </p:txBody>
            </p:sp>
          </p:grpSp>
          <p:cxnSp>
            <p:nvCxnSpPr>
              <p:cNvPr id="4" name="Straight Connector 3"/>
              <p:cNvCxnSpPr/>
              <p:nvPr/>
            </p:nvCxnSpPr>
            <p:spPr>
              <a:xfrm>
                <a:off x="6830837" y="1051559"/>
                <a:ext cx="1010330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3718719" y="898134"/>
              <a:ext cx="8610600" cy="514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400" b="1" dirty="0" err="1">
                  <a:solidFill>
                    <a:srgbClr val="0000CC"/>
                  </a:solidFill>
                  <a:latin typeface="Times New Roman" pitchFamily="18" charset="0"/>
                </a:rPr>
                <a:t>Bài</a:t>
              </a:r>
              <a:r>
                <a:rPr lang="en-US" sz="2400" b="1" dirty="0">
                  <a:solidFill>
                    <a:srgbClr val="0000CC"/>
                  </a:solidFill>
                  <a:latin typeface="Times New Roman" pitchFamily="18" charset="0"/>
                </a:rPr>
                <a:t> 10: EM XỬ LÍ BẤT HÒA VỚI BẠN(T1)</a:t>
              </a:r>
            </a:p>
          </p:txBody>
        </p:sp>
      </p:grp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1144161" y="1441324"/>
            <a:ext cx="8441958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ts val="0"/>
              </a:spcBef>
              <a:defRPr/>
            </a:pP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2.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Quan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sát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tranh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và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thực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hiện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theo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yêu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cầu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919" y="2133600"/>
            <a:ext cx="251460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0819553" y="2336727"/>
            <a:ext cx="167743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440871" y="2164030"/>
            <a:ext cx="167743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4188" t="30209" r="29502" b="15625"/>
          <a:stretch/>
        </p:blipFill>
        <p:spPr>
          <a:xfrm>
            <a:off x="9128919" y="2336727"/>
            <a:ext cx="6400800" cy="628972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55384" y="2209034"/>
            <a:ext cx="7646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bè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8715" y="3475500"/>
            <a:ext cx="7646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1: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Cư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mực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tĩnh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gây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gổ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8715" y="4835260"/>
            <a:ext cx="7646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2: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nhẹ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nhàng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8715" y="5734638"/>
            <a:ext cx="7646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Chia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8715" y="7188014"/>
            <a:ext cx="7646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4: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lỗi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455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25" grpId="0"/>
      <p:bldP spid="30" grpId="0"/>
      <p:bldP spid="31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718719" y="0"/>
            <a:ext cx="8610600" cy="1412557"/>
            <a:chOff x="3718719" y="0"/>
            <a:chExt cx="8610600" cy="1412557"/>
          </a:xfrm>
        </p:grpSpPr>
        <p:grpSp>
          <p:nvGrpSpPr>
            <p:cNvPr id="2" name="Group 1"/>
            <p:cNvGrpSpPr/>
            <p:nvPr/>
          </p:nvGrpSpPr>
          <p:grpSpPr>
            <a:xfrm>
              <a:off x="5236910" y="0"/>
              <a:ext cx="5492209" cy="930735"/>
              <a:chOff x="4539228" y="172432"/>
              <a:chExt cx="5399539" cy="930735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539228" y="172432"/>
                <a:ext cx="5399539" cy="930735"/>
                <a:chOff x="4539228" y="172432"/>
                <a:chExt cx="5399539" cy="930735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4539228" y="172432"/>
                  <a:ext cx="5399539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6718466" y="641502"/>
                  <a:ext cx="126265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Đạo đức</a:t>
                  </a:r>
                </a:p>
              </p:txBody>
            </p:sp>
          </p:grpSp>
          <p:cxnSp>
            <p:nvCxnSpPr>
              <p:cNvPr id="4" name="Straight Connector 3"/>
              <p:cNvCxnSpPr/>
              <p:nvPr/>
            </p:nvCxnSpPr>
            <p:spPr>
              <a:xfrm>
                <a:off x="6830837" y="1051559"/>
                <a:ext cx="1010330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3718719" y="898134"/>
              <a:ext cx="8610600" cy="514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400" b="1" dirty="0" err="1">
                  <a:solidFill>
                    <a:srgbClr val="0000CC"/>
                  </a:solidFill>
                  <a:latin typeface="Times New Roman" pitchFamily="18" charset="0"/>
                </a:rPr>
                <a:t>Bài</a:t>
              </a:r>
              <a:r>
                <a:rPr lang="en-US" sz="2400" b="1" dirty="0">
                  <a:solidFill>
                    <a:srgbClr val="0000CC"/>
                  </a:solidFill>
                  <a:latin typeface="Times New Roman" pitchFamily="18" charset="0"/>
                </a:rPr>
                <a:t> 10: EM XỬ LÍ BẤT HÒA VỚI BẠN(T1)</a:t>
              </a:r>
            </a:p>
          </p:txBody>
        </p:sp>
      </p:grp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1091071" y="1584056"/>
            <a:ext cx="8477674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ts val="0"/>
              </a:spcBef>
              <a:defRPr/>
            </a:pP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2.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Quan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sát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tranh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và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thực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hiện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theo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yêu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u="sng" dirty="0" err="1">
                <a:solidFill>
                  <a:srgbClr val="FF0000"/>
                </a:solidFill>
                <a:latin typeface="Times New Roman" pitchFamily="18" charset="0"/>
              </a:rPr>
              <a:t>cầu</a:t>
            </a:r>
            <a:r>
              <a:rPr lang="en-US" sz="3200" b="1" u="sng" dirty="0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919" y="2133600"/>
            <a:ext cx="251460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10819553" y="2336727"/>
            <a:ext cx="167743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2440871" y="2164030"/>
            <a:ext cx="167743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34188" t="30209" r="29502" b="15625"/>
          <a:stretch/>
        </p:blipFill>
        <p:spPr>
          <a:xfrm>
            <a:off x="9128919" y="2336727"/>
            <a:ext cx="6400800" cy="628972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091071" y="3128512"/>
            <a:ext cx="76468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Hãy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kể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91071" y="4542205"/>
            <a:ext cx="76468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lời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thầy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giáo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4174417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25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718719" y="0"/>
            <a:ext cx="8610600" cy="1412557"/>
            <a:chOff x="3718719" y="0"/>
            <a:chExt cx="8610600" cy="1412557"/>
          </a:xfrm>
        </p:grpSpPr>
        <p:grpSp>
          <p:nvGrpSpPr>
            <p:cNvPr id="2" name="Group 1"/>
            <p:cNvGrpSpPr/>
            <p:nvPr/>
          </p:nvGrpSpPr>
          <p:grpSpPr>
            <a:xfrm>
              <a:off x="5236910" y="0"/>
              <a:ext cx="5492209" cy="930735"/>
              <a:chOff x="4539228" y="172432"/>
              <a:chExt cx="5399539" cy="930735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539228" y="172432"/>
                <a:ext cx="5399539" cy="930735"/>
                <a:chOff x="4539228" y="172432"/>
                <a:chExt cx="5399539" cy="930735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4539228" y="172432"/>
                  <a:ext cx="5399539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6718466" y="641502"/>
                  <a:ext cx="126265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Đạo đức</a:t>
                  </a:r>
                </a:p>
              </p:txBody>
            </p:sp>
          </p:grpSp>
          <p:cxnSp>
            <p:nvCxnSpPr>
              <p:cNvPr id="4" name="Straight Connector 3"/>
              <p:cNvCxnSpPr/>
              <p:nvPr/>
            </p:nvCxnSpPr>
            <p:spPr>
              <a:xfrm>
                <a:off x="6830837" y="1051559"/>
                <a:ext cx="1010330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3718719" y="898134"/>
              <a:ext cx="8610600" cy="514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400" b="1" dirty="0" err="1">
                  <a:solidFill>
                    <a:srgbClr val="0000CC"/>
                  </a:solidFill>
                  <a:latin typeface="Times New Roman" pitchFamily="18" charset="0"/>
                </a:rPr>
                <a:t>Bài</a:t>
              </a:r>
              <a:r>
                <a:rPr lang="en-US" sz="2400" b="1" dirty="0">
                  <a:solidFill>
                    <a:srgbClr val="0000CC"/>
                  </a:solidFill>
                  <a:latin typeface="Times New Roman" pitchFamily="18" charset="0"/>
                </a:rPr>
                <a:t> 10: EM XỬ LÍ BẤT HÒA VỚI BẠN(T1)</a:t>
              </a:r>
            </a:p>
          </p:txBody>
        </p:sp>
      </p:grp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1091071" y="1814833"/>
            <a:ext cx="8477674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ts val="0"/>
              </a:spcBef>
              <a:defRPr/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3.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Nhận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xét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cách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xử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lí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bất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hòa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919" y="2133600"/>
            <a:ext cx="251460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091071" y="2753138"/>
            <a:ext cx="14116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1071" y="4162336"/>
            <a:ext cx="14116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Loan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91071" y="5137210"/>
            <a:ext cx="14116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cãi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1071" y="6106222"/>
            <a:ext cx="14116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giận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4118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2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718719" y="0"/>
            <a:ext cx="8610600" cy="1412557"/>
            <a:chOff x="3718719" y="0"/>
            <a:chExt cx="8610600" cy="1412557"/>
          </a:xfrm>
        </p:grpSpPr>
        <p:grpSp>
          <p:nvGrpSpPr>
            <p:cNvPr id="2" name="Group 1"/>
            <p:cNvGrpSpPr/>
            <p:nvPr/>
          </p:nvGrpSpPr>
          <p:grpSpPr>
            <a:xfrm>
              <a:off x="5236910" y="0"/>
              <a:ext cx="5492209" cy="930735"/>
              <a:chOff x="4539228" y="172432"/>
              <a:chExt cx="5399539" cy="930735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539228" y="172432"/>
                <a:ext cx="5399539" cy="930735"/>
                <a:chOff x="4539228" y="172432"/>
                <a:chExt cx="5399539" cy="930735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4539228" y="172432"/>
                  <a:ext cx="5399539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6718466" y="641502"/>
                  <a:ext cx="126265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Đạo đức</a:t>
                  </a:r>
                </a:p>
              </p:txBody>
            </p:sp>
          </p:grpSp>
          <p:cxnSp>
            <p:nvCxnSpPr>
              <p:cNvPr id="4" name="Straight Connector 3"/>
              <p:cNvCxnSpPr/>
              <p:nvPr/>
            </p:nvCxnSpPr>
            <p:spPr>
              <a:xfrm>
                <a:off x="6830837" y="1051559"/>
                <a:ext cx="1010330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3718719" y="898134"/>
              <a:ext cx="8610600" cy="514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400" b="1" dirty="0" err="1">
                  <a:solidFill>
                    <a:srgbClr val="0000CC"/>
                  </a:solidFill>
                  <a:latin typeface="Times New Roman" pitchFamily="18" charset="0"/>
                </a:rPr>
                <a:t>Bài</a:t>
              </a:r>
              <a:r>
                <a:rPr lang="en-US" sz="2400" b="1" dirty="0">
                  <a:solidFill>
                    <a:srgbClr val="0000CC"/>
                  </a:solidFill>
                  <a:latin typeface="Times New Roman" pitchFamily="18" charset="0"/>
                </a:rPr>
                <a:t> 10: EM XỬ LÍ BẤT HÒA VỚI BẠN(T1)</a:t>
              </a:r>
            </a:p>
          </p:txBody>
        </p:sp>
      </p:grp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1152190" y="1814833"/>
            <a:ext cx="8477674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ts val="0"/>
              </a:spcBef>
              <a:defRPr/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3.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Nhận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xét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cách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xử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lí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bất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hòa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919" y="2133600"/>
            <a:ext cx="251460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260643" y="4247880"/>
            <a:ext cx="14003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4119" y="5191514"/>
            <a:ext cx="14116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xảy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Loan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giải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52190" y="2834622"/>
            <a:ext cx="14116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chia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hiểu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04119" y="6052550"/>
            <a:ext cx="14003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Loan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5358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25" grpId="0"/>
      <p:bldP spid="16" grpId="0"/>
      <p:bldP spid="15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718719" y="0"/>
            <a:ext cx="8610600" cy="1412557"/>
            <a:chOff x="3718719" y="0"/>
            <a:chExt cx="8610600" cy="1412557"/>
          </a:xfrm>
        </p:grpSpPr>
        <p:grpSp>
          <p:nvGrpSpPr>
            <p:cNvPr id="2" name="Group 1"/>
            <p:cNvGrpSpPr/>
            <p:nvPr/>
          </p:nvGrpSpPr>
          <p:grpSpPr>
            <a:xfrm>
              <a:off x="5236910" y="0"/>
              <a:ext cx="5492209" cy="930735"/>
              <a:chOff x="4539228" y="172432"/>
              <a:chExt cx="5399539" cy="930735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539228" y="172432"/>
                <a:ext cx="5399539" cy="930735"/>
                <a:chOff x="4539228" y="172432"/>
                <a:chExt cx="5399539" cy="930735"/>
              </a:xfrm>
            </p:grpSpPr>
            <p:sp>
              <p:nvSpPr>
                <p:cNvPr id="5" name="TextBox 4"/>
                <p:cNvSpPr txBox="1"/>
                <p:nvPr/>
              </p:nvSpPr>
              <p:spPr>
                <a:xfrm>
                  <a:off x="4539228" y="172432"/>
                  <a:ext cx="5399539" cy="523220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ngày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…..</a:t>
                  </a:r>
                  <a:r>
                    <a:rPr lang="en-US" sz="28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en-US" sz="28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…….</a:t>
                  </a:r>
                </a:p>
              </p:txBody>
            </p:sp>
            <p:sp>
              <p:nvSpPr>
                <p:cNvPr id="6" name="TextBox 5"/>
                <p:cNvSpPr txBox="1"/>
                <p:nvPr/>
              </p:nvSpPr>
              <p:spPr>
                <a:xfrm>
                  <a:off x="6718466" y="641502"/>
                  <a:ext cx="1262656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Đạo đức</a:t>
                  </a:r>
                </a:p>
              </p:txBody>
            </p:sp>
          </p:grpSp>
          <p:cxnSp>
            <p:nvCxnSpPr>
              <p:cNvPr id="4" name="Straight Connector 3"/>
              <p:cNvCxnSpPr/>
              <p:nvPr/>
            </p:nvCxnSpPr>
            <p:spPr>
              <a:xfrm>
                <a:off x="6830837" y="1051559"/>
                <a:ext cx="1010330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45" name="Text Box 14"/>
            <p:cNvSpPr txBox="1">
              <a:spLocks noChangeArrowheads="1"/>
            </p:cNvSpPr>
            <p:nvPr/>
          </p:nvSpPr>
          <p:spPr bwMode="auto">
            <a:xfrm>
              <a:off x="3718719" y="898134"/>
              <a:ext cx="8610600" cy="514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400" b="1" dirty="0" err="1">
                  <a:solidFill>
                    <a:srgbClr val="0000CC"/>
                  </a:solidFill>
                  <a:latin typeface="Times New Roman" pitchFamily="18" charset="0"/>
                </a:rPr>
                <a:t>Bài</a:t>
              </a:r>
              <a:r>
                <a:rPr lang="en-US" sz="2400" b="1" dirty="0">
                  <a:solidFill>
                    <a:srgbClr val="0000CC"/>
                  </a:solidFill>
                  <a:latin typeface="Times New Roman" pitchFamily="18" charset="0"/>
                </a:rPr>
                <a:t> 10: EM XỬ LÍ BẤT HÒA VỚI BẠN(T1)</a:t>
              </a:r>
            </a:p>
          </p:txBody>
        </p:sp>
      </p:grpSp>
      <p:sp>
        <p:nvSpPr>
          <p:cNvPr id="46" name="Text Box 14"/>
          <p:cNvSpPr txBox="1">
            <a:spLocks noChangeArrowheads="1"/>
          </p:cNvSpPr>
          <p:nvPr/>
        </p:nvSpPr>
        <p:spPr bwMode="auto">
          <a:xfrm>
            <a:off x="908017" y="1557132"/>
            <a:ext cx="8477674" cy="6375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ts val="0"/>
              </a:spcBef>
              <a:defRPr/>
            </a:pP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3.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Nhận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xét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cách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xử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lí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bất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itchFamily="18" charset="0"/>
              </a:rPr>
              <a:t>hòa</a:t>
            </a:r>
            <a:r>
              <a:rPr lang="en-US" sz="3200" b="1" dirty="0">
                <a:solidFill>
                  <a:srgbClr val="FF0000"/>
                </a:solidFill>
                <a:latin typeface="Times New Roman" pitchFamily="18" charset="0"/>
              </a:rPr>
              <a:t>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919" y="2133600"/>
            <a:ext cx="2514600" cy="5386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48881" y="2544166"/>
            <a:ext cx="141164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lắng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nghe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cãi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881" y="4689962"/>
            <a:ext cx="14116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Mỗi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lần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tức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giận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tránh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hơn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08017" y="3255252"/>
            <a:ext cx="141164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chưa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đúngvì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chỉ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muốn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mà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Hằng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tĩnh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góp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ý.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8881" y="6019800"/>
            <a:ext cx="141164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như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mình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người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nóng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giận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lặng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nơi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khác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Vì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lấy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tĩnh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nên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xử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lí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bất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82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17" grpId="0"/>
      <p:bldP spid="18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Anh dep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19" y="218988"/>
            <a:ext cx="14417345" cy="8459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WordArt 3"/>
          <p:cNvSpPr>
            <a:spLocks noChangeArrowheads="1" noChangeShapeType="1" noTextEdit="1"/>
          </p:cNvSpPr>
          <p:nvPr/>
        </p:nvSpPr>
        <p:spPr bwMode="auto">
          <a:xfrm>
            <a:off x="1966119" y="3657600"/>
            <a:ext cx="12649200" cy="15827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788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</TotalTime>
  <Words>731</Words>
  <Application>Microsoft Office PowerPoint</Application>
  <PresentationFormat>Tùy chỉnh</PresentationFormat>
  <Paragraphs>57</Paragraphs>
  <Slides>9</Slides>
  <Notes>1</Notes>
  <HiddenSlides>0</HiddenSlides>
  <MMClips>1</MMClips>
  <ScaleCrop>false</ScaleCrop>
  <HeadingPairs>
    <vt:vector size="6" baseType="variant">
      <vt:variant>
        <vt:lpstr>Phông được Dùng</vt:lpstr>
      </vt:variant>
      <vt:variant>
        <vt:i4>3</vt:i4>
      </vt:variant>
      <vt:variant>
        <vt:lpstr>Chủ đề</vt:lpstr>
      </vt:variant>
      <vt:variant>
        <vt:i4>1</vt:i4>
      </vt:variant>
      <vt:variant>
        <vt:lpstr>Tiêu đề Bản chiếu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Hồng Anh Trần</cp:lastModifiedBy>
  <cp:revision>241</cp:revision>
  <dcterms:created xsi:type="dcterms:W3CDTF">2022-07-10T01:37:20Z</dcterms:created>
  <dcterms:modified xsi:type="dcterms:W3CDTF">2023-05-17T10:10:51Z</dcterms:modified>
</cp:coreProperties>
</file>