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6" r:id="rId1"/>
  </p:sldMasterIdLst>
  <p:notesMasterIdLst>
    <p:notesMasterId r:id="rId17"/>
  </p:notesMasterIdLst>
  <p:sldIdLst>
    <p:sldId id="256" r:id="rId2"/>
    <p:sldId id="348" r:id="rId3"/>
    <p:sldId id="258" r:id="rId4"/>
    <p:sldId id="259" r:id="rId5"/>
    <p:sldId id="349" r:id="rId6"/>
    <p:sldId id="261" r:id="rId7"/>
    <p:sldId id="265" r:id="rId8"/>
    <p:sldId id="352" r:id="rId9"/>
    <p:sldId id="353" r:id="rId10"/>
    <p:sldId id="351" r:id="rId11"/>
    <p:sldId id="354" r:id="rId12"/>
    <p:sldId id="355" r:id="rId13"/>
    <p:sldId id="356" r:id="rId14"/>
    <p:sldId id="357" r:id="rId15"/>
    <p:sldId id="26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7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C67B17-EC1C-46E0-8EB5-BCEC783CB3EB}">
  <a:tblStyle styleId="{A2C67B17-EC1C-46E0-8EB5-BCEC783CB3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>
        <p:guide orient="horz" pos="55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91c7d10726_8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91c7d10726_8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8c30da526c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8c30da526c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25f5467e0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125f5467e0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8c30da526c_2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8c30da526c_2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695295fbd_1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695295fbd_1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695295fbd_1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695295fbd_1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3436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25f5467e0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25f5467e0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043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695295fbd_1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695295fbd_1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3120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695295fbd_1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695295fbd_1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964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25f5467e0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25f5467e0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2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25f5467e0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25f5467e0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716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25f5467e0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25f5467e0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5987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125f5467e0f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125f5467e0f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002625" y="1175971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noFill/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06350" y="849896"/>
            <a:ext cx="2369644" cy="236964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4419293" y="10313"/>
            <a:ext cx="4725535" cy="2943187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4547056" y="-30325"/>
            <a:ext cx="4624894" cy="2878584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 rot="10800000" flipH="1">
            <a:off x="11" y="1666968"/>
            <a:ext cx="10175022" cy="3480512"/>
            <a:chOff x="1367050" y="3059225"/>
            <a:chExt cx="1407100" cy="848450"/>
          </a:xfrm>
        </p:grpSpPr>
        <p:sp>
          <p:nvSpPr>
            <p:cNvPr id="14" name="Google Shape;14;p2"/>
            <p:cNvSpPr/>
            <p:nvPr/>
          </p:nvSpPr>
          <p:spPr>
            <a:xfrm>
              <a:off x="1367050" y="3059225"/>
              <a:ext cx="1001268" cy="430317"/>
            </a:xfrm>
            <a:custGeom>
              <a:avLst/>
              <a:gdLst/>
              <a:ahLst/>
              <a:cxnLst/>
              <a:rect l="l" t="t" r="r" b="b"/>
              <a:pathLst>
                <a:path w="32850" h="14118" extrusionOk="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367050" y="3059925"/>
              <a:ext cx="1407100" cy="847750"/>
            </a:xfrm>
            <a:custGeom>
              <a:avLst/>
              <a:gdLst/>
              <a:ahLst/>
              <a:cxnLst/>
              <a:rect l="l" t="t" r="r" b="b"/>
              <a:pathLst>
                <a:path w="56284" h="33910" extrusionOk="0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3657600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angolin"/>
              <a:buNone/>
              <a:defRPr sz="2400">
                <a:latin typeface="Pangolin"/>
                <a:ea typeface="Pangolin"/>
                <a:cs typeface="Pangolin"/>
                <a:sym typeface="Pangol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"/>
          <p:cNvGrpSpPr/>
          <p:nvPr/>
        </p:nvGrpSpPr>
        <p:grpSpPr>
          <a:xfrm>
            <a:off x="-25" y="2473468"/>
            <a:ext cx="9144000" cy="2669671"/>
            <a:chOff x="-25" y="1390650"/>
            <a:chExt cx="9144000" cy="3752700"/>
          </a:xfrm>
        </p:grpSpPr>
        <p:sp>
          <p:nvSpPr>
            <p:cNvPr id="20" name="Google Shape;20;p3"/>
            <p:cNvSpPr/>
            <p:nvPr/>
          </p:nvSpPr>
          <p:spPr>
            <a:xfrm>
              <a:off x="-25" y="1390650"/>
              <a:ext cx="9143955" cy="3152727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-25" y="4210050"/>
              <a:ext cx="9144000" cy="933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885200" y="3258300"/>
            <a:ext cx="5376600" cy="61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1885200" y="3836918"/>
            <a:ext cx="5376600" cy="7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1824819" y="533375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5"/>
          <p:cNvGrpSpPr/>
          <p:nvPr/>
        </p:nvGrpSpPr>
        <p:grpSpPr>
          <a:xfrm>
            <a:off x="-25" y="1390650"/>
            <a:ext cx="9144000" cy="3752700"/>
            <a:chOff x="-25" y="1390650"/>
            <a:chExt cx="9144000" cy="3752700"/>
          </a:xfrm>
        </p:grpSpPr>
        <p:sp>
          <p:nvSpPr>
            <p:cNvPr id="33" name="Google Shape;33;p5"/>
            <p:cNvSpPr/>
            <p:nvPr/>
          </p:nvSpPr>
          <p:spPr>
            <a:xfrm>
              <a:off x="-25" y="1390650"/>
              <a:ext cx="9143955" cy="3152727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-25" y="4210050"/>
              <a:ext cx="9144000" cy="933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5"/>
          <p:cNvSpPr/>
          <p:nvPr/>
        </p:nvSpPr>
        <p:spPr>
          <a:xfrm rot="-688733">
            <a:off x="5453358" y="4569571"/>
            <a:ext cx="3692609" cy="351392"/>
          </a:xfrm>
          <a:custGeom>
            <a:avLst/>
            <a:gdLst/>
            <a:ahLst/>
            <a:cxnLst/>
            <a:rect l="l" t="t" r="r" b="b"/>
            <a:pathLst>
              <a:path w="17896" h="1703" fill="none" extrusionOk="0">
                <a:moveTo>
                  <a:pt x="17896" y="1465"/>
                </a:moveTo>
                <a:cubicBezTo>
                  <a:pt x="17622" y="762"/>
                  <a:pt x="17229" y="36"/>
                  <a:pt x="16776" y="24"/>
                </a:cubicBezTo>
                <a:cubicBezTo>
                  <a:pt x="16205" y="0"/>
                  <a:pt x="16074" y="1084"/>
                  <a:pt x="15360" y="1274"/>
                </a:cubicBezTo>
                <a:cubicBezTo>
                  <a:pt x="14550" y="1489"/>
                  <a:pt x="14240" y="274"/>
                  <a:pt x="13359" y="453"/>
                </a:cubicBezTo>
                <a:cubicBezTo>
                  <a:pt x="12621" y="596"/>
                  <a:pt x="12574" y="1524"/>
                  <a:pt x="11907" y="1572"/>
                </a:cubicBezTo>
                <a:cubicBezTo>
                  <a:pt x="11145" y="1632"/>
                  <a:pt x="10966" y="465"/>
                  <a:pt x="10157" y="393"/>
                </a:cubicBezTo>
                <a:cubicBezTo>
                  <a:pt x="9323" y="322"/>
                  <a:pt x="9192" y="1465"/>
                  <a:pt x="8275" y="1572"/>
                </a:cubicBezTo>
                <a:cubicBezTo>
                  <a:pt x="7240" y="1703"/>
                  <a:pt x="6978" y="274"/>
                  <a:pt x="5870" y="322"/>
                </a:cubicBezTo>
                <a:cubicBezTo>
                  <a:pt x="4882" y="358"/>
                  <a:pt x="4751" y="1489"/>
                  <a:pt x="3822" y="1429"/>
                </a:cubicBezTo>
                <a:cubicBezTo>
                  <a:pt x="2918" y="1382"/>
                  <a:pt x="2679" y="227"/>
                  <a:pt x="1739" y="131"/>
                </a:cubicBezTo>
                <a:cubicBezTo>
                  <a:pt x="1060" y="48"/>
                  <a:pt x="393" y="691"/>
                  <a:pt x="1" y="1131"/>
                </a:cubicBezTo>
              </a:path>
            </a:pathLst>
          </a:custGeom>
          <a:noFill/>
          <a:ln w="38100" cap="flat" cmpd="sng">
            <a:solidFill>
              <a:schemeClr val="lt1"/>
            </a:solidFill>
            <a:prstDash val="dash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1049732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1050613" y="2184217"/>
            <a:ext cx="28071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5286225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5287125" y="2184217"/>
            <a:ext cx="28071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9"/>
          <p:cNvGrpSpPr/>
          <p:nvPr/>
        </p:nvGrpSpPr>
        <p:grpSpPr>
          <a:xfrm rot="10800000">
            <a:off x="-4" y="-6500"/>
            <a:ext cx="4915193" cy="5156400"/>
            <a:chOff x="4003316" y="-6500"/>
            <a:chExt cx="4826387" cy="5156400"/>
          </a:xfrm>
        </p:grpSpPr>
        <p:sp>
          <p:nvSpPr>
            <p:cNvPr id="57" name="Google Shape;57;p9"/>
            <p:cNvSpPr/>
            <p:nvPr/>
          </p:nvSpPr>
          <p:spPr>
            <a:xfrm rot="-5400000">
              <a:off x="2250685" y="1746286"/>
              <a:ext cx="5156245" cy="1650983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9"/>
            <p:cNvSpPr/>
            <p:nvPr/>
          </p:nvSpPr>
          <p:spPr>
            <a:xfrm rot="-5400000">
              <a:off x="4662404" y="982600"/>
              <a:ext cx="5156400" cy="317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713100" y="1233175"/>
            <a:ext cx="31500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713100" y="2803075"/>
            <a:ext cx="3150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4914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/>
          <p:nvPr/>
        </p:nvSpPr>
        <p:spPr>
          <a:xfrm rot="10800000" flipH="1">
            <a:off x="7836575" y="-6"/>
            <a:ext cx="1307397" cy="688355"/>
          </a:xfrm>
          <a:custGeom>
            <a:avLst/>
            <a:gdLst/>
            <a:ahLst/>
            <a:cxnLst/>
            <a:rect l="l" t="t" r="r" b="b"/>
            <a:pathLst>
              <a:path w="38136" h="29948" extrusionOk="0">
                <a:moveTo>
                  <a:pt x="37163" y="0"/>
                </a:moveTo>
                <a:cubicBezTo>
                  <a:pt x="36732" y="0"/>
                  <a:pt x="36166" y="151"/>
                  <a:pt x="35481" y="658"/>
                </a:cubicBezTo>
                <a:cubicBezTo>
                  <a:pt x="33778" y="1908"/>
                  <a:pt x="33707" y="6147"/>
                  <a:pt x="31147" y="6992"/>
                </a:cubicBezTo>
                <a:cubicBezTo>
                  <a:pt x="30908" y="7072"/>
                  <a:pt x="30643" y="7108"/>
                  <a:pt x="30357" y="7108"/>
                </a:cubicBezTo>
                <a:cubicBezTo>
                  <a:pt x="28146" y="7108"/>
                  <a:pt x="24643" y="4988"/>
                  <a:pt x="21393" y="4988"/>
                </a:cubicBezTo>
                <a:cubicBezTo>
                  <a:pt x="20568" y="4988"/>
                  <a:pt x="19758" y="5125"/>
                  <a:pt x="18991" y="5468"/>
                </a:cubicBezTo>
                <a:cubicBezTo>
                  <a:pt x="14800" y="7337"/>
                  <a:pt x="16431" y="14755"/>
                  <a:pt x="13407" y="17934"/>
                </a:cubicBezTo>
                <a:cubicBezTo>
                  <a:pt x="10382" y="21113"/>
                  <a:pt x="8525" y="20803"/>
                  <a:pt x="4417" y="22351"/>
                </a:cubicBezTo>
                <a:cubicBezTo>
                  <a:pt x="416" y="23859"/>
                  <a:pt x="19" y="29638"/>
                  <a:pt x="1" y="29935"/>
                </a:cubicBezTo>
                <a:lnTo>
                  <a:pt x="38136" y="29935"/>
                </a:lnTo>
                <a:lnTo>
                  <a:pt x="38136" y="325"/>
                </a:lnTo>
                <a:cubicBezTo>
                  <a:pt x="38136" y="325"/>
                  <a:pt x="37795" y="0"/>
                  <a:pt x="37163" y="0"/>
                </a:cubicBezTo>
                <a:close/>
                <a:moveTo>
                  <a:pt x="0" y="29935"/>
                </a:moveTo>
                <a:lnTo>
                  <a:pt x="0" y="29947"/>
                </a:lnTo>
                <a:cubicBezTo>
                  <a:pt x="0" y="29947"/>
                  <a:pt x="0" y="29943"/>
                  <a:pt x="1" y="299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/>
          <p:nvPr/>
        </p:nvSpPr>
        <p:spPr>
          <a:xfrm>
            <a:off x="-83050" y="1228675"/>
            <a:ext cx="9309944" cy="3209964"/>
          </a:xfrm>
          <a:custGeom>
            <a:avLst/>
            <a:gdLst/>
            <a:ahLst/>
            <a:cxnLst/>
            <a:rect l="l" t="t" r="r" b="b"/>
            <a:pathLst>
              <a:path w="48078" h="17253" extrusionOk="0">
                <a:moveTo>
                  <a:pt x="24551" y="0"/>
                </a:moveTo>
                <a:cubicBezTo>
                  <a:pt x="19562" y="0"/>
                  <a:pt x="12918" y="5739"/>
                  <a:pt x="7775" y="5942"/>
                </a:cubicBezTo>
                <a:cubicBezTo>
                  <a:pt x="7443" y="5956"/>
                  <a:pt x="7121" y="5962"/>
                  <a:pt x="6809" y="5962"/>
                </a:cubicBezTo>
                <a:cubicBezTo>
                  <a:pt x="2312" y="5962"/>
                  <a:pt x="0" y="4608"/>
                  <a:pt x="0" y="4608"/>
                </a:cubicBezTo>
                <a:lnTo>
                  <a:pt x="0" y="17253"/>
                </a:lnTo>
                <a:lnTo>
                  <a:pt x="48077" y="17253"/>
                </a:lnTo>
                <a:lnTo>
                  <a:pt x="48077" y="3727"/>
                </a:lnTo>
                <a:cubicBezTo>
                  <a:pt x="48077" y="3727"/>
                  <a:pt x="46378" y="2205"/>
                  <a:pt x="44452" y="2205"/>
                </a:cubicBezTo>
                <a:cubicBezTo>
                  <a:pt x="44320" y="2205"/>
                  <a:pt x="44187" y="2212"/>
                  <a:pt x="44053" y="2227"/>
                </a:cubicBezTo>
                <a:cubicBezTo>
                  <a:pt x="41970" y="2465"/>
                  <a:pt x="40076" y="4275"/>
                  <a:pt x="36278" y="4870"/>
                </a:cubicBezTo>
                <a:cubicBezTo>
                  <a:pt x="36082" y="4901"/>
                  <a:pt x="35888" y="4915"/>
                  <a:pt x="35696" y="4915"/>
                </a:cubicBezTo>
                <a:cubicBezTo>
                  <a:pt x="32171" y="4915"/>
                  <a:pt x="29282" y="0"/>
                  <a:pt x="24551" y="0"/>
                </a:cubicBezTo>
                <a:close/>
              </a:path>
            </a:pathLst>
          </a:cu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" name="Google Shape;77;p13"/>
          <p:cNvGrpSpPr/>
          <p:nvPr/>
        </p:nvGrpSpPr>
        <p:grpSpPr>
          <a:xfrm>
            <a:off x="-25" y="1390650"/>
            <a:ext cx="9144000" cy="3752700"/>
            <a:chOff x="-25" y="1390650"/>
            <a:chExt cx="9144000" cy="3752700"/>
          </a:xfrm>
        </p:grpSpPr>
        <p:sp>
          <p:nvSpPr>
            <p:cNvPr id="78" name="Google Shape;78;p13"/>
            <p:cNvSpPr/>
            <p:nvPr/>
          </p:nvSpPr>
          <p:spPr>
            <a:xfrm>
              <a:off x="-25" y="1390650"/>
              <a:ext cx="9143955" cy="3152727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-25" y="4210050"/>
              <a:ext cx="9144000" cy="933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2" hasCustomPrompt="1"/>
          </p:nvPr>
        </p:nvSpPr>
        <p:spPr>
          <a:xfrm>
            <a:off x="1220324" y="1840488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"/>
          </p:nvPr>
        </p:nvSpPr>
        <p:spPr>
          <a:xfrm>
            <a:off x="713100" y="3043200"/>
            <a:ext cx="18198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3"/>
          </p:nvPr>
        </p:nvSpPr>
        <p:spPr>
          <a:xfrm>
            <a:off x="713100" y="3390942"/>
            <a:ext cx="18198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4" hasCustomPrompt="1"/>
          </p:nvPr>
        </p:nvSpPr>
        <p:spPr>
          <a:xfrm>
            <a:off x="3185736" y="1840488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5"/>
          </p:nvPr>
        </p:nvSpPr>
        <p:spPr>
          <a:xfrm>
            <a:off x="2678513" y="3043200"/>
            <a:ext cx="18198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6"/>
          </p:nvPr>
        </p:nvSpPr>
        <p:spPr>
          <a:xfrm>
            <a:off x="2678513" y="3390942"/>
            <a:ext cx="18198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7" hasCustomPrompt="1"/>
          </p:nvPr>
        </p:nvSpPr>
        <p:spPr>
          <a:xfrm>
            <a:off x="5151149" y="1840488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8"/>
          </p:nvPr>
        </p:nvSpPr>
        <p:spPr>
          <a:xfrm>
            <a:off x="4643925" y="3043200"/>
            <a:ext cx="18198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9"/>
          </p:nvPr>
        </p:nvSpPr>
        <p:spPr>
          <a:xfrm>
            <a:off x="4643925" y="3390942"/>
            <a:ext cx="18198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13" hasCustomPrompt="1"/>
          </p:nvPr>
        </p:nvSpPr>
        <p:spPr>
          <a:xfrm>
            <a:off x="7116549" y="1840488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4"/>
          </p:nvPr>
        </p:nvSpPr>
        <p:spPr>
          <a:xfrm>
            <a:off x="6609325" y="3043200"/>
            <a:ext cx="18198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5"/>
          </p:nvPr>
        </p:nvSpPr>
        <p:spPr>
          <a:xfrm>
            <a:off x="6609325" y="3390942"/>
            <a:ext cx="18198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24"/>
          <p:cNvGrpSpPr/>
          <p:nvPr/>
        </p:nvGrpSpPr>
        <p:grpSpPr>
          <a:xfrm>
            <a:off x="-25" y="2473468"/>
            <a:ext cx="9144000" cy="2669671"/>
            <a:chOff x="-25" y="1390650"/>
            <a:chExt cx="9144000" cy="3752700"/>
          </a:xfrm>
        </p:grpSpPr>
        <p:sp>
          <p:nvSpPr>
            <p:cNvPr id="145" name="Google Shape;145;p24"/>
            <p:cNvSpPr/>
            <p:nvPr/>
          </p:nvSpPr>
          <p:spPr>
            <a:xfrm>
              <a:off x="-25" y="1390650"/>
              <a:ext cx="9143955" cy="3152727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-25" y="4210050"/>
              <a:ext cx="9144000" cy="933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2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1"/>
          </p:nvPr>
        </p:nvSpPr>
        <p:spPr>
          <a:xfrm>
            <a:off x="2623184" y="1751125"/>
            <a:ext cx="38976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subTitle" idx="2"/>
          </p:nvPr>
        </p:nvSpPr>
        <p:spPr>
          <a:xfrm>
            <a:off x="2624400" y="2101579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subTitle" idx="3"/>
          </p:nvPr>
        </p:nvSpPr>
        <p:spPr>
          <a:xfrm>
            <a:off x="2623175" y="2922167"/>
            <a:ext cx="38976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subTitle" idx="4"/>
          </p:nvPr>
        </p:nvSpPr>
        <p:spPr>
          <a:xfrm>
            <a:off x="2624421" y="3272625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/>
          <p:nvPr/>
        </p:nvSpPr>
        <p:spPr>
          <a:xfrm rot="5400000" flipH="1">
            <a:off x="3038784" y="-2012454"/>
            <a:ext cx="3066412" cy="9225819"/>
          </a:xfrm>
          <a:custGeom>
            <a:avLst/>
            <a:gdLst/>
            <a:ahLst/>
            <a:cxnLst/>
            <a:rect l="l" t="t" r="r" b="b"/>
            <a:pathLst>
              <a:path w="42364" h="43268" extrusionOk="0">
                <a:moveTo>
                  <a:pt x="1" y="0"/>
                </a:moveTo>
                <a:lnTo>
                  <a:pt x="1" y="43267"/>
                </a:lnTo>
                <a:lnTo>
                  <a:pt x="42363" y="43267"/>
                </a:lnTo>
                <a:cubicBezTo>
                  <a:pt x="42363" y="43267"/>
                  <a:pt x="42268" y="37779"/>
                  <a:pt x="39006" y="33992"/>
                </a:cubicBezTo>
                <a:cubicBezTo>
                  <a:pt x="35767" y="30218"/>
                  <a:pt x="39351" y="28789"/>
                  <a:pt x="39875" y="23705"/>
                </a:cubicBezTo>
                <a:cubicBezTo>
                  <a:pt x="40375" y="18633"/>
                  <a:pt x="36958" y="18336"/>
                  <a:pt x="34470" y="14049"/>
                </a:cubicBezTo>
                <a:cubicBezTo>
                  <a:pt x="31981" y="9775"/>
                  <a:pt x="34041" y="0"/>
                  <a:pt x="34041" y="0"/>
                </a:cubicBezTo>
                <a:close/>
              </a:path>
            </a:pathLst>
          </a:custGeom>
          <a:noFill/>
          <a:ln w="28575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5"/>
          <p:cNvSpPr/>
          <p:nvPr/>
        </p:nvSpPr>
        <p:spPr>
          <a:xfrm rot="5400000" flipH="1">
            <a:off x="2573052" y="-1378248"/>
            <a:ext cx="3997891" cy="9146855"/>
          </a:xfrm>
          <a:custGeom>
            <a:avLst/>
            <a:gdLst/>
            <a:ahLst/>
            <a:cxnLst/>
            <a:rect l="l" t="t" r="r" b="b"/>
            <a:pathLst>
              <a:path w="42364" h="43268" extrusionOk="0">
                <a:moveTo>
                  <a:pt x="1" y="0"/>
                </a:moveTo>
                <a:lnTo>
                  <a:pt x="1" y="43267"/>
                </a:lnTo>
                <a:lnTo>
                  <a:pt x="42363" y="43267"/>
                </a:lnTo>
                <a:cubicBezTo>
                  <a:pt x="42363" y="43267"/>
                  <a:pt x="42268" y="37779"/>
                  <a:pt x="39006" y="33992"/>
                </a:cubicBezTo>
                <a:cubicBezTo>
                  <a:pt x="35767" y="30218"/>
                  <a:pt x="39351" y="28789"/>
                  <a:pt x="39875" y="23705"/>
                </a:cubicBezTo>
                <a:cubicBezTo>
                  <a:pt x="40375" y="18633"/>
                  <a:pt x="36958" y="18336"/>
                  <a:pt x="34470" y="14049"/>
                </a:cubicBezTo>
                <a:cubicBezTo>
                  <a:pt x="31981" y="9775"/>
                  <a:pt x="34041" y="0"/>
                  <a:pt x="340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title"/>
          </p:nvPr>
        </p:nvSpPr>
        <p:spPr>
          <a:xfrm>
            <a:off x="907277" y="2011375"/>
            <a:ext cx="3489600" cy="55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subTitle" idx="1"/>
          </p:nvPr>
        </p:nvSpPr>
        <p:spPr>
          <a:xfrm>
            <a:off x="907300" y="2569025"/>
            <a:ext cx="3774300" cy="19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/>
          <p:nvPr/>
        </p:nvSpPr>
        <p:spPr>
          <a:xfrm rot="10800000">
            <a:off x="5576635" y="2928208"/>
            <a:ext cx="3574798" cy="2226476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6"/>
          <p:cNvSpPr/>
          <p:nvPr/>
        </p:nvSpPr>
        <p:spPr>
          <a:xfrm rot="10800000">
            <a:off x="5673296" y="3007816"/>
            <a:ext cx="3498653" cy="2177609"/>
          </a:xfrm>
          <a:custGeom>
            <a:avLst/>
            <a:gdLst/>
            <a:ahLst/>
            <a:cxnLst/>
            <a:rect l="l" t="t" r="r" b="b"/>
            <a:pathLst>
              <a:path w="40828" h="24587" extrusionOk="0">
                <a:moveTo>
                  <a:pt x="1" y="0"/>
                </a:moveTo>
                <a:lnTo>
                  <a:pt x="1" y="12"/>
                </a:lnTo>
                <a:lnTo>
                  <a:pt x="1" y="24586"/>
                </a:lnTo>
                <a:cubicBezTo>
                  <a:pt x="1" y="24586"/>
                  <a:pt x="20777" y="24039"/>
                  <a:pt x="25778" y="15716"/>
                </a:cubicBezTo>
                <a:cubicBezTo>
                  <a:pt x="30779" y="7394"/>
                  <a:pt x="37518" y="8061"/>
                  <a:pt x="39173" y="5536"/>
                </a:cubicBezTo>
                <a:cubicBezTo>
                  <a:pt x="40827" y="3000"/>
                  <a:pt x="39577" y="0"/>
                  <a:pt x="39577" y="0"/>
                </a:cubicBezTo>
                <a:close/>
              </a:path>
            </a:pathLst>
          </a:custGeom>
          <a:noFill/>
          <a:ln w="28575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6"/>
          <p:cNvSpPr/>
          <p:nvPr/>
        </p:nvSpPr>
        <p:spPr>
          <a:xfrm>
            <a:off x="314827" y="202077"/>
            <a:ext cx="2726143" cy="2726143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title"/>
          </p:nvPr>
        </p:nvSpPr>
        <p:spPr>
          <a:xfrm>
            <a:off x="3310650" y="3810350"/>
            <a:ext cx="2522700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subTitle" idx="1"/>
          </p:nvPr>
        </p:nvSpPr>
        <p:spPr>
          <a:xfrm>
            <a:off x="2124450" y="1476175"/>
            <a:ext cx="4892100" cy="19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Pangolin"/>
              <a:buNone/>
              <a:defRPr sz="2800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_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/>
          <p:nvPr/>
        </p:nvSpPr>
        <p:spPr>
          <a:xfrm flipH="1">
            <a:off x="-32" y="0"/>
            <a:ext cx="930058" cy="5143479"/>
          </a:xfrm>
          <a:custGeom>
            <a:avLst/>
            <a:gdLst/>
            <a:ahLst/>
            <a:cxnLst/>
            <a:rect l="l" t="t" r="r" b="b"/>
            <a:pathLst>
              <a:path w="34291" h="34874" extrusionOk="0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0"/>
          <p:cNvSpPr/>
          <p:nvPr/>
        </p:nvSpPr>
        <p:spPr>
          <a:xfrm rot="10800000" flipH="1">
            <a:off x="8216068" y="0"/>
            <a:ext cx="930058" cy="5143479"/>
          </a:xfrm>
          <a:custGeom>
            <a:avLst/>
            <a:gdLst/>
            <a:ahLst/>
            <a:cxnLst/>
            <a:rect l="l" t="t" r="r" b="b"/>
            <a:pathLst>
              <a:path w="34291" h="34874" extrusionOk="0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1"/>
          </p:nvPr>
        </p:nvSpPr>
        <p:spPr>
          <a:xfrm>
            <a:off x="844363" y="2401775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subTitle" idx="2"/>
          </p:nvPr>
        </p:nvSpPr>
        <p:spPr>
          <a:xfrm>
            <a:off x="1046413" y="274817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subTitle" idx="3"/>
          </p:nvPr>
        </p:nvSpPr>
        <p:spPr>
          <a:xfrm>
            <a:off x="3360450" y="3080338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subTitle" idx="4"/>
          </p:nvPr>
        </p:nvSpPr>
        <p:spPr>
          <a:xfrm>
            <a:off x="3562500" y="342672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subTitle" idx="5"/>
          </p:nvPr>
        </p:nvSpPr>
        <p:spPr>
          <a:xfrm>
            <a:off x="5876538" y="2401775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angolin"/>
              <a:buNone/>
              <a:defRPr sz="1800" b="1">
                <a:latin typeface="Pangolin"/>
                <a:ea typeface="Pangolin"/>
                <a:cs typeface="Pangolin"/>
                <a:sym typeface="Pangol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ubTitle" idx="6"/>
          </p:nvPr>
        </p:nvSpPr>
        <p:spPr>
          <a:xfrm>
            <a:off x="6078588" y="274817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_1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1"/>
          <p:cNvSpPr/>
          <p:nvPr/>
        </p:nvSpPr>
        <p:spPr>
          <a:xfrm rot="10800000">
            <a:off x="3704250" y="-8"/>
            <a:ext cx="5439749" cy="5143484"/>
          </a:xfrm>
          <a:custGeom>
            <a:avLst/>
            <a:gdLst/>
            <a:ahLst/>
            <a:cxnLst/>
            <a:rect l="l" t="t" r="r" b="b"/>
            <a:pathLst>
              <a:path w="42364" h="43268" extrusionOk="0">
                <a:moveTo>
                  <a:pt x="1" y="0"/>
                </a:moveTo>
                <a:lnTo>
                  <a:pt x="1" y="43267"/>
                </a:lnTo>
                <a:lnTo>
                  <a:pt x="42363" y="43267"/>
                </a:lnTo>
                <a:cubicBezTo>
                  <a:pt x="42363" y="43267"/>
                  <a:pt x="42268" y="37779"/>
                  <a:pt x="39006" y="33992"/>
                </a:cubicBezTo>
                <a:cubicBezTo>
                  <a:pt x="35767" y="30218"/>
                  <a:pt x="39351" y="28789"/>
                  <a:pt x="39875" y="23705"/>
                </a:cubicBezTo>
                <a:cubicBezTo>
                  <a:pt x="40375" y="18633"/>
                  <a:pt x="36958" y="18336"/>
                  <a:pt x="34470" y="14049"/>
                </a:cubicBezTo>
                <a:cubicBezTo>
                  <a:pt x="31981" y="9775"/>
                  <a:pt x="34041" y="0"/>
                  <a:pt x="340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42"/>
          <p:cNvGrpSpPr/>
          <p:nvPr/>
        </p:nvGrpSpPr>
        <p:grpSpPr>
          <a:xfrm>
            <a:off x="-25" y="2473468"/>
            <a:ext cx="9144000" cy="2669671"/>
            <a:chOff x="-25" y="1390650"/>
            <a:chExt cx="9144000" cy="3752700"/>
          </a:xfrm>
        </p:grpSpPr>
        <p:sp>
          <p:nvSpPr>
            <p:cNvPr id="329" name="Google Shape;329;p42"/>
            <p:cNvSpPr/>
            <p:nvPr/>
          </p:nvSpPr>
          <p:spPr>
            <a:xfrm>
              <a:off x="-25" y="1390650"/>
              <a:ext cx="9143955" cy="3152727"/>
            </a:xfrm>
            <a:custGeom>
              <a:avLst/>
              <a:gdLst/>
              <a:ahLst/>
              <a:cxnLst/>
              <a:rect l="l" t="t" r="r" b="b"/>
              <a:pathLst>
                <a:path w="48078" h="17253" extrusionOk="0">
                  <a:moveTo>
                    <a:pt x="24551" y="0"/>
                  </a:moveTo>
                  <a:cubicBezTo>
                    <a:pt x="19562" y="0"/>
                    <a:pt x="12918" y="5739"/>
                    <a:pt x="7775" y="5942"/>
                  </a:cubicBezTo>
                  <a:cubicBezTo>
                    <a:pt x="7443" y="5956"/>
                    <a:pt x="7121" y="5962"/>
                    <a:pt x="6809" y="5962"/>
                  </a:cubicBezTo>
                  <a:cubicBezTo>
                    <a:pt x="2312" y="5962"/>
                    <a:pt x="0" y="4608"/>
                    <a:pt x="0" y="4608"/>
                  </a:cubicBezTo>
                  <a:lnTo>
                    <a:pt x="0" y="17253"/>
                  </a:lnTo>
                  <a:lnTo>
                    <a:pt x="48077" y="17253"/>
                  </a:lnTo>
                  <a:lnTo>
                    <a:pt x="48077" y="3727"/>
                  </a:lnTo>
                  <a:cubicBezTo>
                    <a:pt x="48077" y="3727"/>
                    <a:pt x="46378" y="2205"/>
                    <a:pt x="44452" y="2205"/>
                  </a:cubicBezTo>
                  <a:cubicBezTo>
                    <a:pt x="44320" y="2205"/>
                    <a:pt x="44187" y="2212"/>
                    <a:pt x="44053" y="2227"/>
                  </a:cubicBezTo>
                  <a:cubicBezTo>
                    <a:pt x="41970" y="2465"/>
                    <a:pt x="40076" y="4275"/>
                    <a:pt x="36278" y="4870"/>
                  </a:cubicBezTo>
                  <a:cubicBezTo>
                    <a:pt x="36082" y="4901"/>
                    <a:pt x="35888" y="4915"/>
                    <a:pt x="35696" y="4915"/>
                  </a:cubicBezTo>
                  <a:cubicBezTo>
                    <a:pt x="32171" y="4915"/>
                    <a:pt x="29282" y="0"/>
                    <a:pt x="24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-25" y="4210050"/>
              <a:ext cx="9144000" cy="933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ngolin"/>
              <a:buNone/>
              <a:defRPr sz="2800" b="1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●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○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loo 2"/>
              <a:buChar char="■"/>
              <a:defRPr sz="16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8" r:id="rId5"/>
    <p:sldLayoutId id="2147483659" r:id="rId6"/>
    <p:sldLayoutId id="2147483670" r:id="rId7"/>
    <p:sldLayoutId id="2147483671" r:id="rId8"/>
    <p:sldLayoutId id="2147483672" r:id="rId9"/>
    <p:sldLayoutId id="2147483676" r:id="rId10"/>
    <p:sldLayoutId id="2147483687" r:id="rId11"/>
    <p:sldLayoutId id="214748368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4"/>
          <p:cNvSpPr/>
          <p:nvPr/>
        </p:nvSpPr>
        <p:spPr>
          <a:xfrm>
            <a:off x="4863600" y="444145"/>
            <a:ext cx="3168688" cy="3168688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54"/>
          <p:cNvSpPr txBox="1">
            <a:spLocks noGrp="1"/>
          </p:cNvSpPr>
          <p:nvPr>
            <p:ph type="subTitle" idx="1"/>
          </p:nvPr>
        </p:nvSpPr>
        <p:spPr>
          <a:xfrm>
            <a:off x="619050" y="3889425"/>
            <a:ext cx="3657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</a:t>
            </a:r>
            <a:endParaRPr/>
          </a:p>
        </p:txBody>
      </p:sp>
      <p:sp>
        <p:nvSpPr>
          <p:cNvPr id="359" name="Google Shape;359;p54"/>
          <p:cNvSpPr txBox="1">
            <a:spLocks noGrp="1"/>
          </p:cNvSpPr>
          <p:nvPr>
            <p:ph type="ctrTitle"/>
          </p:nvPr>
        </p:nvSpPr>
        <p:spPr>
          <a:xfrm>
            <a:off x="619050" y="2590575"/>
            <a:ext cx="4411762" cy="14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Chào mừng đến với giờ học âm nhạc</a:t>
            </a:r>
            <a:endParaRPr dirty="0"/>
          </a:p>
        </p:txBody>
      </p:sp>
      <p:sp>
        <p:nvSpPr>
          <p:cNvPr id="360" name="Google Shape;360;p54"/>
          <p:cNvSpPr/>
          <p:nvPr/>
        </p:nvSpPr>
        <p:spPr>
          <a:xfrm>
            <a:off x="2294035" y="922469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54"/>
          <p:cNvSpPr/>
          <p:nvPr/>
        </p:nvSpPr>
        <p:spPr>
          <a:xfrm>
            <a:off x="2219250" y="4140975"/>
            <a:ext cx="1551855" cy="117673"/>
          </a:xfrm>
          <a:custGeom>
            <a:avLst/>
            <a:gdLst/>
            <a:ahLst/>
            <a:cxnLst/>
            <a:rect l="l" t="t" r="r" b="b"/>
            <a:pathLst>
              <a:path w="17860" h="1727" fill="none" extrusionOk="0">
                <a:moveTo>
                  <a:pt x="17860" y="1465"/>
                </a:moveTo>
                <a:cubicBezTo>
                  <a:pt x="17550" y="989"/>
                  <a:pt x="16717" y="453"/>
                  <a:pt x="16110" y="429"/>
                </a:cubicBezTo>
                <a:cubicBezTo>
                  <a:pt x="15193" y="417"/>
                  <a:pt x="14871" y="1727"/>
                  <a:pt x="13979" y="1715"/>
                </a:cubicBezTo>
                <a:cubicBezTo>
                  <a:pt x="13133" y="1703"/>
                  <a:pt x="13074" y="512"/>
                  <a:pt x="12121" y="274"/>
                </a:cubicBezTo>
                <a:cubicBezTo>
                  <a:pt x="11002" y="1"/>
                  <a:pt x="10645" y="1536"/>
                  <a:pt x="9347" y="1417"/>
                </a:cubicBezTo>
                <a:cubicBezTo>
                  <a:pt x="8335" y="1322"/>
                  <a:pt x="8228" y="346"/>
                  <a:pt x="7263" y="405"/>
                </a:cubicBezTo>
                <a:cubicBezTo>
                  <a:pt x="6299" y="465"/>
                  <a:pt x="6192" y="1441"/>
                  <a:pt x="5251" y="1489"/>
                </a:cubicBezTo>
                <a:cubicBezTo>
                  <a:pt x="4203" y="1536"/>
                  <a:pt x="4120" y="310"/>
                  <a:pt x="3037" y="346"/>
                </a:cubicBezTo>
                <a:cubicBezTo>
                  <a:pt x="2215" y="370"/>
                  <a:pt x="1858" y="1084"/>
                  <a:pt x="691" y="1060"/>
                </a:cubicBezTo>
                <a:cubicBezTo>
                  <a:pt x="393" y="1060"/>
                  <a:pt x="155" y="1001"/>
                  <a:pt x="1" y="953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2" name="Google Shape;362;p54"/>
          <p:cNvGrpSpPr/>
          <p:nvPr/>
        </p:nvGrpSpPr>
        <p:grpSpPr>
          <a:xfrm rot="870046">
            <a:off x="3799330" y="1222586"/>
            <a:ext cx="501149" cy="1012800"/>
            <a:chOff x="656025" y="2751350"/>
            <a:chExt cx="311375" cy="629275"/>
          </a:xfrm>
        </p:grpSpPr>
        <p:sp>
          <p:nvSpPr>
            <p:cNvPr id="363" name="Google Shape;363;p54"/>
            <p:cNvSpPr/>
            <p:nvPr/>
          </p:nvSpPr>
          <p:spPr>
            <a:xfrm>
              <a:off x="671800" y="2842750"/>
              <a:ext cx="278625" cy="389950"/>
            </a:xfrm>
            <a:custGeom>
              <a:avLst/>
              <a:gdLst/>
              <a:ahLst/>
              <a:cxnLst/>
              <a:rect l="l" t="t" r="r" b="b"/>
              <a:pathLst>
                <a:path w="11145" h="15598" extrusionOk="0">
                  <a:moveTo>
                    <a:pt x="11109" y="5679"/>
                  </a:moveTo>
                  <a:cubicBezTo>
                    <a:pt x="11002" y="6906"/>
                    <a:pt x="10573" y="8335"/>
                    <a:pt x="9692" y="9620"/>
                  </a:cubicBezTo>
                  <a:cubicBezTo>
                    <a:pt x="9502" y="9882"/>
                    <a:pt x="9347" y="10180"/>
                    <a:pt x="9144" y="10442"/>
                  </a:cubicBezTo>
                  <a:cubicBezTo>
                    <a:pt x="8347" y="11454"/>
                    <a:pt x="8204" y="12680"/>
                    <a:pt x="8001" y="13895"/>
                  </a:cubicBezTo>
                  <a:cubicBezTo>
                    <a:pt x="7966" y="14097"/>
                    <a:pt x="8025" y="14323"/>
                    <a:pt x="8049" y="14550"/>
                  </a:cubicBezTo>
                  <a:cubicBezTo>
                    <a:pt x="8073" y="15050"/>
                    <a:pt x="8001" y="15169"/>
                    <a:pt x="7513" y="15300"/>
                  </a:cubicBezTo>
                  <a:cubicBezTo>
                    <a:pt x="6763" y="15526"/>
                    <a:pt x="5989" y="15597"/>
                    <a:pt x="5227" y="15419"/>
                  </a:cubicBezTo>
                  <a:cubicBezTo>
                    <a:pt x="4727" y="15300"/>
                    <a:pt x="4215" y="15157"/>
                    <a:pt x="3703" y="15026"/>
                  </a:cubicBezTo>
                  <a:cubicBezTo>
                    <a:pt x="3489" y="14966"/>
                    <a:pt x="3322" y="14859"/>
                    <a:pt x="3358" y="14609"/>
                  </a:cubicBezTo>
                  <a:cubicBezTo>
                    <a:pt x="3501" y="13037"/>
                    <a:pt x="2810" y="11787"/>
                    <a:pt x="1810" y="10680"/>
                  </a:cubicBezTo>
                  <a:cubicBezTo>
                    <a:pt x="1048" y="9847"/>
                    <a:pt x="536" y="8894"/>
                    <a:pt x="215" y="7823"/>
                  </a:cubicBezTo>
                  <a:cubicBezTo>
                    <a:pt x="0" y="7132"/>
                    <a:pt x="48" y="6418"/>
                    <a:pt x="143" y="5715"/>
                  </a:cubicBezTo>
                  <a:cubicBezTo>
                    <a:pt x="358" y="3929"/>
                    <a:pt x="1155" y="2465"/>
                    <a:pt x="2560" y="1346"/>
                  </a:cubicBezTo>
                  <a:cubicBezTo>
                    <a:pt x="2917" y="1060"/>
                    <a:pt x="3358" y="834"/>
                    <a:pt x="3775" y="691"/>
                  </a:cubicBezTo>
                  <a:cubicBezTo>
                    <a:pt x="4322" y="500"/>
                    <a:pt x="4918" y="357"/>
                    <a:pt x="5501" y="274"/>
                  </a:cubicBezTo>
                  <a:cubicBezTo>
                    <a:pt x="7347" y="0"/>
                    <a:pt x="8752" y="750"/>
                    <a:pt x="9966" y="2119"/>
                  </a:cubicBezTo>
                  <a:cubicBezTo>
                    <a:pt x="10823" y="3096"/>
                    <a:pt x="11145" y="4167"/>
                    <a:pt x="11109" y="5679"/>
                  </a:cubicBezTo>
                  <a:close/>
                  <a:moveTo>
                    <a:pt x="3489" y="5477"/>
                  </a:moveTo>
                  <a:cubicBezTo>
                    <a:pt x="3775" y="5751"/>
                    <a:pt x="3941" y="5548"/>
                    <a:pt x="4096" y="5477"/>
                  </a:cubicBezTo>
                  <a:cubicBezTo>
                    <a:pt x="4572" y="5275"/>
                    <a:pt x="5037" y="4989"/>
                    <a:pt x="5537" y="4846"/>
                  </a:cubicBezTo>
                  <a:cubicBezTo>
                    <a:pt x="6704" y="4513"/>
                    <a:pt x="7787" y="5644"/>
                    <a:pt x="7466" y="6834"/>
                  </a:cubicBezTo>
                  <a:cubicBezTo>
                    <a:pt x="7358" y="6799"/>
                    <a:pt x="7251" y="6787"/>
                    <a:pt x="7156" y="6763"/>
                  </a:cubicBezTo>
                  <a:cubicBezTo>
                    <a:pt x="6049" y="6370"/>
                    <a:pt x="4930" y="6715"/>
                    <a:pt x="4215" y="7656"/>
                  </a:cubicBezTo>
                  <a:cubicBezTo>
                    <a:pt x="3668" y="8394"/>
                    <a:pt x="3703" y="8977"/>
                    <a:pt x="4310" y="9668"/>
                  </a:cubicBezTo>
                  <a:cubicBezTo>
                    <a:pt x="4787" y="10180"/>
                    <a:pt x="5334" y="10525"/>
                    <a:pt x="6061" y="10216"/>
                  </a:cubicBezTo>
                  <a:cubicBezTo>
                    <a:pt x="6335" y="10097"/>
                    <a:pt x="6585" y="9882"/>
                    <a:pt x="6823" y="9692"/>
                  </a:cubicBezTo>
                  <a:cubicBezTo>
                    <a:pt x="7001" y="9549"/>
                    <a:pt x="7168" y="9382"/>
                    <a:pt x="7418" y="9132"/>
                  </a:cubicBezTo>
                  <a:cubicBezTo>
                    <a:pt x="7489" y="9573"/>
                    <a:pt x="7537" y="9882"/>
                    <a:pt x="7597" y="10204"/>
                  </a:cubicBezTo>
                  <a:lnTo>
                    <a:pt x="7728" y="10204"/>
                  </a:lnTo>
                  <a:cubicBezTo>
                    <a:pt x="7787" y="9978"/>
                    <a:pt x="7882" y="9751"/>
                    <a:pt x="7906" y="9525"/>
                  </a:cubicBezTo>
                  <a:cubicBezTo>
                    <a:pt x="7966" y="8870"/>
                    <a:pt x="8013" y="8215"/>
                    <a:pt x="8025" y="7561"/>
                  </a:cubicBezTo>
                  <a:cubicBezTo>
                    <a:pt x="8049" y="7108"/>
                    <a:pt x="8049" y="6644"/>
                    <a:pt x="8013" y="6179"/>
                  </a:cubicBezTo>
                  <a:cubicBezTo>
                    <a:pt x="7894" y="4929"/>
                    <a:pt x="6525" y="3810"/>
                    <a:pt x="5382" y="4394"/>
                  </a:cubicBezTo>
                  <a:cubicBezTo>
                    <a:pt x="5311" y="4441"/>
                    <a:pt x="5215" y="4441"/>
                    <a:pt x="5132" y="4465"/>
                  </a:cubicBezTo>
                  <a:cubicBezTo>
                    <a:pt x="4513" y="4703"/>
                    <a:pt x="3977" y="5001"/>
                    <a:pt x="3489" y="54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54"/>
            <p:cNvSpPr/>
            <p:nvPr/>
          </p:nvSpPr>
          <p:spPr>
            <a:xfrm>
              <a:off x="745325" y="3232075"/>
              <a:ext cx="156000" cy="130100"/>
            </a:xfrm>
            <a:custGeom>
              <a:avLst/>
              <a:gdLst/>
              <a:ahLst/>
              <a:cxnLst/>
              <a:rect l="l" t="t" r="r" b="b"/>
              <a:pathLst>
                <a:path w="6240" h="5204" extrusionOk="0">
                  <a:moveTo>
                    <a:pt x="5465" y="0"/>
                  </a:moveTo>
                  <a:cubicBezTo>
                    <a:pt x="6215" y="643"/>
                    <a:pt x="6239" y="858"/>
                    <a:pt x="5620" y="1572"/>
                  </a:cubicBezTo>
                  <a:cubicBezTo>
                    <a:pt x="5430" y="1798"/>
                    <a:pt x="5370" y="1989"/>
                    <a:pt x="5501" y="2286"/>
                  </a:cubicBezTo>
                  <a:cubicBezTo>
                    <a:pt x="5668" y="2679"/>
                    <a:pt x="5668" y="3060"/>
                    <a:pt x="5203" y="3299"/>
                  </a:cubicBezTo>
                  <a:cubicBezTo>
                    <a:pt x="4989" y="3418"/>
                    <a:pt x="4989" y="3632"/>
                    <a:pt x="5084" y="3870"/>
                  </a:cubicBezTo>
                  <a:cubicBezTo>
                    <a:pt x="5501" y="4823"/>
                    <a:pt x="5370" y="5096"/>
                    <a:pt x="4346" y="5168"/>
                  </a:cubicBezTo>
                  <a:cubicBezTo>
                    <a:pt x="3536" y="5204"/>
                    <a:pt x="2715" y="5180"/>
                    <a:pt x="1917" y="5144"/>
                  </a:cubicBezTo>
                  <a:cubicBezTo>
                    <a:pt x="1441" y="5132"/>
                    <a:pt x="1024" y="4930"/>
                    <a:pt x="691" y="4572"/>
                  </a:cubicBezTo>
                  <a:cubicBezTo>
                    <a:pt x="500" y="4346"/>
                    <a:pt x="417" y="4120"/>
                    <a:pt x="572" y="3858"/>
                  </a:cubicBezTo>
                  <a:cubicBezTo>
                    <a:pt x="774" y="3513"/>
                    <a:pt x="846" y="3239"/>
                    <a:pt x="429" y="2965"/>
                  </a:cubicBezTo>
                  <a:cubicBezTo>
                    <a:pt x="143" y="2763"/>
                    <a:pt x="179" y="2501"/>
                    <a:pt x="393" y="2215"/>
                  </a:cubicBezTo>
                  <a:cubicBezTo>
                    <a:pt x="477" y="2132"/>
                    <a:pt x="560" y="2072"/>
                    <a:pt x="631" y="1989"/>
                  </a:cubicBezTo>
                  <a:cubicBezTo>
                    <a:pt x="929" y="1667"/>
                    <a:pt x="905" y="1536"/>
                    <a:pt x="572" y="1251"/>
                  </a:cubicBezTo>
                  <a:cubicBezTo>
                    <a:pt x="393" y="1096"/>
                    <a:pt x="191" y="941"/>
                    <a:pt x="72" y="739"/>
                  </a:cubicBezTo>
                  <a:cubicBezTo>
                    <a:pt x="0" y="608"/>
                    <a:pt x="0" y="346"/>
                    <a:pt x="84" y="203"/>
                  </a:cubicBezTo>
                  <a:cubicBezTo>
                    <a:pt x="179" y="84"/>
                    <a:pt x="429" y="0"/>
                    <a:pt x="596" y="12"/>
                  </a:cubicBezTo>
                  <a:cubicBezTo>
                    <a:pt x="929" y="48"/>
                    <a:pt x="1274" y="143"/>
                    <a:pt x="1620" y="251"/>
                  </a:cubicBezTo>
                  <a:cubicBezTo>
                    <a:pt x="2917" y="655"/>
                    <a:pt x="4179" y="489"/>
                    <a:pt x="5465" y="0"/>
                  </a:cubicBezTo>
                  <a:close/>
                  <a:moveTo>
                    <a:pt x="1667" y="1513"/>
                  </a:moveTo>
                  <a:cubicBezTo>
                    <a:pt x="2084" y="2025"/>
                    <a:pt x="2441" y="2096"/>
                    <a:pt x="3941" y="2108"/>
                  </a:cubicBezTo>
                  <a:cubicBezTo>
                    <a:pt x="4156" y="2108"/>
                    <a:pt x="4394" y="2167"/>
                    <a:pt x="4477" y="1786"/>
                  </a:cubicBezTo>
                  <a:cubicBezTo>
                    <a:pt x="3548" y="1691"/>
                    <a:pt x="2679" y="1620"/>
                    <a:pt x="1667" y="1513"/>
                  </a:cubicBezTo>
                  <a:close/>
                  <a:moveTo>
                    <a:pt x="4096" y="3406"/>
                  </a:moveTo>
                  <a:cubicBezTo>
                    <a:pt x="3239" y="3632"/>
                    <a:pt x="2465" y="3287"/>
                    <a:pt x="1620" y="3394"/>
                  </a:cubicBezTo>
                  <a:cubicBezTo>
                    <a:pt x="1953" y="3810"/>
                    <a:pt x="2393" y="3941"/>
                    <a:pt x="3167" y="3918"/>
                  </a:cubicBezTo>
                  <a:cubicBezTo>
                    <a:pt x="3501" y="3918"/>
                    <a:pt x="3870" y="3953"/>
                    <a:pt x="4096" y="34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54"/>
            <p:cNvSpPr/>
            <p:nvPr/>
          </p:nvSpPr>
          <p:spPr>
            <a:xfrm>
              <a:off x="787000" y="3269875"/>
              <a:ext cx="70250" cy="16400"/>
            </a:xfrm>
            <a:custGeom>
              <a:avLst/>
              <a:gdLst/>
              <a:ahLst/>
              <a:cxnLst/>
              <a:rect l="l" t="t" r="r" b="b"/>
              <a:pathLst>
                <a:path w="2810" h="656" extrusionOk="0">
                  <a:moveTo>
                    <a:pt x="0" y="1"/>
                  </a:moveTo>
                  <a:cubicBezTo>
                    <a:pt x="1012" y="96"/>
                    <a:pt x="1881" y="179"/>
                    <a:pt x="2810" y="274"/>
                  </a:cubicBezTo>
                  <a:cubicBezTo>
                    <a:pt x="2703" y="655"/>
                    <a:pt x="2465" y="596"/>
                    <a:pt x="2274" y="596"/>
                  </a:cubicBezTo>
                  <a:cubicBezTo>
                    <a:pt x="774" y="584"/>
                    <a:pt x="429" y="5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54"/>
            <p:cNvSpPr/>
            <p:nvPr/>
          </p:nvSpPr>
          <p:spPr>
            <a:xfrm>
              <a:off x="785500" y="3314225"/>
              <a:ext cx="62225" cy="16700"/>
            </a:xfrm>
            <a:custGeom>
              <a:avLst/>
              <a:gdLst/>
              <a:ahLst/>
              <a:cxnLst/>
              <a:rect l="l" t="t" r="r" b="b"/>
              <a:pathLst>
                <a:path w="2489" h="668" extrusionOk="0">
                  <a:moveTo>
                    <a:pt x="2489" y="120"/>
                  </a:moveTo>
                  <a:cubicBezTo>
                    <a:pt x="2263" y="667"/>
                    <a:pt x="1894" y="632"/>
                    <a:pt x="1548" y="644"/>
                  </a:cubicBezTo>
                  <a:cubicBezTo>
                    <a:pt x="775" y="655"/>
                    <a:pt x="346" y="524"/>
                    <a:pt x="1" y="120"/>
                  </a:cubicBezTo>
                  <a:cubicBezTo>
                    <a:pt x="858" y="1"/>
                    <a:pt x="1620" y="346"/>
                    <a:pt x="2489" y="1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54"/>
            <p:cNvSpPr/>
            <p:nvPr/>
          </p:nvSpPr>
          <p:spPr>
            <a:xfrm>
              <a:off x="777175" y="3019250"/>
              <a:ext cx="81575" cy="76225"/>
            </a:xfrm>
            <a:custGeom>
              <a:avLst/>
              <a:gdLst/>
              <a:ahLst/>
              <a:cxnLst/>
              <a:rect l="l" t="t" r="r" b="b"/>
              <a:pathLst>
                <a:path w="3263" h="3049" extrusionOk="0">
                  <a:moveTo>
                    <a:pt x="3263" y="548"/>
                  </a:moveTo>
                  <a:cubicBezTo>
                    <a:pt x="3120" y="1477"/>
                    <a:pt x="2715" y="2227"/>
                    <a:pt x="1881" y="2679"/>
                  </a:cubicBezTo>
                  <a:cubicBezTo>
                    <a:pt x="1179" y="3049"/>
                    <a:pt x="119" y="2453"/>
                    <a:pt x="48" y="1656"/>
                  </a:cubicBezTo>
                  <a:cubicBezTo>
                    <a:pt x="0" y="1251"/>
                    <a:pt x="429" y="608"/>
                    <a:pt x="869" y="405"/>
                  </a:cubicBezTo>
                  <a:cubicBezTo>
                    <a:pt x="1655" y="1"/>
                    <a:pt x="2429" y="48"/>
                    <a:pt x="3263" y="5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54"/>
            <p:cNvSpPr/>
            <p:nvPr/>
          </p:nvSpPr>
          <p:spPr>
            <a:xfrm>
              <a:off x="656025" y="2832325"/>
              <a:ext cx="311375" cy="548300"/>
            </a:xfrm>
            <a:custGeom>
              <a:avLst/>
              <a:gdLst/>
              <a:ahLst/>
              <a:cxnLst/>
              <a:rect l="l" t="t" r="r" b="b"/>
              <a:pathLst>
                <a:path w="12455" h="21932" extrusionOk="0">
                  <a:moveTo>
                    <a:pt x="10585" y="1489"/>
                  </a:moveTo>
                  <a:cubicBezTo>
                    <a:pt x="9525" y="512"/>
                    <a:pt x="8275" y="0"/>
                    <a:pt x="6870" y="0"/>
                  </a:cubicBezTo>
                  <a:cubicBezTo>
                    <a:pt x="6144" y="0"/>
                    <a:pt x="5358" y="143"/>
                    <a:pt x="4525" y="417"/>
                  </a:cubicBezTo>
                  <a:cubicBezTo>
                    <a:pt x="3346" y="810"/>
                    <a:pt x="2358" y="1572"/>
                    <a:pt x="1512" y="2727"/>
                  </a:cubicBezTo>
                  <a:cubicBezTo>
                    <a:pt x="441" y="4227"/>
                    <a:pt x="0" y="5942"/>
                    <a:pt x="215" y="7835"/>
                  </a:cubicBezTo>
                  <a:cubicBezTo>
                    <a:pt x="381" y="9275"/>
                    <a:pt x="1191" y="10418"/>
                    <a:pt x="1989" y="11478"/>
                  </a:cubicBezTo>
                  <a:lnTo>
                    <a:pt x="2144" y="11669"/>
                  </a:lnTo>
                  <a:cubicBezTo>
                    <a:pt x="2703" y="12419"/>
                    <a:pt x="3251" y="13109"/>
                    <a:pt x="3346" y="14050"/>
                  </a:cubicBezTo>
                  <a:cubicBezTo>
                    <a:pt x="3358" y="14145"/>
                    <a:pt x="3358" y="14240"/>
                    <a:pt x="3370" y="14336"/>
                  </a:cubicBezTo>
                  <a:cubicBezTo>
                    <a:pt x="3406" y="14645"/>
                    <a:pt x="3453" y="14978"/>
                    <a:pt x="3453" y="15288"/>
                  </a:cubicBezTo>
                  <a:cubicBezTo>
                    <a:pt x="3453" y="15371"/>
                    <a:pt x="3370" y="15526"/>
                    <a:pt x="3275" y="15645"/>
                  </a:cubicBezTo>
                  <a:cubicBezTo>
                    <a:pt x="2822" y="16121"/>
                    <a:pt x="2775" y="16645"/>
                    <a:pt x="3132" y="17205"/>
                  </a:cubicBezTo>
                  <a:cubicBezTo>
                    <a:pt x="3215" y="17336"/>
                    <a:pt x="3298" y="17455"/>
                    <a:pt x="3394" y="17598"/>
                  </a:cubicBezTo>
                  <a:lnTo>
                    <a:pt x="3477" y="17729"/>
                  </a:lnTo>
                  <a:cubicBezTo>
                    <a:pt x="3072" y="18503"/>
                    <a:pt x="3072" y="18574"/>
                    <a:pt x="3453" y="19408"/>
                  </a:cubicBezTo>
                  <a:lnTo>
                    <a:pt x="3465" y="19443"/>
                  </a:lnTo>
                  <a:cubicBezTo>
                    <a:pt x="3513" y="19539"/>
                    <a:pt x="3489" y="19693"/>
                    <a:pt x="3465" y="19836"/>
                  </a:cubicBezTo>
                  <a:lnTo>
                    <a:pt x="3465" y="19860"/>
                  </a:lnTo>
                  <a:cubicBezTo>
                    <a:pt x="3370" y="20574"/>
                    <a:pt x="3608" y="21086"/>
                    <a:pt x="4168" y="21420"/>
                  </a:cubicBezTo>
                  <a:lnTo>
                    <a:pt x="4179" y="21432"/>
                  </a:lnTo>
                  <a:cubicBezTo>
                    <a:pt x="4477" y="21610"/>
                    <a:pt x="4834" y="21813"/>
                    <a:pt x="5192" y="21836"/>
                  </a:cubicBezTo>
                  <a:lnTo>
                    <a:pt x="5215" y="21836"/>
                  </a:lnTo>
                  <a:cubicBezTo>
                    <a:pt x="5751" y="21884"/>
                    <a:pt x="6311" y="21932"/>
                    <a:pt x="6858" y="21932"/>
                  </a:cubicBezTo>
                  <a:cubicBezTo>
                    <a:pt x="7406" y="21932"/>
                    <a:pt x="7882" y="21884"/>
                    <a:pt x="8335" y="21777"/>
                  </a:cubicBezTo>
                  <a:cubicBezTo>
                    <a:pt x="8525" y="21729"/>
                    <a:pt x="8704" y="21670"/>
                    <a:pt x="8871" y="21610"/>
                  </a:cubicBezTo>
                  <a:cubicBezTo>
                    <a:pt x="9323" y="21408"/>
                    <a:pt x="9549" y="21063"/>
                    <a:pt x="9537" y="20598"/>
                  </a:cubicBezTo>
                  <a:cubicBezTo>
                    <a:pt x="9537" y="20479"/>
                    <a:pt x="9502" y="20360"/>
                    <a:pt x="9490" y="20241"/>
                  </a:cubicBezTo>
                  <a:cubicBezTo>
                    <a:pt x="9478" y="20146"/>
                    <a:pt x="9466" y="20051"/>
                    <a:pt x="9466" y="19943"/>
                  </a:cubicBezTo>
                  <a:lnTo>
                    <a:pt x="9466" y="19920"/>
                  </a:lnTo>
                  <a:cubicBezTo>
                    <a:pt x="9466" y="19860"/>
                    <a:pt x="9442" y="19729"/>
                    <a:pt x="9466" y="19693"/>
                  </a:cubicBezTo>
                  <a:cubicBezTo>
                    <a:pt x="9799" y="19324"/>
                    <a:pt x="9787" y="18872"/>
                    <a:pt x="9787" y="18479"/>
                  </a:cubicBezTo>
                  <a:cubicBezTo>
                    <a:pt x="9787" y="18134"/>
                    <a:pt x="9847" y="17872"/>
                    <a:pt x="10002" y="17610"/>
                  </a:cubicBezTo>
                  <a:cubicBezTo>
                    <a:pt x="10430" y="16836"/>
                    <a:pt x="10299" y="16157"/>
                    <a:pt x="9597" y="15562"/>
                  </a:cubicBezTo>
                  <a:cubicBezTo>
                    <a:pt x="9430" y="15419"/>
                    <a:pt x="9371" y="15276"/>
                    <a:pt x="9359" y="15038"/>
                  </a:cubicBezTo>
                  <a:cubicBezTo>
                    <a:pt x="9311" y="14157"/>
                    <a:pt x="9442" y="13264"/>
                    <a:pt x="9764" y="12311"/>
                  </a:cubicBezTo>
                  <a:cubicBezTo>
                    <a:pt x="9954" y="11728"/>
                    <a:pt x="10275" y="11240"/>
                    <a:pt x="10621" y="10716"/>
                  </a:cubicBezTo>
                  <a:cubicBezTo>
                    <a:pt x="10728" y="10561"/>
                    <a:pt x="10847" y="10395"/>
                    <a:pt x="10954" y="10228"/>
                  </a:cubicBezTo>
                  <a:cubicBezTo>
                    <a:pt x="11966" y="8609"/>
                    <a:pt x="12454" y="6989"/>
                    <a:pt x="12419" y="5239"/>
                  </a:cubicBezTo>
                  <a:cubicBezTo>
                    <a:pt x="12383" y="3834"/>
                    <a:pt x="11788" y="2608"/>
                    <a:pt x="10585" y="1489"/>
                  </a:cubicBezTo>
                  <a:close/>
                  <a:moveTo>
                    <a:pt x="9990" y="10287"/>
                  </a:moveTo>
                  <a:cubicBezTo>
                    <a:pt x="9883" y="10454"/>
                    <a:pt x="9775" y="10621"/>
                    <a:pt x="9656" y="10764"/>
                  </a:cubicBezTo>
                  <a:cubicBezTo>
                    <a:pt x="8894" y="11728"/>
                    <a:pt x="8716" y="12883"/>
                    <a:pt x="8537" y="13990"/>
                  </a:cubicBezTo>
                  <a:lnTo>
                    <a:pt x="8501" y="14288"/>
                  </a:lnTo>
                  <a:cubicBezTo>
                    <a:pt x="8466" y="14455"/>
                    <a:pt x="8501" y="14609"/>
                    <a:pt x="8513" y="14752"/>
                  </a:cubicBezTo>
                  <a:cubicBezTo>
                    <a:pt x="8525" y="14824"/>
                    <a:pt x="8537" y="14907"/>
                    <a:pt x="8537" y="14978"/>
                  </a:cubicBezTo>
                  <a:cubicBezTo>
                    <a:pt x="8561" y="15419"/>
                    <a:pt x="8525" y="15467"/>
                    <a:pt x="8120" y="15586"/>
                  </a:cubicBezTo>
                  <a:cubicBezTo>
                    <a:pt x="7644" y="15717"/>
                    <a:pt x="7204" y="15800"/>
                    <a:pt x="6763" y="15800"/>
                  </a:cubicBezTo>
                  <a:lnTo>
                    <a:pt x="6763" y="15800"/>
                  </a:lnTo>
                  <a:cubicBezTo>
                    <a:pt x="6489" y="15800"/>
                    <a:pt x="6204" y="15764"/>
                    <a:pt x="5918" y="15705"/>
                  </a:cubicBezTo>
                  <a:cubicBezTo>
                    <a:pt x="5525" y="15621"/>
                    <a:pt x="5108" y="15502"/>
                    <a:pt x="4715" y="15395"/>
                  </a:cubicBezTo>
                  <a:lnTo>
                    <a:pt x="4406" y="15300"/>
                  </a:lnTo>
                  <a:cubicBezTo>
                    <a:pt x="4168" y="15240"/>
                    <a:pt x="4156" y="15145"/>
                    <a:pt x="4168" y="15050"/>
                  </a:cubicBezTo>
                  <a:cubicBezTo>
                    <a:pt x="4299" y="13657"/>
                    <a:pt x="3798" y="12359"/>
                    <a:pt x="2572" y="11014"/>
                  </a:cubicBezTo>
                  <a:cubicBezTo>
                    <a:pt x="1858" y="10228"/>
                    <a:pt x="1358" y="9299"/>
                    <a:pt x="1012" y="8216"/>
                  </a:cubicBezTo>
                  <a:cubicBezTo>
                    <a:pt x="798" y="7537"/>
                    <a:pt x="858" y="6847"/>
                    <a:pt x="953" y="6180"/>
                  </a:cubicBezTo>
                  <a:cubicBezTo>
                    <a:pt x="1179" y="4406"/>
                    <a:pt x="1977" y="2965"/>
                    <a:pt x="3334" y="1905"/>
                  </a:cubicBezTo>
                  <a:cubicBezTo>
                    <a:pt x="3656" y="1655"/>
                    <a:pt x="4060" y="1429"/>
                    <a:pt x="4513" y="1286"/>
                  </a:cubicBezTo>
                  <a:cubicBezTo>
                    <a:pt x="5049" y="1084"/>
                    <a:pt x="5608" y="953"/>
                    <a:pt x="6204" y="870"/>
                  </a:cubicBezTo>
                  <a:cubicBezTo>
                    <a:pt x="6442" y="834"/>
                    <a:pt x="6680" y="810"/>
                    <a:pt x="6918" y="810"/>
                  </a:cubicBezTo>
                  <a:cubicBezTo>
                    <a:pt x="8263" y="810"/>
                    <a:pt x="9430" y="1417"/>
                    <a:pt x="10549" y="2656"/>
                  </a:cubicBezTo>
                  <a:cubicBezTo>
                    <a:pt x="11323" y="3513"/>
                    <a:pt x="11657" y="4537"/>
                    <a:pt x="11621" y="6061"/>
                  </a:cubicBezTo>
                  <a:cubicBezTo>
                    <a:pt x="11502" y="7430"/>
                    <a:pt x="11014" y="8811"/>
                    <a:pt x="10240" y="9930"/>
                  </a:cubicBezTo>
                  <a:cubicBezTo>
                    <a:pt x="10133" y="10061"/>
                    <a:pt x="10061" y="10180"/>
                    <a:pt x="9990" y="10287"/>
                  </a:cubicBezTo>
                  <a:close/>
                  <a:moveTo>
                    <a:pt x="9073" y="17479"/>
                  </a:moveTo>
                  <a:cubicBezTo>
                    <a:pt x="8835" y="17765"/>
                    <a:pt x="8799" y="18015"/>
                    <a:pt x="8930" y="18336"/>
                  </a:cubicBezTo>
                  <a:cubicBezTo>
                    <a:pt x="9097" y="18741"/>
                    <a:pt x="9037" y="18991"/>
                    <a:pt x="8704" y="19158"/>
                  </a:cubicBezTo>
                  <a:cubicBezTo>
                    <a:pt x="8537" y="19253"/>
                    <a:pt x="8299" y="19455"/>
                    <a:pt x="8513" y="19920"/>
                  </a:cubicBezTo>
                  <a:cubicBezTo>
                    <a:pt x="8716" y="20384"/>
                    <a:pt x="8763" y="20646"/>
                    <a:pt x="8692" y="20777"/>
                  </a:cubicBezTo>
                  <a:cubicBezTo>
                    <a:pt x="8621" y="20920"/>
                    <a:pt x="8359" y="20991"/>
                    <a:pt x="7894" y="21003"/>
                  </a:cubicBezTo>
                  <a:cubicBezTo>
                    <a:pt x="7620" y="21015"/>
                    <a:pt x="7323" y="21039"/>
                    <a:pt x="6989" y="21039"/>
                  </a:cubicBezTo>
                  <a:cubicBezTo>
                    <a:pt x="6489" y="21039"/>
                    <a:pt x="5954" y="21015"/>
                    <a:pt x="5489" y="20991"/>
                  </a:cubicBezTo>
                  <a:cubicBezTo>
                    <a:pt x="5061" y="20979"/>
                    <a:pt x="4680" y="20801"/>
                    <a:pt x="4370" y="20455"/>
                  </a:cubicBezTo>
                  <a:cubicBezTo>
                    <a:pt x="4191" y="20265"/>
                    <a:pt x="4168" y="20098"/>
                    <a:pt x="4275" y="19908"/>
                  </a:cubicBezTo>
                  <a:cubicBezTo>
                    <a:pt x="4465" y="19562"/>
                    <a:pt x="4596" y="19158"/>
                    <a:pt x="4072" y="18812"/>
                  </a:cubicBezTo>
                  <a:cubicBezTo>
                    <a:pt x="3989" y="18753"/>
                    <a:pt x="3941" y="18693"/>
                    <a:pt x="3941" y="18622"/>
                  </a:cubicBezTo>
                  <a:cubicBezTo>
                    <a:pt x="3929" y="18538"/>
                    <a:pt x="3965" y="18419"/>
                    <a:pt x="4084" y="18276"/>
                  </a:cubicBezTo>
                  <a:lnTo>
                    <a:pt x="4191" y="18181"/>
                  </a:lnTo>
                  <a:cubicBezTo>
                    <a:pt x="4239" y="18146"/>
                    <a:pt x="4287" y="18098"/>
                    <a:pt x="4322" y="18062"/>
                  </a:cubicBezTo>
                  <a:cubicBezTo>
                    <a:pt x="4465" y="17907"/>
                    <a:pt x="4584" y="17741"/>
                    <a:pt x="4560" y="17562"/>
                  </a:cubicBezTo>
                  <a:cubicBezTo>
                    <a:pt x="4549" y="17384"/>
                    <a:pt x="4430" y="17253"/>
                    <a:pt x="4251" y="17110"/>
                  </a:cubicBezTo>
                  <a:lnTo>
                    <a:pt x="4168" y="17026"/>
                  </a:lnTo>
                  <a:cubicBezTo>
                    <a:pt x="4013" y="16907"/>
                    <a:pt x="3870" y="16776"/>
                    <a:pt x="3787" y="16645"/>
                  </a:cubicBezTo>
                  <a:cubicBezTo>
                    <a:pt x="3727" y="16538"/>
                    <a:pt x="3751" y="16336"/>
                    <a:pt x="3787" y="16276"/>
                  </a:cubicBezTo>
                  <a:cubicBezTo>
                    <a:pt x="3834" y="16217"/>
                    <a:pt x="3989" y="16133"/>
                    <a:pt x="4132" y="16133"/>
                  </a:cubicBezTo>
                  <a:lnTo>
                    <a:pt x="4168" y="16133"/>
                  </a:lnTo>
                  <a:cubicBezTo>
                    <a:pt x="4513" y="16181"/>
                    <a:pt x="4858" y="16276"/>
                    <a:pt x="5156" y="16371"/>
                  </a:cubicBezTo>
                  <a:cubicBezTo>
                    <a:pt x="5668" y="16526"/>
                    <a:pt x="6168" y="16610"/>
                    <a:pt x="6692" y="16610"/>
                  </a:cubicBezTo>
                  <a:cubicBezTo>
                    <a:pt x="7418" y="16610"/>
                    <a:pt x="8180" y="16467"/>
                    <a:pt x="9002" y="16157"/>
                  </a:cubicBezTo>
                  <a:cubicBezTo>
                    <a:pt x="9323" y="16431"/>
                    <a:pt x="9466" y="16610"/>
                    <a:pt x="9478" y="16764"/>
                  </a:cubicBezTo>
                  <a:cubicBezTo>
                    <a:pt x="9490" y="16931"/>
                    <a:pt x="9371" y="17122"/>
                    <a:pt x="9073" y="17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54"/>
            <p:cNvSpPr/>
            <p:nvPr/>
          </p:nvSpPr>
          <p:spPr>
            <a:xfrm>
              <a:off x="921225" y="2777550"/>
              <a:ext cx="31000" cy="55100"/>
            </a:xfrm>
            <a:custGeom>
              <a:avLst/>
              <a:gdLst/>
              <a:ahLst/>
              <a:cxnLst/>
              <a:rect l="l" t="t" r="r" b="b"/>
              <a:pathLst>
                <a:path w="1240" h="2204" extrusionOk="0">
                  <a:moveTo>
                    <a:pt x="60" y="2203"/>
                  </a:moveTo>
                  <a:lnTo>
                    <a:pt x="287" y="2049"/>
                  </a:lnTo>
                  <a:cubicBezTo>
                    <a:pt x="358" y="1989"/>
                    <a:pt x="418" y="1953"/>
                    <a:pt x="489" y="1906"/>
                  </a:cubicBezTo>
                  <a:cubicBezTo>
                    <a:pt x="644" y="1822"/>
                    <a:pt x="775" y="1727"/>
                    <a:pt x="822" y="1584"/>
                  </a:cubicBezTo>
                  <a:cubicBezTo>
                    <a:pt x="846" y="1489"/>
                    <a:pt x="894" y="1406"/>
                    <a:pt x="941" y="1298"/>
                  </a:cubicBezTo>
                  <a:cubicBezTo>
                    <a:pt x="1072" y="1001"/>
                    <a:pt x="1239" y="679"/>
                    <a:pt x="1132" y="227"/>
                  </a:cubicBezTo>
                  <a:lnTo>
                    <a:pt x="1084" y="1"/>
                  </a:lnTo>
                  <a:lnTo>
                    <a:pt x="906" y="144"/>
                  </a:lnTo>
                  <a:cubicBezTo>
                    <a:pt x="251" y="620"/>
                    <a:pt x="1" y="1156"/>
                    <a:pt x="48" y="19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4"/>
            <p:cNvSpPr/>
            <p:nvPr/>
          </p:nvSpPr>
          <p:spPr>
            <a:xfrm>
              <a:off x="692325" y="2793625"/>
              <a:ext cx="38725" cy="35450"/>
            </a:xfrm>
            <a:custGeom>
              <a:avLst/>
              <a:gdLst/>
              <a:ahLst/>
              <a:cxnLst/>
              <a:rect l="l" t="t" r="r" b="b"/>
              <a:pathLst>
                <a:path w="1549" h="1418" extrusionOk="0">
                  <a:moveTo>
                    <a:pt x="49" y="322"/>
                  </a:moveTo>
                  <a:cubicBezTo>
                    <a:pt x="60" y="417"/>
                    <a:pt x="60" y="536"/>
                    <a:pt x="156" y="632"/>
                  </a:cubicBezTo>
                  <a:cubicBezTo>
                    <a:pt x="299" y="810"/>
                    <a:pt x="465" y="953"/>
                    <a:pt x="632" y="1108"/>
                  </a:cubicBezTo>
                  <a:cubicBezTo>
                    <a:pt x="692" y="1167"/>
                    <a:pt x="751" y="1227"/>
                    <a:pt x="811" y="1275"/>
                  </a:cubicBezTo>
                  <a:cubicBezTo>
                    <a:pt x="918" y="1370"/>
                    <a:pt x="1013" y="1417"/>
                    <a:pt x="1120" y="1417"/>
                  </a:cubicBezTo>
                  <a:cubicBezTo>
                    <a:pt x="1358" y="1417"/>
                    <a:pt x="1465" y="1156"/>
                    <a:pt x="1513" y="1060"/>
                  </a:cubicBezTo>
                  <a:lnTo>
                    <a:pt x="1549" y="977"/>
                  </a:lnTo>
                  <a:lnTo>
                    <a:pt x="1477" y="894"/>
                  </a:lnTo>
                  <a:cubicBezTo>
                    <a:pt x="1406" y="810"/>
                    <a:pt x="1334" y="739"/>
                    <a:pt x="1251" y="655"/>
                  </a:cubicBezTo>
                  <a:cubicBezTo>
                    <a:pt x="1061" y="453"/>
                    <a:pt x="882" y="263"/>
                    <a:pt x="692" y="84"/>
                  </a:cubicBezTo>
                  <a:cubicBezTo>
                    <a:pt x="632" y="36"/>
                    <a:pt x="572" y="1"/>
                    <a:pt x="465" y="1"/>
                  </a:cubicBezTo>
                  <a:cubicBezTo>
                    <a:pt x="406" y="1"/>
                    <a:pt x="358" y="1"/>
                    <a:pt x="299" y="24"/>
                  </a:cubicBezTo>
                  <a:cubicBezTo>
                    <a:pt x="263" y="24"/>
                    <a:pt x="215" y="36"/>
                    <a:pt x="180" y="36"/>
                  </a:cubicBezTo>
                  <a:lnTo>
                    <a:pt x="1" y="36"/>
                  </a:lnTo>
                  <a:lnTo>
                    <a:pt x="37" y="215"/>
                  </a:lnTo>
                  <a:cubicBezTo>
                    <a:pt x="37" y="263"/>
                    <a:pt x="37" y="286"/>
                    <a:pt x="49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54"/>
            <p:cNvSpPr/>
            <p:nvPr/>
          </p:nvSpPr>
          <p:spPr>
            <a:xfrm>
              <a:off x="825675" y="2751350"/>
              <a:ext cx="18500" cy="61650"/>
            </a:xfrm>
            <a:custGeom>
              <a:avLst/>
              <a:gdLst/>
              <a:ahLst/>
              <a:cxnLst/>
              <a:rect l="l" t="t" r="r" b="b"/>
              <a:pathLst>
                <a:path w="740" h="2466" extrusionOk="0">
                  <a:moveTo>
                    <a:pt x="596" y="2466"/>
                  </a:moveTo>
                  <a:lnTo>
                    <a:pt x="620" y="1989"/>
                  </a:lnTo>
                  <a:cubicBezTo>
                    <a:pt x="632" y="1823"/>
                    <a:pt x="656" y="1668"/>
                    <a:pt x="668" y="1513"/>
                  </a:cubicBezTo>
                  <a:cubicBezTo>
                    <a:pt x="715" y="1084"/>
                    <a:pt x="739" y="727"/>
                    <a:pt x="703" y="334"/>
                  </a:cubicBezTo>
                  <a:cubicBezTo>
                    <a:pt x="680" y="227"/>
                    <a:pt x="572" y="180"/>
                    <a:pt x="501" y="132"/>
                  </a:cubicBezTo>
                  <a:cubicBezTo>
                    <a:pt x="489" y="120"/>
                    <a:pt x="453" y="120"/>
                    <a:pt x="441" y="96"/>
                  </a:cubicBezTo>
                  <a:lnTo>
                    <a:pt x="275" y="1"/>
                  </a:lnTo>
                  <a:lnTo>
                    <a:pt x="215" y="180"/>
                  </a:lnTo>
                  <a:cubicBezTo>
                    <a:pt x="1" y="834"/>
                    <a:pt x="37" y="1525"/>
                    <a:pt x="358" y="20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54"/>
            <p:cNvSpPr/>
            <p:nvPr/>
          </p:nvSpPr>
          <p:spPr>
            <a:xfrm>
              <a:off x="753350" y="2945425"/>
              <a:ext cx="123550" cy="159875"/>
            </a:xfrm>
            <a:custGeom>
              <a:avLst/>
              <a:gdLst/>
              <a:ahLst/>
              <a:cxnLst/>
              <a:rect l="l" t="t" r="r" b="b"/>
              <a:pathLst>
                <a:path w="4942" h="6395" extrusionOk="0">
                  <a:moveTo>
                    <a:pt x="2775" y="1"/>
                  </a:moveTo>
                  <a:cubicBezTo>
                    <a:pt x="2525" y="1"/>
                    <a:pt x="2263" y="60"/>
                    <a:pt x="2037" y="179"/>
                  </a:cubicBezTo>
                  <a:cubicBezTo>
                    <a:pt x="2013" y="203"/>
                    <a:pt x="1977" y="203"/>
                    <a:pt x="1941" y="215"/>
                  </a:cubicBezTo>
                  <a:cubicBezTo>
                    <a:pt x="1894" y="227"/>
                    <a:pt x="1846" y="227"/>
                    <a:pt x="1810" y="239"/>
                  </a:cubicBezTo>
                  <a:cubicBezTo>
                    <a:pt x="1108" y="477"/>
                    <a:pt x="572" y="810"/>
                    <a:pt x="108" y="1275"/>
                  </a:cubicBezTo>
                  <a:lnTo>
                    <a:pt x="1" y="1370"/>
                  </a:lnTo>
                  <a:lnTo>
                    <a:pt x="108" y="1477"/>
                  </a:lnTo>
                  <a:cubicBezTo>
                    <a:pt x="239" y="1596"/>
                    <a:pt x="358" y="1656"/>
                    <a:pt x="489" y="1656"/>
                  </a:cubicBezTo>
                  <a:cubicBezTo>
                    <a:pt x="632" y="1656"/>
                    <a:pt x="715" y="1596"/>
                    <a:pt x="810" y="1549"/>
                  </a:cubicBezTo>
                  <a:cubicBezTo>
                    <a:pt x="834" y="1537"/>
                    <a:pt x="870" y="1525"/>
                    <a:pt x="882" y="1513"/>
                  </a:cubicBezTo>
                  <a:cubicBezTo>
                    <a:pt x="1025" y="1430"/>
                    <a:pt x="1191" y="1358"/>
                    <a:pt x="1346" y="1287"/>
                  </a:cubicBezTo>
                  <a:cubicBezTo>
                    <a:pt x="1668" y="1120"/>
                    <a:pt x="1977" y="977"/>
                    <a:pt x="2311" y="882"/>
                  </a:cubicBezTo>
                  <a:cubicBezTo>
                    <a:pt x="2430" y="858"/>
                    <a:pt x="2561" y="834"/>
                    <a:pt x="2680" y="834"/>
                  </a:cubicBezTo>
                  <a:cubicBezTo>
                    <a:pt x="3108" y="834"/>
                    <a:pt x="3513" y="1049"/>
                    <a:pt x="3787" y="1406"/>
                  </a:cubicBezTo>
                  <a:cubicBezTo>
                    <a:pt x="4037" y="1751"/>
                    <a:pt x="4144" y="2168"/>
                    <a:pt x="4073" y="2561"/>
                  </a:cubicBezTo>
                  <a:cubicBezTo>
                    <a:pt x="4025" y="2549"/>
                    <a:pt x="3966" y="2537"/>
                    <a:pt x="3918" y="2525"/>
                  </a:cubicBezTo>
                  <a:cubicBezTo>
                    <a:pt x="3608" y="2406"/>
                    <a:pt x="3275" y="2358"/>
                    <a:pt x="2965" y="2358"/>
                  </a:cubicBezTo>
                  <a:cubicBezTo>
                    <a:pt x="2120" y="2358"/>
                    <a:pt x="1358" y="2763"/>
                    <a:pt x="822" y="3477"/>
                  </a:cubicBezTo>
                  <a:cubicBezTo>
                    <a:pt x="227" y="4275"/>
                    <a:pt x="251" y="4930"/>
                    <a:pt x="929" y="5680"/>
                  </a:cubicBezTo>
                  <a:cubicBezTo>
                    <a:pt x="1370" y="6168"/>
                    <a:pt x="1787" y="6394"/>
                    <a:pt x="2251" y="6394"/>
                  </a:cubicBezTo>
                  <a:cubicBezTo>
                    <a:pt x="2442" y="6394"/>
                    <a:pt x="2632" y="6347"/>
                    <a:pt x="2846" y="6252"/>
                  </a:cubicBezTo>
                  <a:cubicBezTo>
                    <a:pt x="3096" y="6156"/>
                    <a:pt x="3311" y="5990"/>
                    <a:pt x="3513" y="5823"/>
                  </a:cubicBezTo>
                  <a:cubicBezTo>
                    <a:pt x="3561" y="5799"/>
                    <a:pt x="3585" y="5763"/>
                    <a:pt x="3632" y="5740"/>
                  </a:cubicBezTo>
                  <a:cubicBezTo>
                    <a:pt x="3763" y="5632"/>
                    <a:pt x="3870" y="5525"/>
                    <a:pt x="4025" y="5394"/>
                  </a:cubicBezTo>
                  <a:lnTo>
                    <a:pt x="4049" y="5359"/>
                  </a:lnTo>
                  <a:lnTo>
                    <a:pt x="4204" y="6287"/>
                  </a:lnTo>
                  <a:lnTo>
                    <a:pt x="4466" y="6287"/>
                  </a:lnTo>
                  <a:lnTo>
                    <a:pt x="4585" y="6287"/>
                  </a:lnTo>
                  <a:lnTo>
                    <a:pt x="4620" y="6180"/>
                  </a:lnTo>
                  <a:cubicBezTo>
                    <a:pt x="4632" y="6109"/>
                    <a:pt x="4668" y="6049"/>
                    <a:pt x="4680" y="5978"/>
                  </a:cubicBezTo>
                  <a:cubicBezTo>
                    <a:pt x="4728" y="5811"/>
                    <a:pt x="4775" y="5644"/>
                    <a:pt x="4799" y="5478"/>
                  </a:cubicBezTo>
                  <a:cubicBezTo>
                    <a:pt x="4858" y="4823"/>
                    <a:pt x="4894" y="4156"/>
                    <a:pt x="4918" y="3501"/>
                  </a:cubicBezTo>
                  <a:cubicBezTo>
                    <a:pt x="4930" y="3120"/>
                    <a:pt x="4942" y="2608"/>
                    <a:pt x="4906" y="2108"/>
                  </a:cubicBezTo>
                  <a:cubicBezTo>
                    <a:pt x="4799" y="977"/>
                    <a:pt x="3811" y="1"/>
                    <a:pt x="2775" y="1"/>
                  </a:cubicBezTo>
                  <a:close/>
                  <a:moveTo>
                    <a:pt x="1882" y="3477"/>
                  </a:moveTo>
                  <a:cubicBezTo>
                    <a:pt x="2227" y="3311"/>
                    <a:pt x="2549" y="3215"/>
                    <a:pt x="2858" y="3215"/>
                  </a:cubicBezTo>
                  <a:cubicBezTo>
                    <a:pt x="3251" y="3215"/>
                    <a:pt x="3632" y="3335"/>
                    <a:pt x="4037" y="3561"/>
                  </a:cubicBezTo>
                  <a:cubicBezTo>
                    <a:pt x="3870" y="4466"/>
                    <a:pt x="3454" y="5109"/>
                    <a:pt x="2739" y="5478"/>
                  </a:cubicBezTo>
                  <a:cubicBezTo>
                    <a:pt x="2620" y="5537"/>
                    <a:pt x="2489" y="5573"/>
                    <a:pt x="2346" y="5573"/>
                  </a:cubicBezTo>
                  <a:lnTo>
                    <a:pt x="2346" y="5573"/>
                  </a:lnTo>
                  <a:cubicBezTo>
                    <a:pt x="1763" y="5573"/>
                    <a:pt x="1179" y="5097"/>
                    <a:pt x="1132" y="4573"/>
                  </a:cubicBezTo>
                  <a:cubicBezTo>
                    <a:pt x="1108" y="4263"/>
                    <a:pt x="1513" y="3668"/>
                    <a:pt x="1882" y="34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373;p54"/>
          <p:cNvGrpSpPr/>
          <p:nvPr/>
        </p:nvGrpSpPr>
        <p:grpSpPr>
          <a:xfrm rot="-668250">
            <a:off x="4957115" y="4019944"/>
            <a:ext cx="849903" cy="571578"/>
            <a:chOff x="6429375" y="2405775"/>
            <a:chExt cx="528050" cy="355125"/>
          </a:xfrm>
        </p:grpSpPr>
        <p:sp>
          <p:nvSpPr>
            <p:cNvPr id="374" name="Google Shape;374;p54"/>
            <p:cNvSpPr/>
            <p:nvPr/>
          </p:nvSpPr>
          <p:spPr>
            <a:xfrm>
              <a:off x="6499025" y="2449250"/>
              <a:ext cx="219100" cy="294700"/>
            </a:xfrm>
            <a:custGeom>
              <a:avLst/>
              <a:gdLst/>
              <a:ahLst/>
              <a:cxnLst/>
              <a:rect l="l" t="t" r="r" b="b"/>
              <a:pathLst>
                <a:path w="8764" h="11788" extrusionOk="0">
                  <a:moveTo>
                    <a:pt x="8680" y="0"/>
                  </a:moveTo>
                  <a:cubicBezTo>
                    <a:pt x="8680" y="357"/>
                    <a:pt x="8692" y="619"/>
                    <a:pt x="8680" y="893"/>
                  </a:cubicBezTo>
                  <a:cubicBezTo>
                    <a:pt x="8382" y="4489"/>
                    <a:pt x="8763" y="8108"/>
                    <a:pt x="8596" y="11787"/>
                  </a:cubicBezTo>
                  <a:cubicBezTo>
                    <a:pt x="8358" y="11692"/>
                    <a:pt x="8203" y="11632"/>
                    <a:pt x="8049" y="11573"/>
                  </a:cubicBezTo>
                  <a:cubicBezTo>
                    <a:pt x="7108" y="11144"/>
                    <a:pt x="6179" y="10716"/>
                    <a:pt x="5227" y="10299"/>
                  </a:cubicBezTo>
                  <a:cubicBezTo>
                    <a:pt x="4048" y="9775"/>
                    <a:pt x="2858" y="9287"/>
                    <a:pt x="1667" y="8775"/>
                  </a:cubicBezTo>
                  <a:cubicBezTo>
                    <a:pt x="1215" y="8585"/>
                    <a:pt x="786" y="8346"/>
                    <a:pt x="333" y="8156"/>
                  </a:cubicBezTo>
                  <a:cubicBezTo>
                    <a:pt x="83" y="8049"/>
                    <a:pt x="0" y="7870"/>
                    <a:pt x="0" y="7608"/>
                  </a:cubicBezTo>
                  <a:cubicBezTo>
                    <a:pt x="12" y="6775"/>
                    <a:pt x="24" y="5918"/>
                    <a:pt x="24" y="5072"/>
                  </a:cubicBezTo>
                  <a:cubicBezTo>
                    <a:pt x="24" y="4763"/>
                    <a:pt x="143" y="4572"/>
                    <a:pt x="405" y="4405"/>
                  </a:cubicBezTo>
                  <a:cubicBezTo>
                    <a:pt x="1060" y="4001"/>
                    <a:pt x="1691" y="3596"/>
                    <a:pt x="2334" y="3179"/>
                  </a:cubicBezTo>
                  <a:cubicBezTo>
                    <a:pt x="4179" y="1988"/>
                    <a:pt x="6144" y="1036"/>
                    <a:pt x="8156" y="143"/>
                  </a:cubicBezTo>
                  <a:cubicBezTo>
                    <a:pt x="8275" y="107"/>
                    <a:pt x="8406" y="72"/>
                    <a:pt x="8680" y="0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54"/>
            <p:cNvSpPr/>
            <p:nvPr/>
          </p:nvSpPr>
          <p:spPr>
            <a:xfrm>
              <a:off x="6440675" y="2537350"/>
              <a:ext cx="48550" cy="146175"/>
            </a:xfrm>
            <a:custGeom>
              <a:avLst/>
              <a:gdLst/>
              <a:ahLst/>
              <a:cxnLst/>
              <a:rect l="l" t="t" r="r" b="b"/>
              <a:pathLst>
                <a:path w="1942" h="5847" extrusionOk="0">
                  <a:moveTo>
                    <a:pt x="1917" y="3334"/>
                  </a:moveTo>
                  <a:lnTo>
                    <a:pt x="1917" y="5215"/>
                  </a:lnTo>
                  <a:cubicBezTo>
                    <a:pt x="1917" y="5715"/>
                    <a:pt x="1846" y="5811"/>
                    <a:pt x="1346" y="5823"/>
                  </a:cubicBezTo>
                  <a:cubicBezTo>
                    <a:pt x="36" y="5846"/>
                    <a:pt x="191" y="5751"/>
                    <a:pt x="131" y="4739"/>
                  </a:cubicBezTo>
                  <a:cubicBezTo>
                    <a:pt x="72" y="3787"/>
                    <a:pt x="24" y="2834"/>
                    <a:pt x="12" y="1858"/>
                  </a:cubicBezTo>
                  <a:cubicBezTo>
                    <a:pt x="0" y="1477"/>
                    <a:pt x="72" y="1084"/>
                    <a:pt x="120" y="703"/>
                  </a:cubicBezTo>
                  <a:cubicBezTo>
                    <a:pt x="120" y="655"/>
                    <a:pt x="131" y="631"/>
                    <a:pt x="131" y="584"/>
                  </a:cubicBezTo>
                  <a:cubicBezTo>
                    <a:pt x="191" y="310"/>
                    <a:pt x="381" y="274"/>
                    <a:pt x="608" y="238"/>
                  </a:cubicBezTo>
                  <a:cubicBezTo>
                    <a:pt x="977" y="191"/>
                    <a:pt x="1370" y="0"/>
                    <a:pt x="1739" y="250"/>
                  </a:cubicBezTo>
                  <a:cubicBezTo>
                    <a:pt x="1810" y="298"/>
                    <a:pt x="1810" y="465"/>
                    <a:pt x="1822" y="584"/>
                  </a:cubicBezTo>
                  <a:cubicBezTo>
                    <a:pt x="1870" y="1501"/>
                    <a:pt x="1917" y="2417"/>
                    <a:pt x="1941" y="3334"/>
                  </a:cubicBezTo>
                  <a:cubicBezTo>
                    <a:pt x="1929" y="3322"/>
                    <a:pt x="1929" y="3334"/>
                    <a:pt x="1917" y="333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54"/>
            <p:cNvSpPr/>
            <p:nvPr/>
          </p:nvSpPr>
          <p:spPr>
            <a:xfrm>
              <a:off x="6837450" y="2423950"/>
              <a:ext cx="104800" cy="314350"/>
            </a:xfrm>
            <a:custGeom>
              <a:avLst/>
              <a:gdLst/>
              <a:ahLst/>
              <a:cxnLst/>
              <a:rect l="l" t="t" r="r" b="b"/>
              <a:pathLst>
                <a:path w="4192" h="12574" extrusionOk="0">
                  <a:moveTo>
                    <a:pt x="358" y="11680"/>
                  </a:moveTo>
                  <a:cubicBezTo>
                    <a:pt x="453" y="11513"/>
                    <a:pt x="560" y="11359"/>
                    <a:pt x="643" y="11192"/>
                  </a:cubicBezTo>
                  <a:cubicBezTo>
                    <a:pt x="1013" y="10573"/>
                    <a:pt x="1239" y="9906"/>
                    <a:pt x="1286" y="9192"/>
                  </a:cubicBezTo>
                  <a:cubicBezTo>
                    <a:pt x="1370" y="7632"/>
                    <a:pt x="1453" y="6060"/>
                    <a:pt x="1048" y="4524"/>
                  </a:cubicBezTo>
                  <a:cubicBezTo>
                    <a:pt x="834" y="3739"/>
                    <a:pt x="512" y="2977"/>
                    <a:pt x="179" y="2215"/>
                  </a:cubicBezTo>
                  <a:cubicBezTo>
                    <a:pt x="0" y="1810"/>
                    <a:pt x="36" y="1512"/>
                    <a:pt x="346" y="1215"/>
                  </a:cubicBezTo>
                  <a:cubicBezTo>
                    <a:pt x="691" y="893"/>
                    <a:pt x="1013" y="560"/>
                    <a:pt x="1346" y="226"/>
                  </a:cubicBezTo>
                  <a:cubicBezTo>
                    <a:pt x="1572" y="0"/>
                    <a:pt x="1775" y="48"/>
                    <a:pt x="2013" y="202"/>
                  </a:cubicBezTo>
                  <a:cubicBezTo>
                    <a:pt x="2715" y="714"/>
                    <a:pt x="3072" y="1453"/>
                    <a:pt x="3334" y="2227"/>
                  </a:cubicBezTo>
                  <a:cubicBezTo>
                    <a:pt x="3989" y="4120"/>
                    <a:pt x="4191" y="6072"/>
                    <a:pt x="3977" y="8061"/>
                  </a:cubicBezTo>
                  <a:cubicBezTo>
                    <a:pt x="3846" y="9251"/>
                    <a:pt x="3513" y="10359"/>
                    <a:pt x="2941" y="11394"/>
                  </a:cubicBezTo>
                  <a:cubicBezTo>
                    <a:pt x="2727" y="11775"/>
                    <a:pt x="2429" y="12097"/>
                    <a:pt x="2167" y="12430"/>
                  </a:cubicBezTo>
                  <a:cubicBezTo>
                    <a:pt x="2084" y="12514"/>
                    <a:pt x="1905" y="12573"/>
                    <a:pt x="1810" y="12549"/>
                  </a:cubicBezTo>
                  <a:cubicBezTo>
                    <a:pt x="1298" y="12383"/>
                    <a:pt x="751" y="12204"/>
                    <a:pt x="358" y="116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54"/>
            <p:cNvSpPr/>
            <p:nvPr/>
          </p:nvSpPr>
          <p:spPr>
            <a:xfrm>
              <a:off x="6760950" y="2507875"/>
              <a:ext cx="71750" cy="185775"/>
            </a:xfrm>
            <a:custGeom>
              <a:avLst/>
              <a:gdLst/>
              <a:ahLst/>
              <a:cxnLst/>
              <a:rect l="l" t="t" r="r" b="b"/>
              <a:pathLst>
                <a:path w="2870" h="7431" extrusionOk="0">
                  <a:moveTo>
                    <a:pt x="1203" y="1"/>
                  </a:moveTo>
                  <a:cubicBezTo>
                    <a:pt x="2525" y="1191"/>
                    <a:pt x="2870" y="5918"/>
                    <a:pt x="1775" y="7430"/>
                  </a:cubicBezTo>
                  <a:cubicBezTo>
                    <a:pt x="1239" y="7371"/>
                    <a:pt x="822" y="7037"/>
                    <a:pt x="417" y="6704"/>
                  </a:cubicBezTo>
                  <a:cubicBezTo>
                    <a:pt x="132" y="6454"/>
                    <a:pt x="251" y="6120"/>
                    <a:pt x="298" y="5811"/>
                  </a:cubicBezTo>
                  <a:cubicBezTo>
                    <a:pt x="429" y="4882"/>
                    <a:pt x="441" y="3977"/>
                    <a:pt x="298" y="3061"/>
                  </a:cubicBezTo>
                  <a:cubicBezTo>
                    <a:pt x="227" y="2596"/>
                    <a:pt x="191" y="2120"/>
                    <a:pt x="84" y="1656"/>
                  </a:cubicBezTo>
                  <a:cubicBezTo>
                    <a:pt x="1" y="1275"/>
                    <a:pt x="120" y="953"/>
                    <a:pt x="382" y="703"/>
                  </a:cubicBezTo>
                  <a:cubicBezTo>
                    <a:pt x="644" y="477"/>
                    <a:pt x="905" y="263"/>
                    <a:pt x="1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4"/>
            <p:cNvSpPr/>
            <p:nvPr/>
          </p:nvSpPr>
          <p:spPr>
            <a:xfrm>
              <a:off x="6429375" y="2433475"/>
              <a:ext cx="300950" cy="327425"/>
            </a:xfrm>
            <a:custGeom>
              <a:avLst/>
              <a:gdLst/>
              <a:ahLst/>
              <a:cxnLst/>
              <a:rect l="l" t="t" r="r" b="b"/>
              <a:pathLst>
                <a:path w="12038" h="13097" extrusionOk="0">
                  <a:moveTo>
                    <a:pt x="12013" y="679"/>
                  </a:moveTo>
                  <a:cubicBezTo>
                    <a:pt x="12013" y="405"/>
                    <a:pt x="12002" y="214"/>
                    <a:pt x="11882" y="95"/>
                  </a:cubicBezTo>
                  <a:cubicBezTo>
                    <a:pt x="11823" y="36"/>
                    <a:pt x="11728" y="0"/>
                    <a:pt x="11644" y="0"/>
                  </a:cubicBezTo>
                  <a:cubicBezTo>
                    <a:pt x="11525" y="0"/>
                    <a:pt x="11382" y="48"/>
                    <a:pt x="11180" y="143"/>
                  </a:cubicBezTo>
                  <a:cubicBezTo>
                    <a:pt x="10870" y="286"/>
                    <a:pt x="10549" y="417"/>
                    <a:pt x="10239" y="572"/>
                  </a:cubicBezTo>
                  <a:cubicBezTo>
                    <a:pt x="9882" y="738"/>
                    <a:pt x="9513" y="917"/>
                    <a:pt x="9156" y="1072"/>
                  </a:cubicBezTo>
                  <a:cubicBezTo>
                    <a:pt x="7596" y="1774"/>
                    <a:pt x="6060" y="2619"/>
                    <a:pt x="4465" y="3679"/>
                  </a:cubicBezTo>
                  <a:cubicBezTo>
                    <a:pt x="3989" y="3989"/>
                    <a:pt x="3500" y="4322"/>
                    <a:pt x="2917" y="4513"/>
                  </a:cubicBezTo>
                  <a:cubicBezTo>
                    <a:pt x="2917" y="4501"/>
                    <a:pt x="2917" y="4501"/>
                    <a:pt x="2905" y="4489"/>
                  </a:cubicBezTo>
                  <a:cubicBezTo>
                    <a:pt x="2869" y="4382"/>
                    <a:pt x="2846" y="4286"/>
                    <a:pt x="2846" y="4203"/>
                  </a:cubicBezTo>
                  <a:cubicBezTo>
                    <a:pt x="2834" y="3834"/>
                    <a:pt x="2631" y="3631"/>
                    <a:pt x="2298" y="3631"/>
                  </a:cubicBezTo>
                  <a:lnTo>
                    <a:pt x="2191" y="3631"/>
                  </a:lnTo>
                  <a:lnTo>
                    <a:pt x="1976" y="3667"/>
                  </a:lnTo>
                  <a:cubicBezTo>
                    <a:pt x="1655" y="3691"/>
                    <a:pt x="1298" y="3739"/>
                    <a:pt x="964" y="3786"/>
                  </a:cubicBezTo>
                  <a:cubicBezTo>
                    <a:pt x="250" y="3893"/>
                    <a:pt x="191" y="3965"/>
                    <a:pt x="119" y="4679"/>
                  </a:cubicBezTo>
                  <a:cubicBezTo>
                    <a:pt x="60" y="5239"/>
                    <a:pt x="0" y="5989"/>
                    <a:pt x="12" y="6739"/>
                  </a:cubicBezTo>
                  <a:cubicBezTo>
                    <a:pt x="24" y="7441"/>
                    <a:pt x="60" y="8156"/>
                    <a:pt x="107" y="8846"/>
                  </a:cubicBezTo>
                  <a:cubicBezTo>
                    <a:pt x="119" y="9192"/>
                    <a:pt x="131" y="9513"/>
                    <a:pt x="143" y="9858"/>
                  </a:cubicBezTo>
                  <a:cubicBezTo>
                    <a:pt x="167" y="10323"/>
                    <a:pt x="476" y="10442"/>
                    <a:pt x="714" y="10454"/>
                  </a:cubicBezTo>
                  <a:cubicBezTo>
                    <a:pt x="905" y="10466"/>
                    <a:pt x="1095" y="10478"/>
                    <a:pt x="1298" y="10478"/>
                  </a:cubicBezTo>
                  <a:cubicBezTo>
                    <a:pt x="1560" y="10501"/>
                    <a:pt x="1845" y="10513"/>
                    <a:pt x="2107" y="10525"/>
                  </a:cubicBezTo>
                  <a:lnTo>
                    <a:pt x="2203" y="10525"/>
                  </a:lnTo>
                  <a:cubicBezTo>
                    <a:pt x="2619" y="10525"/>
                    <a:pt x="2727" y="10382"/>
                    <a:pt x="2846" y="9978"/>
                  </a:cubicBezTo>
                  <a:cubicBezTo>
                    <a:pt x="2881" y="9811"/>
                    <a:pt x="2917" y="9632"/>
                    <a:pt x="2965" y="9454"/>
                  </a:cubicBezTo>
                  <a:cubicBezTo>
                    <a:pt x="2965" y="9430"/>
                    <a:pt x="2977" y="9394"/>
                    <a:pt x="2977" y="9346"/>
                  </a:cubicBezTo>
                  <a:lnTo>
                    <a:pt x="3703" y="9644"/>
                  </a:lnTo>
                  <a:cubicBezTo>
                    <a:pt x="4393" y="9930"/>
                    <a:pt x="5072" y="10228"/>
                    <a:pt x="5763" y="10513"/>
                  </a:cubicBezTo>
                  <a:lnTo>
                    <a:pt x="6156" y="10692"/>
                  </a:lnTo>
                  <a:cubicBezTo>
                    <a:pt x="6965" y="11037"/>
                    <a:pt x="7799" y="11394"/>
                    <a:pt x="8620" y="11752"/>
                  </a:cubicBezTo>
                  <a:cubicBezTo>
                    <a:pt x="9275" y="12049"/>
                    <a:pt x="9930" y="12347"/>
                    <a:pt x="10561" y="12644"/>
                  </a:cubicBezTo>
                  <a:cubicBezTo>
                    <a:pt x="10859" y="12775"/>
                    <a:pt x="11156" y="12918"/>
                    <a:pt x="11478" y="13061"/>
                  </a:cubicBezTo>
                  <a:lnTo>
                    <a:pt x="11573" y="13097"/>
                  </a:lnTo>
                  <a:lnTo>
                    <a:pt x="11656" y="13025"/>
                  </a:lnTo>
                  <a:cubicBezTo>
                    <a:pt x="11990" y="12668"/>
                    <a:pt x="12037" y="12299"/>
                    <a:pt x="12025" y="11942"/>
                  </a:cubicBezTo>
                  <a:lnTo>
                    <a:pt x="11990" y="9073"/>
                  </a:lnTo>
                  <a:cubicBezTo>
                    <a:pt x="11990" y="8823"/>
                    <a:pt x="11978" y="8596"/>
                    <a:pt x="11978" y="8358"/>
                  </a:cubicBezTo>
                  <a:cubicBezTo>
                    <a:pt x="11966" y="7834"/>
                    <a:pt x="11966" y="7311"/>
                    <a:pt x="11966" y="6787"/>
                  </a:cubicBezTo>
                  <a:lnTo>
                    <a:pt x="12013" y="3536"/>
                  </a:lnTo>
                  <a:cubicBezTo>
                    <a:pt x="11978" y="2560"/>
                    <a:pt x="12002" y="1607"/>
                    <a:pt x="12013" y="679"/>
                  </a:cubicBezTo>
                  <a:close/>
                  <a:moveTo>
                    <a:pt x="3191" y="8632"/>
                  </a:moveTo>
                  <a:cubicBezTo>
                    <a:pt x="2988" y="8549"/>
                    <a:pt x="2929" y="8442"/>
                    <a:pt x="2929" y="8215"/>
                  </a:cubicBezTo>
                  <a:cubicBezTo>
                    <a:pt x="2965" y="7227"/>
                    <a:pt x="2965" y="6418"/>
                    <a:pt x="2965" y="5691"/>
                  </a:cubicBezTo>
                  <a:cubicBezTo>
                    <a:pt x="2965" y="5441"/>
                    <a:pt x="3048" y="5275"/>
                    <a:pt x="3262" y="5144"/>
                  </a:cubicBezTo>
                  <a:cubicBezTo>
                    <a:pt x="3905" y="4739"/>
                    <a:pt x="4560" y="4334"/>
                    <a:pt x="5191" y="3917"/>
                  </a:cubicBezTo>
                  <a:cubicBezTo>
                    <a:pt x="7120" y="2679"/>
                    <a:pt x="9204" y="1703"/>
                    <a:pt x="10989" y="893"/>
                  </a:cubicBezTo>
                  <a:cubicBezTo>
                    <a:pt x="11049" y="869"/>
                    <a:pt x="11120" y="857"/>
                    <a:pt x="11240" y="822"/>
                  </a:cubicBezTo>
                  <a:cubicBezTo>
                    <a:pt x="11251" y="822"/>
                    <a:pt x="11287" y="810"/>
                    <a:pt x="11299" y="810"/>
                  </a:cubicBezTo>
                  <a:lnTo>
                    <a:pt x="11299" y="953"/>
                  </a:lnTo>
                  <a:lnTo>
                    <a:pt x="11299" y="1512"/>
                  </a:lnTo>
                  <a:cubicBezTo>
                    <a:pt x="11132" y="3536"/>
                    <a:pt x="11180" y="5596"/>
                    <a:pt x="11228" y="7596"/>
                  </a:cubicBezTo>
                  <a:cubicBezTo>
                    <a:pt x="11251" y="9096"/>
                    <a:pt x="11299" y="10656"/>
                    <a:pt x="11240" y="12204"/>
                  </a:cubicBezTo>
                  <a:cubicBezTo>
                    <a:pt x="11228" y="12204"/>
                    <a:pt x="11204" y="12192"/>
                    <a:pt x="11192" y="12192"/>
                  </a:cubicBezTo>
                  <a:cubicBezTo>
                    <a:pt x="11073" y="12144"/>
                    <a:pt x="10966" y="12121"/>
                    <a:pt x="10882" y="12073"/>
                  </a:cubicBezTo>
                  <a:cubicBezTo>
                    <a:pt x="10537" y="11918"/>
                    <a:pt x="10192" y="11763"/>
                    <a:pt x="9870" y="11609"/>
                  </a:cubicBezTo>
                  <a:cubicBezTo>
                    <a:pt x="9275" y="11347"/>
                    <a:pt x="8668" y="11061"/>
                    <a:pt x="8049" y="10787"/>
                  </a:cubicBezTo>
                  <a:cubicBezTo>
                    <a:pt x="7394" y="10513"/>
                    <a:pt x="6739" y="10228"/>
                    <a:pt x="6108" y="9954"/>
                  </a:cubicBezTo>
                  <a:cubicBezTo>
                    <a:pt x="5572" y="9739"/>
                    <a:pt x="5036" y="9513"/>
                    <a:pt x="4501" y="9275"/>
                  </a:cubicBezTo>
                  <a:cubicBezTo>
                    <a:pt x="4262" y="9168"/>
                    <a:pt x="4036" y="9061"/>
                    <a:pt x="3798" y="8942"/>
                  </a:cubicBezTo>
                  <a:cubicBezTo>
                    <a:pt x="3620" y="8846"/>
                    <a:pt x="3393" y="8739"/>
                    <a:pt x="3191" y="8632"/>
                  </a:cubicBezTo>
                  <a:close/>
                  <a:moveTo>
                    <a:pt x="1488" y="9823"/>
                  </a:moveTo>
                  <a:cubicBezTo>
                    <a:pt x="774" y="9823"/>
                    <a:pt x="774" y="9811"/>
                    <a:pt x="750" y="9168"/>
                  </a:cubicBezTo>
                  <a:cubicBezTo>
                    <a:pt x="750" y="9085"/>
                    <a:pt x="726" y="8989"/>
                    <a:pt x="726" y="8894"/>
                  </a:cubicBezTo>
                  <a:cubicBezTo>
                    <a:pt x="667" y="7965"/>
                    <a:pt x="631" y="7001"/>
                    <a:pt x="607" y="6037"/>
                  </a:cubicBezTo>
                  <a:cubicBezTo>
                    <a:pt x="607" y="5775"/>
                    <a:pt x="643" y="5513"/>
                    <a:pt x="667" y="5239"/>
                  </a:cubicBezTo>
                  <a:lnTo>
                    <a:pt x="714" y="4882"/>
                  </a:lnTo>
                  <a:cubicBezTo>
                    <a:pt x="714" y="4858"/>
                    <a:pt x="726" y="4822"/>
                    <a:pt x="726" y="4786"/>
                  </a:cubicBezTo>
                  <a:cubicBezTo>
                    <a:pt x="762" y="4632"/>
                    <a:pt x="833" y="4584"/>
                    <a:pt x="1072" y="4560"/>
                  </a:cubicBezTo>
                  <a:cubicBezTo>
                    <a:pt x="1179" y="4548"/>
                    <a:pt x="1286" y="4524"/>
                    <a:pt x="1381" y="4501"/>
                  </a:cubicBezTo>
                  <a:cubicBezTo>
                    <a:pt x="1524" y="4465"/>
                    <a:pt x="1655" y="4441"/>
                    <a:pt x="1774" y="4441"/>
                  </a:cubicBezTo>
                  <a:cubicBezTo>
                    <a:pt x="1893" y="4441"/>
                    <a:pt x="2000" y="4465"/>
                    <a:pt x="2096" y="4524"/>
                  </a:cubicBezTo>
                  <a:cubicBezTo>
                    <a:pt x="2107" y="4572"/>
                    <a:pt x="2131" y="4703"/>
                    <a:pt x="2131" y="4751"/>
                  </a:cubicBezTo>
                  <a:cubicBezTo>
                    <a:pt x="2155" y="5465"/>
                    <a:pt x="2191" y="6168"/>
                    <a:pt x="2215" y="6882"/>
                  </a:cubicBezTo>
                  <a:lnTo>
                    <a:pt x="2226" y="7358"/>
                  </a:lnTo>
                  <a:lnTo>
                    <a:pt x="2203" y="7358"/>
                  </a:lnTo>
                  <a:lnTo>
                    <a:pt x="2203" y="9382"/>
                  </a:lnTo>
                  <a:cubicBezTo>
                    <a:pt x="2203" y="9811"/>
                    <a:pt x="2191" y="9823"/>
                    <a:pt x="1786" y="9847"/>
                  </a:cubicBezTo>
                  <a:cubicBezTo>
                    <a:pt x="1679" y="9823"/>
                    <a:pt x="1584" y="9823"/>
                    <a:pt x="1488" y="98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54"/>
            <p:cNvSpPr/>
            <p:nvPr/>
          </p:nvSpPr>
          <p:spPr>
            <a:xfrm>
              <a:off x="6821075" y="2405775"/>
              <a:ext cx="136350" cy="354250"/>
            </a:xfrm>
            <a:custGeom>
              <a:avLst/>
              <a:gdLst/>
              <a:ahLst/>
              <a:cxnLst/>
              <a:rect l="l" t="t" r="r" b="b"/>
              <a:pathLst>
                <a:path w="5454" h="14170" extrusionOk="0">
                  <a:moveTo>
                    <a:pt x="5061" y="4478"/>
                  </a:moveTo>
                  <a:cubicBezTo>
                    <a:pt x="4823" y="3287"/>
                    <a:pt x="4454" y="2275"/>
                    <a:pt x="3930" y="1346"/>
                  </a:cubicBezTo>
                  <a:cubicBezTo>
                    <a:pt x="3620" y="799"/>
                    <a:pt x="3156" y="429"/>
                    <a:pt x="2739" y="144"/>
                  </a:cubicBezTo>
                  <a:cubicBezTo>
                    <a:pt x="2596" y="37"/>
                    <a:pt x="2465" y="1"/>
                    <a:pt x="2322" y="1"/>
                  </a:cubicBezTo>
                  <a:cubicBezTo>
                    <a:pt x="2191" y="1"/>
                    <a:pt x="2072" y="60"/>
                    <a:pt x="1965" y="144"/>
                  </a:cubicBezTo>
                  <a:cubicBezTo>
                    <a:pt x="1822" y="310"/>
                    <a:pt x="1644" y="453"/>
                    <a:pt x="1489" y="608"/>
                  </a:cubicBezTo>
                  <a:cubicBezTo>
                    <a:pt x="1001" y="1072"/>
                    <a:pt x="501" y="1549"/>
                    <a:pt x="144" y="2168"/>
                  </a:cubicBezTo>
                  <a:cubicBezTo>
                    <a:pt x="48" y="2323"/>
                    <a:pt x="1" y="2561"/>
                    <a:pt x="84" y="2715"/>
                  </a:cubicBezTo>
                  <a:cubicBezTo>
                    <a:pt x="179" y="2954"/>
                    <a:pt x="286" y="3192"/>
                    <a:pt x="405" y="3418"/>
                  </a:cubicBezTo>
                  <a:cubicBezTo>
                    <a:pt x="513" y="3632"/>
                    <a:pt x="620" y="3835"/>
                    <a:pt x="703" y="4049"/>
                  </a:cubicBezTo>
                  <a:cubicBezTo>
                    <a:pt x="1156" y="5097"/>
                    <a:pt x="1370" y="6013"/>
                    <a:pt x="1417" y="6883"/>
                  </a:cubicBezTo>
                  <a:cubicBezTo>
                    <a:pt x="1453" y="7537"/>
                    <a:pt x="1453" y="8216"/>
                    <a:pt x="1453" y="8847"/>
                  </a:cubicBezTo>
                  <a:lnTo>
                    <a:pt x="1453" y="9121"/>
                  </a:lnTo>
                  <a:cubicBezTo>
                    <a:pt x="1453" y="10264"/>
                    <a:pt x="1108" y="11276"/>
                    <a:pt x="417" y="12121"/>
                  </a:cubicBezTo>
                  <a:cubicBezTo>
                    <a:pt x="322" y="12264"/>
                    <a:pt x="215" y="12407"/>
                    <a:pt x="227" y="12574"/>
                  </a:cubicBezTo>
                  <a:cubicBezTo>
                    <a:pt x="239" y="12717"/>
                    <a:pt x="358" y="12836"/>
                    <a:pt x="477" y="12919"/>
                  </a:cubicBezTo>
                  <a:cubicBezTo>
                    <a:pt x="1179" y="13431"/>
                    <a:pt x="1941" y="13836"/>
                    <a:pt x="2799" y="14133"/>
                  </a:cubicBezTo>
                  <a:lnTo>
                    <a:pt x="2894" y="14169"/>
                  </a:lnTo>
                  <a:lnTo>
                    <a:pt x="2953" y="14086"/>
                  </a:lnTo>
                  <a:cubicBezTo>
                    <a:pt x="3989" y="12895"/>
                    <a:pt x="4692" y="11586"/>
                    <a:pt x="5001" y="10193"/>
                  </a:cubicBezTo>
                  <a:cubicBezTo>
                    <a:pt x="5418" y="8299"/>
                    <a:pt x="5454" y="6383"/>
                    <a:pt x="5061" y="4478"/>
                  </a:cubicBezTo>
                  <a:close/>
                  <a:moveTo>
                    <a:pt x="2537" y="13157"/>
                  </a:moveTo>
                  <a:lnTo>
                    <a:pt x="2477" y="13121"/>
                  </a:lnTo>
                  <a:cubicBezTo>
                    <a:pt x="2001" y="12955"/>
                    <a:pt x="1548" y="12800"/>
                    <a:pt x="1215" y="12395"/>
                  </a:cubicBezTo>
                  <a:lnTo>
                    <a:pt x="1239" y="12336"/>
                  </a:lnTo>
                  <a:cubicBezTo>
                    <a:pt x="1298" y="12217"/>
                    <a:pt x="1370" y="12109"/>
                    <a:pt x="1429" y="11990"/>
                  </a:cubicBezTo>
                  <a:cubicBezTo>
                    <a:pt x="1834" y="11336"/>
                    <a:pt x="2060" y="10633"/>
                    <a:pt x="2108" y="9943"/>
                  </a:cubicBezTo>
                  <a:cubicBezTo>
                    <a:pt x="2203" y="8252"/>
                    <a:pt x="2251" y="6740"/>
                    <a:pt x="1870" y="5216"/>
                  </a:cubicBezTo>
                  <a:cubicBezTo>
                    <a:pt x="1656" y="4418"/>
                    <a:pt x="1334" y="3668"/>
                    <a:pt x="1001" y="2894"/>
                  </a:cubicBezTo>
                  <a:cubicBezTo>
                    <a:pt x="834" y="2525"/>
                    <a:pt x="870" y="2323"/>
                    <a:pt x="1120" y="2084"/>
                  </a:cubicBezTo>
                  <a:cubicBezTo>
                    <a:pt x="1406" y="1811"/>
                    <a:pt x="1668" y="1525"/>
                    <a:pt x="1941" y="1263"/>
                  </a:cubicBezTo>
                  <a:lnTo>
                    <a:pt x="2120" y="1084"/>
                  </a:lnTo>
                  <a:cubicBezTo>
                    <a:pt x="2227" y="977"/>
                    <a:pt x="2287" y="977"/>
                    <a:pt x="2322" y="977"/>
                  </a:cubicBezTo>
                  <a:cubicBezTo>
                    <a:pt x="2406" y="977"/>
                    <a:pt x="2489" y="1025"/>
                    <a:pt x="2596" y="1096"/>
                  </a:cubicBezTo>
                  <a:cubicBezTo>
                    <a:pt x="3299" y="1608"/>
                    <a:pt x="3632" y="2358"/>
                    <a:pt x="3870" y="3049"/>
                  </a:cubicBezTo>
                  <a:cubicBezTo>
                    <a:pt x="4513" y="4882"/>
                    <a:pt x="4727" y="6811"/>
                    <a:pt x="4501" y="8823"/>
                  </a:cubicBezTo>
                  <a:cubicBezTo>
                    <a:pt x="4370" y="10026"/>
                    <a:pt x="4037" y="11097"/>
                    <a:pt x="3477" y="12098"/>
                  </a:cubicBezTo>
                  <a:cubicBezTo>
                    <a:pt x="3299" y="12407"/>
                    <a:pt x="3037" y="12705"/>
                    <a:pt x="2799" y="12990"/>
                  </a:cubicBezTo>
                  <a:lnTo>
                    <a:pt x="2715" y="13098"/>
                  </a:lnTo>
                  <a:cubicBezTo>
                    <a:pt x="2703" y="13110"/>
                    <a:pt x="2608" y="13157"/>
                    <a:pt x="2537" y="13157"/>
                  </a:cubicBezTo>
                  <a:lnTo>
                    <a:pt x="2537" y="1315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54"/>
            <p:cNvSpPr/>
            <p:nvPr/>
          </p:nvSpPr>
          <p:spPr>
            <a:xfrm>
              <a:off x="6747550" y="2489125"/>
              <a:ext cx="89325" cy="228325"/>
            </a:xfrm>
            <a:custGeom>
              <a:avLst/>
              <a:gdLst/>
              <a:ahLst/>
              <a:cxnLst/>
              <a:rect l="l" t="t" r="r" b="b"/>
              <a:pathLst>
                <a:path w="3573" h="9133" extrusionOk="0">
                  <a:moveTo>
                    <a:pt x="3358" y="3013"/>
                  </a:moveTo>
                  <a:cubicBezTo>
                    <a:pt x="3275" y="2346"/>
                    <a:pt x="3025" y="1703"/>
                    <a:pt x="2763" y="1084"/>
                  </a:cubicBezTo>
                  <a:cubicBezTo>
                    <a:pt x="2644" y="774"/>
                    <a:pt x="2406" y="501"/>
                    <a:pt x="2180" y="251"/>
                  </a:cubicBezTo>
                  <a:lnTo>
                    <a:pt x="2144" y="191"/>
                  </a:lnTo>
                  <a:cubicBezTo>
                    <a:pt x="2037" y="72"/>
                    <a:pt x="1906" y="1"/>
                    <a:pt x="1751" y="1"/>
                  </a:cubicBezTo>
                  <a:cubicBezTo>
                    <a:pt x="1608" y="1"/>
                    <a:pt x="1477" y="48"/>
                    <a:pt x="1358" y="191"/>
                  </a:cubicBezTo>
                  <a:cubicBezTo>
                    <a:pt x="941" y="620"/>
                    <a:pt x="548" y="1024"/>
                    <a:pt x="191" y="1441"/>
                  </a:cubicBezTo>
                  <a:cubicBezTo>
                    <a:pt x="72" y="1584"/>
                    <a:pt x="1" y="1822"/>
                    <a:pt x="25" y="2037"/>
                  </a:cubicBezTo>
                  <a:cubicBezTo>
                    <a:pt x="60" y="2310"/>
                    <a:pt x="120" y="2584"/>
                    <a:pt x="167" y="2858"/>
                  </a:cubicBezTo>
                  <a:cubicBezTo>
                    <a:pt x="203" y="3096"/>
                    <a:pt x="251" y="3346"/>
                    <a:pt x="287" y="3596"/>
                  </a:cubicBezTo>
                  <a:lnTo>
                    <a:pt x="298" y="3715"/>
                  </a:lnTo>
                  <a:cubicBezTo>
                    <a:pt x="382" y="4430"/>
                    <a:pt x="489" y="5156"/>
                    <a:pt x="370" y="5894"/>
                  </a:cubicBezTo>
                  <a:cubicBezTo>
                    <a:pt x="322" y="6132"/>
                    <a:pt x="310" y="6370"/>
                    <a:pt x="298" y="6585"/>
                  </a:cubicBezTo>
                  <a:cubicBezTo>
                    <a:pt x="287" y="6728"/>
                    <a:pt x="263" y="6870"/>
                    <a:pt x="251" y="7001"/>
                  </a:cubicBezTo>
                  <a:cubicBezTo>
                    <a:pt x="191" y="7513"/>
                    <a:pt x="358" y="7882"/>
                    <a:pt x="763" y="8109"/>
                  </a:cubicBezTo>
                  <a:lnTo>
                    <a:pt x="2549" y="9133"/>
                  </a:lnTo>
                  <a:lnTo>
                    <a:pt x="2620" y="9002"/>
                  </a:lnTo>
                  <a:cubicBezTo>
                    <a:pt x="2668" y="8930"/>
                    <a:pt x="2704" y="8871"/>
                    <a:pt x="2739" y="8811"/>
                  </a:cubicBezTo>
                  <a:cubicBezTo>
                    <a:pt x="2823" y="8680"/>
                    <a:pt x="2882" y="8561"/>
                    <a:pt x="2930" y="8454"/>
                  </a:cubicBezTo>
                  <a:cubicBezTo>
                    <a:pt x="2989" y="8240"/>
                    <a:pt x="3049" y="8013"/>
                    <a:pt x="3108" y="7811"/>
                  </a:cubicBezTo>
                  <a:cubicBezTo>
                    <a:pt x="3287" y="7216"/>
                    <a:pt x="3466" y="6597"/>
                    <a:pt x="3513" y="5977"/>
                  </a:cubicBezTo>
                  <a:cubicBezTo>
                    <a:pt x="3573" y="5132"/>
                    <a:pt x="3525" y="4192"/>
                    <a:pt x="3358" y="3013"/>
                  </a:cubicBezTo>
                  <a:close/>
                  <a:moveTo>
                    <a:pt x="1037" y="7347"/>
                  </a:moveTo>
                  <a:cubicBezTo>
                    <a:pt x="882" y="7204"/>
                    <a:pt x="894" y="7025"/>
                    <a:pt x="953" y="6728"/>
                  </a:cubicBezTo>
                  <a:cubicBezTo>
                    <a:pt x="965" y="6680"/>
                    <a:pt x="965" y="6632"/>
                    <a:pt x="977" y="6585"/>
                  </a:cubicBezTo>
                  <a:cubicBezTo>
                    <a:pt x="1132" y="5596"/>
                    <a:pt x="1132" y="4680"/>
                    <a:pt x="977" y="3787"/>
                  </a:cubicBezTo>
                  <a:cubicBezTo>
                    <a:pt x="953" y="3608"/>
                    <a:pt x="941" y="3430"/>
                    <a:pt x="906" y="3251"/>
                  </a:cubicBezTo>
                  <a:cubicBezTo>
                    <a:pt x="882" y="2977"/>
                    <a:pt x="834" y="2679"/>
                    <a:pt x="775" y="2394"/>
                  </a:cubicBezTo>
                  <a:cubicBezTo>
                    <a:pt x="703" y="2060"/>
                    <a:pt x="775" y="1810"/>
                    <a:pt x="1025" y="1584"/>
                  </a:cubicBezTo>
                  <a:cubicBezTo>
                    <a:pt x="1203" y="1429"/>
                    <a:pt x="1382" y="1275"/>
                    <a:pt x="1572" y="1108"/>
                  </a:cubicBezTo>
                  <a:cubicBezTo>
                    <a:pt x="1632" y="1072"/>
                    <a:pt x="1680" y="1024"/>
                    <a:pt x="1739" y="977"/>
                  </a:cubicBezTo>
                  <a:cubicBezTo>
                    <a:pt x="2882" y="2227"/>
                    <a:pt x="3215" y="6561"/>
                    <a:pt x="2251" y="8037"/>
                  </a:cubicBezTo>
                  <a:cubicBezTo>
                    <a:pt x="1751" y="7942"/>
                    <a:pt x="1370" y="7632"/>
                    <a:pt x="1037" y="73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1" name="Google Shape;381;p54"/>
          <p:cNvSpPr/>
          <p:nvPr/>
        </p:nvSpPr>
        <p:spPr>
          <a:xfrm rot="1722646">
            <a:off x="6676143" y="828501"/>
            <a:ext cx="431902" cy="41521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2" name="Google Shape;382;p54"/>
          <p:cNvGrpSpPr/>
          <p:nvPr/>
        </p:nvGrpSpPr>
        <p:grpSpPr>
          <a:xfrm>
            <a:off x="5466890" y="1361140"/>
            <a:ext cx="2219111" cy="1592274"/>
            <a:chOff x="4582100" y="3095150"/>
            <a:chExt cx="581650" cy="417350"/>
          </a:xfrm>
        </p:grpSpPr>
        <p:sp>
          <p:nvSpPr>
            <p:cNvPr id="383" name="Google Shape;383;p54"/>
            <p:cNvSpPr/>
            <p:nvPr/>
          </p:nvSpPr>
          <p:spPr>
            <a:xfrm>
              <a:off x="4858025" y="3105275"/>
              <a:ext cx="263750" cy="382500"/>
            </a:xfrm>
            <a:custGeom>
              <a:avLst/>
              <a:gdLst/>
              <a:ahLst/>
              <a:cxnLst/>
              <a:rect l="l" t="t" r="r" b="b"/>
              <a:pathLst>
                <a:path w="10550" h="15300" extrusionOk="0">
                  <a:moveTo>
                    <a:pt x="275" y="15300"/>
                  </a:moveTo>
                  <a:cubicBezTo>
                    <a:pt x="25" y="15193"/>
                    <a:pt x="1" y="15002"/>
                    <a:pt x="25" y="14800"/>
                  </a:cubicBezTo>
                  <a:cubicBezTo>
                    <a:pt x="96" y="13407"/>
                    <a:pt x="180" y="12002"/>
                    <a:pt x="227" y="10609"/>
                  </a:cubicBezTo>
                  <a:cubicBezTo>
                    <a:pt x="275" y="9347"/>
                    <a:pt x="239" y="8061"/>
                    <a:pt x="263" y="6799"/>
                  </a:cubicBezTo>
                  <a:cubicBezTo>
                    <a:pt x="263" y="5715"/>
                    <a:pt x="275" y="4608"/>
                    <a:pt x="275" y="3525"/>
                  </a:cubicBezTo>
                  <a:cubicBezTo>
                    <a:pt x="275" y="3203"/>
                    <a:pt x="418" y="2965"/>
                    <a:pt x="656" y="2810"/>
                  </a:cubicBezTo>
                  <a:cubicBezTo>
                    <a:pt x="1227" y="2417"/>
                    <a:pt x="1811" y="2024"/>
                    <a:pt x="2406" y="1691"/>
                  </a:cubicBezTo>
                  <a:cubicBezTo>
                    <a:pt x="3680" y="977"/>
                    <a:pt x="5061" y="500"/>
                    <a:pt x="6502" y="239"/>
                  </a:cubicBezTo>
                  <a:cubicBezTo>
                    <a:pt x="7633" y="24"/>
                    <a:pt x="8764" y="0"/>
                    <a:pt x="9895" y="191"/>
                  </a:cubicBezTo>
                  <a:cubicBezTo>
                    <a:pt x="10347" y="262"/>
                    <a:pt x="10347" y="298"/>
                    <a:pt x="10395" y="727"/>
                  </a:cubicBezTo>
                  <a:cubicBezTo>
                    <a:pt x="10550" y="2286"/>
                    <a:pt x="10419" y="3846"/>
                    <a:pt x="10347" y="5418"/>
                  </a:cubicBezTo>
                  <a:cubicBezTo>
                    <a:pt x="10300" y="6335"/>
                    <a:pt x="10300" y="7275"/>
                    <a:pt x="10276" y="8192"/>
                  </a:cubicBezTo>
                  <a:cubicBezTo>
                    <a:pt x="10252" y="8787"/>
                    <a:pt x="10181" y="9371"/>
                    <a:pt x="10169" y="9966"/>
                  </a:cubicBezTo>
                  <a:cubicBezTo>
                    <a:pt x="10157" y="10454"/>
                    <a:pt x="10157" y="10930"/>
                    <a:pt x="10157" y="11430"/>
                  </a:cubicBezTo>
                  <a:cubicBezTo>
                    <a:pt x="10157" y="11704"/>
                    <a:pt x="10121" y="11990"/>
                    <a:pt x="10097" y="12264"/>
                  </a:cubicBezTo>
                  <a:cubicBezTo>
                    <a:pt x="10038" y="12740"/>
                    <a:pt x="9895" y="12871"/>
                    <a:pt x="9419" y="12919"/>
                  </a:cubicBezTo>
                  <a:cubicBezTo>
                    <a:pt x="8919" y="12954"/>
                    <a:pt x="8431" y="12990"/>
                    <a:pt x="7919" y="13038"/>
                  </a:cubicBezTo>
                  <a:cubicBezTo>
                    <a:pt x="6645" y="13157"/>
                    <a:pt x="5394" y="13419"/>
                    <a:pt x="4144" y="13752"/>
                  </a:cubicBezTo>
                  <a:cubicBezTo>
                    <a:pt x="3287" y="13955"/>
                    <a:pt x="2442" y="14145"/>
                    <a:pt x="1668" y="14550"/>
                  </a:cubicBezTo>
                  <a:cubicBezTo>
                    <a:pt x="1180" y="14776"/>
                    <a:pt x="727" y="15038"/>
                    <a:pt x="275" y="15300"/>
                  </a:cubicBezTo>
                  <a:close/>
                  <a:moveTo>
                    <a:pt x="1775" y="3548"/>
                  </a:moveTo>
                  <a:cubicBezTo>
                    <a:pt x="1906" y="3537"/>
                    <a:pt x="2001" y="3548"/>
                    <a:pt x="2073" y="3513"/>
                  </a:cubicBezTo>
                  <a:cubicBezTo>
                    <a:pt x="3228" y="3001"/>
                    <a:pt x="4418" y="2560"/>
                    <a:pt x="5633" y="2167"/>
                  </a:cubicBezTo>
                  <a:cubicBezTo>
                    <a:pt x="6490" y="1882"/>
                    <a:pt x="7359" y="1679"/>
                    <a:pt x="8276" y="1739"/>
                  </a:cubicBezTo>
                  <a:cubicBezTo>
                    <a:pt x="8431" y="1751"/>
                    <a:pt x="8669" y="1810"/>
                    <a:pt x="8657" y="1572"/>
                  </a:cubicBezTo>
                  <a:cubicBezTo>
                    <a:pt x="8657" y="1370"/>
                    <a:pt x="8419" y="1382"/>
                    <a:pt x="8264" y="1382"/>
                  </a:cubicBezTo>
                  <a:cubicBezTo>
                    <a:pt x="7299" y="1429"/>
                    <a:pt x="6359" y="1524"/>
                    <a:pt x="5454" y="1882"/>
                  </a:cubicBezTo>
                  <a:cubicBezTo>
                    <a:pt x="4347" y="2322"/>
                    <a:pt x="3251" y="2715"/>
                    <a:pt x="2132" y="3120"/>
                  </a:cubicBezTo>
                  <a:cubicBezTo>
                    <a:pt x="1954" y="3191"/>
                    <a:pt x="1811" y="3251"/>
                    <a:pt x="1775" y="3548"/>
                  </a:cubicBezTo>
                  <a:close/>
                  <a:moveTo>
                    <a:pt x="2954" y="8371"/>
                  </a:moveTo>
                  <a:cubicBezTo>
                    <a:pt x="3085" y="8228"/>
                    <a:pt x="3204" y="8109"/>
                    <a:pt x="3299" y="7966"/>
                  </a:cubicBezTo>
                  <a:cubicBezTo>
                    <a:pt x="3561" y="7597"/>
                    <a:pt x="3478" y="7299"/>
                    <a:pt x="3013" y="7180"/>
                  </a:cubicBezTo>
                  <a:cubicBezTo>
                    <a:pt x="2739" y="7108"/>
                    <a:pt x="2454" y="7073"/>
                    <a:pt x="2192" y="7037"/>
                  </a:cubicBezTo>
                  <a:cubicBezTo>
                    <a:pt x="1954" y="7001"/>
                    <a:pt x="1846" y="7073"/>
                    <a:pt x="1894" y="7335"/>
                  </a:cubicBezTo>
                  <a:cubicBezTo>
                    <a:pt x="2001" y="8001"/>
                    <a:pt x="1894" y="8656"/>
                    <a:pt x="1775" y="9299"/>
                  </a:cubicBezTo>
                  <a:cubicBezTo>
                    <a:pt x="1727" y="9537"/>
                    <a:pt x="1834" y="9740"/>
                    <a:pt x="2061" y="9740"/>
                  </a:cubicBezTo>
                  <a:cubicBezTo>
                    <a:pt x="2370" y="9740"/>
                    <a:pt x="2727" y="9764"/>
                    <a:pt x="3013" y="9644"/>
                  </a:cubicBezTo>
                  <a:cubicBezTo>
                    <a:pt x="3430" y="9454"/>
                    <a:pt x="3632" y="9013"/>
                    <a:pt x="3204" y="8561"/>
                  </a:cubicBezTo>
                  <a:cubicBezTo>
                    <a:pt x="3108" y="8525"/>
                    <a:pt x="3061" y="8466"/>
                    <a:pt x="2954" y="8371"/>
                  </a:cubicBezTo>
                  <a:close/>
                  <a:moveTo>
                    <a:pt x="8300" y="10990"/>
                  </a:moveTo>
                  <a:cubicBezTo>
                    <a:pt x="8097" y="10966"/>
                    <a:pt x="7942" y="10907"/>
                    <a:pt x="7776" y="10907"/>
                  </a:cubicBezTo>
                  <a:cubicBezTo>
                    <a:pt x="7002" y="10942"/>
                    <a:pt x="6216" y="10990"/>
                    <a:pt x="5442" y="11073"/>
                  </a:cubicBezTo>
                  <a:cubicBezTo>
                    <a:pt x="4990" y="11109"/>
                    <a:pt x="4525" y="11216"/>
                    <a:pt x="4097" y="11323"/>
                  </a:cubicBezTo>
                  <a:cubicBezTo>
                    <a:pt x="3442" y="11490"/>
                    <a:pt x="2787" y="11692"/>
                    <a:pt x="2132" y="11883"/>
                  </a:cubicBezTo>
                  <a:cubicBezTo>
                    <a:pt x="2025" y="11919"/>
                    <a:pt x="1918" y="11942"/>
                    <a:pt x="1846" y="11990"/>
                  </a:cubicBezTo>
                  <a:cubicBezTo>
                    <a:pt x="1811" y="12002"/>
                    <a:pt x="1775" y="12097"/>
                    <a:pt x="1787" y="12145"/>
                  </a:cubicBezTo>
                  <a:cubicBezTo>
                    <a:pt x="1823" y="12204"/>
                    <a:pt x="1882" y="12264"/>
                    <a:pt x="1942" y="12276"/>
                  </a:cubicBezTo>
                  <a:cubicBezTo>
                    <a:pt x="1977" y="12288"/>
                    <a:pt x="2061" y="12264"/>
                    <a:pt x="2096" y="12240"/>
                  </a:cubicBezTo>
                  <a:cubicBezTo>
                    <a:pt x="2775" y="12050"/>
                    <a:pt x="3430" y="11835"/>
                    <a:pt x="4097" y="11645"/>
                  </a:cubicBezTo>
                  <a:cubicBezTo>
                    <a:pt x="4323" y="11585"/>
                    <a:pt x="4561" y="11526"/>
                    <a:pt x="4775" y="11490"/>
                  </a:cubicBezTo>
                  <a:cubicBezTo>
                    <a:pt x="5823" y="11323"/>
                    <a:pt x="6847" y="11133"/>
                    <a:pt x="7907" y="11276"/>
                  </a:cubicBezTo>
                  <a:cubicBezTo>
                    <a:pt x="8073" y="11335"/>
                    <a:pt x="8240" y="11288"/>
                    <a:pt x="8300" y="10990"/>
                  </a:cubicBezTo>
                  <a:close/>
                  <a:moveTo>
                    <a:pt x="8240" y="9502"/>
                  </a:moveTo>
                  <a:cubicBezTo>
                    <a:pt x="7907" y="9478"/>
                    <a:pt x="7597" y="9418"/>
                    <a:pt x="7264" y="9418"/>
                  </a:cubicBezTo>
                  <a:cubicBezTo>
                    <a:pt x="6430" y="9406"/>
                    <a:pt x="5585" y="9383"/>
                    <a:pt x="4787" y="9680"/>
                  </a:cubicBezTo>
                  <a:cubicBezTo>
                    <a:pt x="4323" y="9847"/>
                    <a:pt x="3859" y="9966"/>
                    <a:pt x="3382" y="10097"/>
                  </a:cubicBezTo>
                  <a:cubicBezTo>
                    <a:pt x="2918" y="10228"/>
                    <a:pt x="2442" y="10347"/>
                    <a:pt x="1977" y="10490"/>
                  </a:cubicBezTo>
                  <a:cubicBezTo>
                    <a:pt x="1894" y="10514"/>
                    <a:pt x="1799" y="10526"/>
                    <a:pt x="1739" y="10597"/>
                  </a:cubicBezTo>
                  <a:cubicBezTo>
                    <a:pt x="1715" y="10621"/>
                    <a:pt x="1668" y="10692"/>
                    <a:pt x="1680" y="10740"/>
                  </a:cubicBezTo>
                  <a:cubicBezTo>
                    <a:pt x="1704" y="10787"/>
                    <a:pt x="1763" y="10835"/>
                    <a:pt x="1799" y="10847"/>
                  </a:cubicBezTo>
                  <a:cubicBezTo>
                    <a:pt x="1882" y="10859"/>
                    <a:pt x="1954" y="10847"/>
                    <a:pt x="2013" y="10811"/>
                  </a:cubicBezTo>
                  <a:cubicBezTo>
                    <a:pt x="2513" y="10645"/>
                    <a:pt x="3025" y="10502"/>
                    <a:pt x="3525" y="10335"/>
                  </a:cubicBezTo>
                  <a:cubicBezTo>
                    <a:pt x="4978" y="9859"/>
                    <a:pt x="6430" y="9549"/>
                    <a:pt x="7954" y="9847"/>
                  </a:cubicBezTo>
                  <a:cubicBezTo>
                    <a:pt x="8204" y="9883"/>
                    <a:pt x="8252" y="9740"/>
                    <a:pt x="8240" y="9502"/>
                  </a:cubicBezTo>
                  <a:close/>
                  <a:moveTo>
                    <a:pt x="2132" y="4525"/>
                  </a:moveTo>
                  <a:cubicBezTo>
                    <a:pt x="2239" y="4537"/>
                    <a:pt x="2346" y="4572"/>
                    <a:pt x="2418" y="4561"/>
                  </a:cubicBezTo>
                  <a:cubicBezTo>
                    <a:pt x="2847" y="4441"/>
                    <a:pt x="3275" y="4358"/>
                    <a:pt x="3692" y="4191"/>
                  </a:cubicBezTo>
                  <a:cubicBezTo>
                    <a:pt x="4990" y="3656"/>
                    <a:pt x="6335" y="3441"/>
                    <a:pt x="7728" y="3537"/>
                  </a:cubicBezTo>
                  <a:lnTo>
                    <a:pt x="8038" y="3537"/>
                  </a:lnTo>
                  <a:cubicBezTo>
                    <a:pt x="8228" y="3525"/>
                    <a:pt x="8276" y="3418"/>
                    <a:pt x="8228" y="3239"/>
                  </a:cubicBezTo>
                  <a:cubicBezTo>
                    <a:pt x="8157" y="3227"/>
                    <a:pt x="8097" y="3191"/>
                    <a:pt x="8038" y="3191"/>
                  </a:cubicBezTo>
                  <a:cubicBezTo>
                    <a:pt x="7180" y="3108"/>
                    <a:pt x="6323" y="3239"/>
                    <a:pt x="5478" y="3358"/>
                  </a:cubicBezTo>
                  <a:cubicBezTo>
                    <a:pt x="4740" y="3465"/>
                    <a:pt x="4061" y="3787"/>
                    <a:pt x="3370" y="3965"/>
                  </a:cubicBezTo>
                  <a:cubicBezTo>
                    <a:pt x="3144" y="4025"/>
                    <a:pt x="2906" y="4060"/>
                    <a:pt x="2680" y="4132"/>
                  </a:cubicBezTo>
                  <a:cubicBezTo>
                    <a:pt x="2477" y="4203"/>
                    <a:pt x="2239" y="4203"/>
                    <a:pt x="2132" y="4525"/>
                  </a:cubicBezTo>
                  <a:close/>
                  <a:moveTo>
                    <a:pt x="1846" y="6013"/>
                  </a:moveTo>
                  <a:cubicBezTo>
                    <a:pt x="1989" y="6013"/>
                    <a:pt x="2085" y="6025"/>
                    <a:pt x="2180" y="6013"/>
                  </a:cubicBezTo>
                  <a:cubicBezTo>
                    <a:pt x="3513" y="5680"/>
                    <a:pt x="4847" y="5358"/>
                    <a:pt x="6228" y="5263"/>
                  </a:cubicBezTo>
                  <a:cubicBezTo>
                    <a:pt x="6430" y="5251"/>
                    <a:pt x="6490" y="5132"/>
                    <a:pt x="6490" y="4894"/>
                  </a:cubicBezTo>
                  <a:cubicBezTo>
                    <a:pt x="6180" y="4918"/>
                    <a:pt x="5883" y="4930"/>
                    <a:pt x="5597" y="5001"/>
                  </a:cubicBezTo>
                  <a:cubicBezTo>
                    <a:pt x="4466" y="5215"/>
                    <a:pt x="3335" y="5453"/>
                    <a:pt x="2215" y="5680"/>
                  </a:cubicBezTo>
                  <a:cubicBezTo>
                    <a:pt x="2073" y="5715"/>
                    <a:pt x="1894" y="5739"/>
                    <a:pt x="1846" y="6013"/>
                  </a:cubicBezTo>
                  <a:close/>
                  <a:moveTo>
                    <a:pt x="7299" y="7632"/>
                  </a:moveTo>
                  <a:cubicBezTo>
                    <a:pt x="7026" y="7668"/>
                    <a:pt x="6764" y="7716"/>
                    <a:pt x="6514" y="7751"/>
                  </a:cubicBezTo>
                  <a:cubicBezTo>
                    <a:pt x="5883" y="7811"/>
                    <a:pt x="5240" y="7859"/>
                    <a:pt x="4621" y="7894"/>
                  </a:cubicBezTo>
                  <a:cubicBezTo>
                    <a:pt x="4490" y="7918"/>
                    <a:pt x="4275" y="7882"/>
                    <a:pt x="4287" y="8085"/>
                  </a:cubicBezTo>
                  <a:cubicBezTo>
                    <a:pt x="4299" y="8299"/>
                    <a:pt x="4501" y="8240"/>
                    <a:pt x="4644" y="8228"/>
                  </a:cubicBezTo>
                  <a:cubicBezTo>
                    <a:pt x="5454" y="8168"/>
                    <a:pt x="6252" y="8109"/>
                    <a:pt x="7073" y="8049"/>
                  </a:cubicBezTo>
                  <a:cubicBezTo>
                    <a:pt x="7323" y="8037"/>
                    <a:pt x="7323" y="7882"/>
                    <a:pt x="7299" y="7632"/>
                  </a:cubicBezTo>
                  <a:close/>
                  <a:moveTo>
                    <a:pt x="2144" y="13109"/>
                  </a:moveTo>
                  <a:cubicBezTo>
                    <a:pt x="2323" y="13097"/>
                    <a:pt x="2489" y="13109"/>
                    <a:pt x="2632" y="13073"/>
                  </a:cubicBezTo>
                  <a:cubicBezTo>
                    <a:pt x="3251" y="12943"/>
                    <a:pt x="3870" y="12800"/>
                    <a:pt x="4490" y="12645"/>
                  </a:cubicBezTo>
                  <a:cubicBezTo>
                    <a:pt x="4597" y="12621"/>
                    <a:pt x="4787" y="12585"/>
                    <a:pt x="4752" y="12407"/>
                  </a:cubicBezTo>
                  <a:cubicBezTo>
                    <a:pt x="4716" y="12228"/>
                    <a:pt x="4561" y="12264"/>
                    <a:pt x="4418" y="12276"/>
                  </a:cubicBezTo>
                  <a:cubicBezTo>
                    <a:pt x="4394" y="12276"/>
                    <a:pt x="4359" y="12288"/>
                    <a:pt x="4335" y="12288"/>
                  </a:cubicBezTo>
                  <a:cubicBezTo>
                    <a:pt x="3704" y="12454"/>
                    <a:pt x="3085" y="12597"/>
                    <a:pt x="2466" y="12764"/>
                  </a:cubicBezTo>
                  <a:cubicBezTo>
                    <a:pt x="2323" y="12812"/>
                    <a:pt x="2144" y="12812"/>
                    <a:pt x="2144" y="13109"/>
                  </a:cubicBezTo>
                  <a:close/>
                  <a:moveTo>
                    <a:pt x="6299" y="12204"/>
                  </a:moveTo>
                  <a:cubicBezTo>
                    <a:pt x="6192" y="12157"/>
                    <a:pt x="6133" y="12097"/>
                    <a:pt x="6085" y="12097"/>
                  </a:cubicBezTo>
                  <a:cubicBezTo>
                    <a:pt x="6025" y="12109"/>
                    <a:pt x="5978" y="12181"/>
                    <a:pt x="5978" y="12228"/>
                  </a:cubicBezTo>
                  <a:cubicBezTo>
                    <a:pt x="5978" y="12276"/>
                    <a:pt x="6061" y="12359"/>
                    <a:pt x="6085" y="12359"/>
                  </a:cubicBezTo>
                  <a:cubicBezTo>
                    <a:pt x="6156" y="12347"/>
                    <a:pt x="6216" y="12276"/>
                    <a:pt x="6299" y="1220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54"/>
            <p:cNvSpPr/>
            <p:nvPr/>
          </p:nvSpPr>
          <p:spPr>
            <a:xfrm>
              <a:off x="4624075" y="3114500"/>
              <a:ext cx="234875" cy="359000"/>
            </a:xfrm>
            <a:custGeom>
              <a:avLst/>
              <a:gdLst/>
              <a:ahLst/>
              <a:cxnLst/>
              <a:rect l="l" t="t" r="r" b="b"/>
              <a:pathLst>
                <a:path w="9395" h="14360" extrusionOk="0">
                  <a:moveTo>
                    <a:pt x="9109" y="14359"/>
                  </a:moveTo>
                  <a:cubicBezTo>
                    <a:pt x="8704" y="14157"/>
                    <a:pt x="8335" y="14002"/>
                    <a:pt x="7990" y="13812"/>
                  </a:cubicBezTo>
                  <a:cubicBezTo>
                    <a:pt x="7263" y="13407"/>
                    <a:pt x="6501" y="13181"/>
                    <a:pt x="5692" y="13109"/>
                  </a:cubicBezTo>
                  <a:cubicBezTo>
                    <a:pt x="4704" y="13014"/>
                    <a:pt x="3727" y="12883"/>
                    <a:pt x="2739" y="12824"/>
                  </a:cubicBezTo>
                  <a:cubicBezTo>
                    <a:pt x="2191" y="12800"/>
                    <a:pt x="1620" y="12859"/>
                    <a:pt x="1060" y="12883"/>
                  </a:cubicBezTo>
                  <a:cubicBezTo>
                    <a:pt x="834" y="12907"/>
                    <a:pt x="608" y="12919"/>
                    <a:pt x="346" y="12931"/>
                  </a:cubicBezTo>
                  <a:cubicBezTo>
                    <a:pt x="310" y="12764"/>
                    <a:pt x="286" y="12597"/>
                    <a:pt x="274" y="12454"/>
                  </a:cubicBezTo>
                  <a:cubicBezTo>
                    <a:pt x="227" y="11335"/>
                    <a:pt x="191" y="10204"/>
                    <a:pt x="155" y="9085"/>
                  </a:cubicBezTo>
                  <a:cubicBezTo>
                    <a:pt x="108" y="8121"/>
                    <a:pt x="13" y="7144"/>
                    <a:pt x="13" y="6168"/>
                  </a:cubicBezTo>
                  <a:cubicBezTo>
                    <a:pt x="1" y="5144"/>
                    <a:pt x="72" y="4108"/>
                    <a:pt x="96" y="3072"/>
                  </a:cubicBezTo>
                  <a:cubicBezTo>
                    <a:pt x="96" y="2322"/>
                    <a:pt x="36" y="1572"/>
                    <a:pt x="13" y="810"/>
                  </a:cubicBezTo>
                  <a:lnTo>
                    <a:pt x="13" y="155"/>
                  </a:lnTo>
                  <a:cubicBezTo>
                    <a:pt x="274" y="96"/>
                    <a:pt x="489" y="1"/>
                    <a:pt x="715" y="1"/>
                  </a:cubicBezTo>
                  <a:cubicBezTo>
                    <a:pt x="2382" y="24"/>
                    <a:pt x="4049" y="155"/>
                    <a:pt x="5644" y="715"/>
                  </a:cubicBezTo>
                  <a:cubicBezTo>
                    <a:pt x="5751" y="739"/>
                    <a:pt x="5835" y="774"/>
                    <a:pt x="5942" y="810"/>
                  </a:cubicBezTo>
                  <a:cubicBezTo>
                    <a:pt x="6847" y="1286"/>
                    <a:pt x="7775" y="1763"/>
                    <a:pt x="8680" y="2263"/>
                  </a:cubicBezTo>
                  <a:cubicBezTo>
                    <a:pt x="9157" y="2513"/>
                    <a:pt x="9395" y="2894"/>
                    <a:pt x="9395" y="3477"/>
                  </a:cubicBezTo>
                  <a:cubicBezTo>
                    <a:pt x="9359" y="5751"/>
                    <a:pt x="9383" y="8037"/>
                    <a:pt x="9347" y="10299"/>
                  </a:cubicBezTo>
                  <a:cubicBezTo>
                    <a:pt x="9347" y="10680"/>
                    <a:pt x="9287" y="11050"/>
                    <a:pt x="9276" y="11442"/>
                  </a:cubicBezTo>
                  <a:cubicBezTo>
                    <a:pt x="9240" y="12204"/>
                    <a:pt x="9228" y="12978"/>
                    <a:pt x="9204" y="13728"/>
                  </a:cubicBezTo>
                  <a:cubicBezTo>
                    <a:pt x="9180" y="13931"/>
                    <a:pt x="9145" y="14121"/>
                    <a:pt x="9109" y="14359"/>
                  </a:cubicBezTo>
                  <a:close/>
                  <a:moveTo>
                    <a:pt x="1596" y="4430"/>
                  </a:moveTo>
                  <a:cubicBezTo>
                    <a:pt x="1584" y="4477"/>
                    <a:pt x="1548" y="4525"/>
                    <a:pt x="1537" y="4584"/>
                  </a:cubicBezTo>
                  <a:cubicBezTo>
                    <a:pt x="1608" y="4644"/>
                    <a:pt x="1679" y="4727"/>
                    <a:pt x="1775" y="4763"/>
                  </a:cubicBezTo>
                  <a:cubicBezTo>
                    <a:pt x="1918" y="4799"/>
                    <a:pt x="2084" y="4823"/>
                    <a:pt x="2251" y="4834"/>
                  </a:cubicBezTo>
                  <a:cubicBezTo>
                    <a:pt x="3299" y="4942"/>
                    <a:pt x="4358" y="5013"/>
                    <a:pt x="5382" y="5287"/>
                  </a:cubicBezTo>
                  <a:cubicBezTo>
                    <a:pt x="5823" y="5382"/>
                    <a:pt x="6239" y="5525"/>
                    <a:pt x="6668" y="5644"/>
                  </a:cubicBezTo>
                  <a:cubicBezTo>
                    <a:pt x="6930" y="5716"/>
                    <a:pt x="6930" y="5716"/>
                    <a:pt x="7049" y="5382"/>
                  </a:cubicBezTo>
                  <a:cubicBezTo>
                    <a:pt x="6966" y="5346"/>
                    <a:pt x="6871" y="5275"/>
                    <a:pt x="6787" y="5263"/>
                  </a:cubicBezTo>
                  <a:cubicBezTo>
                    <a:pt x="6323" y="5144"/>
                    <a:pt x="5882" y="5001"/>
                    <a:pt x="5418" y="4930"/>
                  </a:cubicBezTo>
                  <a:cubicBezTo>
                    <a:pt x="4287" y="4751"/>
                    <a:pt x="3144" y="4608"/>
                    <a:pt x="2013" y="4465"/>
                  </a:cubicBezTo>
                  <a:cubicBezTo>
                    <a:pt x="1882" y="4418"/>
                    <a:pt x="1727" y="4430"/>
                    <a:pt x="1596" y="4430"/>
                  </a:cubicBezTo>
                  <a:close/>
                  <a:moveTo>
                    <a:pt x="7502" y="9121"/>
                  </a:moveTo>
                  <a:cubicBezTo>
                    <a:pt x="7609" y="8883"/>
                    <a:pt x="7597" y="8752"/>
                    <a:pt x="7335" y="8704"/>
                  </a:cubicBezTo>
                  <a:cubicBezTo>
                    <a:pt x="6466" y="8561"/>
                    <a:pt x="5573" y="8383"/>
                    <a:pt x="4692" y="8240"/>
                  </a:cubicBezTo>
                  <a:cubicBezTo>
                    <a:pt x="3858" y="8121"/>
                    <a:pt x="3025" y="8037"/>
                    <a:pt x="2191" y="7930"/>
                  </a:cubicBezTo>
                  <a:cubicBezTo>
                    <a:pt x="2060" y="7918"/>
                    <a:pt x="1918" y="7930"/>
                    <a:pt x="1894" y="8109"/>
                  </a:cubicBezTo>
                  <a:cubicBezTo>
                    <a:pt x="1918" y="8144"/>
                    <a:pt x="1941" y="8204"/>
                    <a:pt x="1965" y="8204"/>
                  </a:cubicBezTo>
                  <a:cubicBezTo>
                    <a:pt x="3811" y="8394"/>
                    <a:pt x="5656" y="8633"/>
                    <a:pt x="7502" y="9121"/>
                  </a:cubicBezTo>
                  <a:close/>
                  <a:moveTo>
                    <a:pt x="7311" y="6620"/>
                  </a:moveTo>
                  <a:cubicBezTo>
                    <a:pt x="7073" y="6549"/>
                    <a:pt x="6859" y="6454"/>
                    <a:pt x="6644" y="6394"/>
                  </a:cubicBezTo>
                  <a:cubicBezTo>
                    <a:pt x="5096" y="5989"/>
                    <a:pt x="3501" y="5918"/>
                    <a:pt x="1918" y="5680"/>
                  </a:cubicBezTo>
                  <a:cubicBezTo>
                    <a:pt x="1858" y="5668"/>
                    <a:pt x="1798" y="5704"/>
                    <a:pt x="1739" y="5704"/>
                  </a:cubicBezTo>
                  <a:cubicBezTo>
                    <a:pt x="1727" y="5704"/>
                    <a:pt x="1715" y="5716"/>
                    <a:pt x="1715" y="5727"/>
                  </a:cubicBezTo>
                  <a:cubicBezTo>
                    <a:pt x="1703" y="5739"/>
                    <a:pt x="1703" y="5763"/>
                    <a:pt x="1679" y="5835"/>
                  </a:cubicBezTo>
                  <a:cubicBezTo>
                    <a:pt x="1775" y="5894"/>
                    <a:pt x="1870" y="5977"/>
                    <a:pt x="1977" y="6001"/>
                  </a:cubicBezTo>
                  <a:cubicBezTo>
                    <a:pt x="2394" y="6073"/>
                    <a:pt x="2834" y="6132"/>
                    <a:pt x="3239" y="6180"/>
                  </a:cubicBezTo>
                  <a:cubicBezTo>
                    <a:pt x="4215" y="6275"/>
                    <a:pt x="5180" y="6382"/>
                    <a:pt x="6120" y="6656"/>
                  </a:cubicBezTo>
                  <a:cubicBezTo>
                    <a:pt x="6418" y="6739"/>
                    <a:pt x="6704" y="6859"/>
                    <a:pt x="7001" y="6966"/>
                  </a:cubicBezTo>
                  <a:cubicBezTo>
                    <a:pt x="7061" y="6978"/>
                    <a:pt x="7132" y="6978"/>
                    <a:pt x="7204" y="6978"/>
                  </a:cubicBezTo>
                  <a:cubicBezTo>
                    <a:pt x="7240" y="6859"/>
                    <a:pt x="7263" y="6751"/>
                    <a:pt x="7311" y="6620"/>
                  </a:cubicBezTo>
                  <a:close/>
                  <a:moveTo>
                    <a:pt x="2715" y="3882"/>
                  </a:moveTo>
                  <a:cubicBezTo>
                    <a:pt x="2977" y="3656"/>
                    <a:pt x="2965" y="3477"/>
                    <a:pt x="2906" y="3287"/>
                  </a:cubicBezTo>
                  <a:cubicBezTo>
                    <a:pt x="2834" y="3025"/>
                    <a:pt x="2763" y="2739"/>
                    <a:pt x="2691" y="2465"/>
                  </a:cubicBezTo>
                  <a:cubicBezTo>
                    <a:pt x="2560" y="2025"/>
                    <a:pt x="2429" y="1572"/>
                    <a:pt x="2263" y="1132"/>
                  </a:cubicBezTo>
                  <a:cubicBezTo>
                    <a:pt x="2227" y="1036"/>
                    <a:pt x="2132" y="917"/>
                    <a:pt x="2037" y="905"/>
                  </a:cubicBezTo>
                  <a:cubicBezTo>
                    <a:pt x="1870" y="882"/>
                    <a:pt x="1834" y="1024"/>
                    <a:pt x="1787" y="1155"/>
                  </a:cubicBezTo>
                  <a:cubicBezTo>
                    <a:pt x="1548" y="1917"/>
                    <a:pt x="1322" y="2679"/>
                    <a:pt x="1072" y="3418"/>
                  </a:cubicBezTo>
                  <a:cubicBezTo>
                    <a:pt x="1025" y="3572"/>
                    <a:pt x="1025" y="3680"/>
                    <a:pt x="1215" y="3739"/>
                  </a:cubicBezTo>
                  <a:cubicBezTo>
                    <a:pt x="1251" y="3691"/>
                    <a:pt x="1298" y="3644"/>
                    <a:pt x="1310" y="3596"/>
                  </a:cubicBezTo>
                  <a:cubicBezTo>
                    <a:pt x="1358" y="3406"/>
                    <a:pt x="1394" y="3203"/>
                    <a:pt x="1429" y="2989"/>
                  </a:cubicBezTo>
                  <a:cubicBezTo>
                    <a:pt x="1453" y="2787"/>
                    <a:pt x="1572" y="2679"/>
                    <a:pt x="1787" y="2691"/>
                  </a:cubicBezTo>
                  <a:lnTo>
                    <a:pt x="2394" y="2691"/>
                  </a:lnTo>
                  <a:cubicBezTo>
                    <a:pt x="2501" y="3060"/>
                    <a:pt x="2608" y="3441"/>
                    <a:pt x="2715" y="3882"/>
                  </a:cubicBezTo>
                  <a:close/>
                  <a:moveTo>
                    <a:pt x="7311" y="10085"/>
                  </a:moveTo>
                  <a:cubicBezTo>
                    <a:pt x="6978" y="10002"/>
                    <a:pt x="6668" y="9930"/>
                    <a:pt x="6382" y="9823"/>
                  </a:cubicBezTo>
                  <a:cubicBezTo>
                    <a:pt x="5013" y="9371"/>
                    <a:pt x="3620" y="9418"/>
                    <a:pt x="2215" y="9573"/>
                  </a:cubicBezTo>
                  <a:cubicBezTo>
                    <a:pt x="2144" y="9585"/>
                    <a:pt x="2025" y="9668"/>
                    <a:pt x="2025" y="9752"/>
                  </a:cubicBezTo>
                  <a:cubicBezTo>
                    <a:pt x="2013" y="9907"/>
                    <a:pt x="2156" y="9907"/>
                    <a:pt x="2275" y="9895"/>
                  </a:cubicBezTo>
                  <a:cubicBezTo>
                    <a:pt x="2322" y="9895"/>
                    <a:pt x="2370" y="9883"/>
                    <a:pt x="2418" y="9883"/>
                  </a:cubicBezTo>
                  <a:cubicBezTo>
                    <a:pt x="3811" y="9585"/>
                    <a:pt x="5168" y="9764"/>
                    <a:pt x="6501" y="10228"/>
                  </a:cubicBezTo>
                  <a:lnTo>
                    <a:pt x="7216" y="10442"/>
                  </a:lnTo>
                  <a:cubicBezTo>
                    <a:pt x="7252" y="10383"/>
                    <a:pt x="7275" y="10335"/>
                    <a:pt x="7299" y="10311"/>
                  </a:cubicBezTo>
                  <a:cubicBezTo>
                    <a:pt x="7299" y="10252"/>
                    <a:pt x="7299" y="10192"/>
                    <a:pt x="7311" y="10085"/>
                  </a:cubicBezTo>
                  <a:close/>
                  <a:moveTo>
                    <a:pt x="7406" y="11609"/>
                  </a:moveTo>
                  <a:cubicBezTo>
                    <a:pt x="7371" y="11573"/>
                    <a:pt x="7335" y="11550"/>
                    <a:pt x="7311" y="11550"/>
                  </a:cubicBezTo>
                  <a:cubicBezTo>
                    <a:pt x="5894" y="11192"/>
                    <a:pt x="4454" y="10954"/>
                    <a:pt x="2989" y="10847"/>
                  </a:cubicBezTo>
                  <a:cubicBezTo>
                    <a:pt x="2834" y="10835"/>
                    <a:pt x="2668" y="10823"/>
                    <a:pt x="2501" y="10847"/>
                  </a:cubicBezTo>
                  <a:cubicBezTo>
                    <a:pt x="2441" y="10847"/>
                    <a:pt x="2394" y="10954"/>
                    <a:pt x="2334" y="11014"/>
                  </a:cubicBezTo>
                  <a:cubicBezTo>
                    <a:pt x="2382" y="11061"/>
                    <a:pt x="2441" y="11121"/>
                    <a:pt x="2489" y="11133"/>
                  </a:cubicBezTo>
                  <a:cubicBezTo>
                    <a:pt x="2596" y="11157"/>
                    <a:pt x="2691" y="11133"/>
                    <a:pt x="2799" y="11145"/>
                  </a:cubicBezTo>
                  <a:cubicBezTo>
                    <a:pt x="3442" y="11192"/>
                    <a:pt x="4096" y="11192"/>
                    <a:pt x="4727" y="11311"/>
                  </a:cubicBezTo>
                  <a:cubicBezTo>
                    <a:pt x="5549" y="11454"/>
                    <a:pt x="6359" y="11716"/>
                    <a:pt x="7180" y="11907"/>
                  </a:cubicBezTo>
                  <a:cubicBezTo>
                    <a:pt x="7216" y="11919"/>
                    <a:pt x="7263" y="11907"/>
                    <a:pt x="7323" y="11907"/>
                  </a:cubicBezTo>
                  <a:cubicBezTo>
                    <a:pt x="7382" y="11812"/>
                    <a:pt x="7394" y="11716"/>
                    <a:pt x="7406" y="11609"/>
                  </a:cubicBezTo>
                  <a:close/>
                  <a:moveTo>
                    <a:pt x="3918" y="3037"/>
                  </a:moveTo>
                  <a:cubicBezTo>
                    <a:pt x="3882" y="3060"/>
                    <a:pt x="3775" y="3108"/>
                    <a:pt x="3775" y="3156"/>
                  </a:cubicBezTo>
                  <a:cubicBezTo>
                    <a:pt x="3775" y="3227"/>
                    <a:pt x="3823" y="3334"/>
                    <a:pt x="3870" y="3358"/>
                  </a:cubicBezTo>
                  <a:cubicBezTo>
                    <a:pt x="3977" y="3406"/>
                    <a:pt x="4096" y="3418"/>
                    <a:pt x="4215" y="3430"/>
                  </a:cubicBezTo>
                  <a:cubicBezTo>
                    <a:pt x="5251" y="3656"/>
                    <a:pt x="6311" y="3763"/>
                    <a:pt x="7311" y="4144"/>
                  </a:cubicBezTo>
                  <a:cubicBezTo>
                    <a:pt x="7371" y="4168"/>
                    <a:pt x="7430" y="4203"/>
                    <a:pt x="7466" y="4203"/>
                  </a:cubicBezTo>
                  <a:cubicBezTo>
                    <a:pt x="7561" y="4180"/>
                    <a:pt x="7680" y="4132"/>
                    <a:pt x="7704" y="4072"/>
                  </a:cubicBezTo>
                  <a:cubicBezTo>
                    <a:pt x="7728" y="4001"/>
                    <a:pt x="7668" y="3882"/>
                    <a:pt x="7609" y="3822"/>
                  </a:cubicBezTo>
                  <a:cubicBezTo>
                    <a:pt x="7513" y="3751"/>
                    <a:pt x="7394" y="3727"/>
                    <a:pt x="7275" y="3703"/>
                  </a:cubicBezTo>
                  <a:cubicBezTo>
                    <a:pt x="6311" y="3513"/>
                    <a:pt x="5347" y="3310"/>
                    <a:pt x="4370" y="3132"/>
                  </a:cubicBezTo>
                  <a:cubicBezTo>
                    <a:pt x="4227" y="3096"/>
                    <a:pt x="4096" y="3060"/>
                    <a:pt x="3918" y="30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4"/>
            <p:cNvSpPr/>
            <p:nvPr/>
          </p:nvSpPr>
          <p:spPr>
            <a:xfrm>
              <a:off x="4592525" y="3147550"/>
              <a:ext cx="255700" cy="352725"/>
            </a:xfrm>
            <a:custGeom>
              <a:avLst/>
              <a:gdLst/>
              <a:ahLst/>
              <a:cxnLst/>
              <a:rect l="l" t="t" r="r" b="b"/>
              <a:pathLst>
                <a:path w="10228" h="14109" extrusionOk="0">
                  <a:moveTo>
                    <a:pt x="1001" y="119"/>
                  </a:moveTo>
                  <a:lnTo>
                    <a:pt x="1036" y="750"/>
                  </a:lnTo>
                  <a:cubicBezTo>
                    <a:pt x="1048" y="2453"/>
                    <a:pt x="1036" y="4167"/>
                    <a:pt x="1072" y="5882"/>
                  </a:cubicBezTo>
                  <a:cubicBezTo>
                    <a:pt x="1084" y="6822"/>
                    <a:pt x="1191" y="7775"/>
                    <a:pt x="1215" y="8704"/>
                  </a:cubicBezTo>
                  <a:cubicBezTo>
                    <a:pt x="1251" y="9716"/>
                    <a:pt x="1227" y="10751"/>
                    <a:pt x="1227" y="11763"/>
                  </a:cubicBezTo>
                  <a:cubicBezTo>
                    <a:pt x="1227" y="11954"/>
                    <a:pt x="1322" y="12025"/>
                    <a:pt x="1489" y="12037"/>
                  </a:cubicBezTo>
                  <a:cubicBezTo>
                    <a:pt x="1548" y="12037"/>
                    <a:pt x="1608" y="12037"/>
                    <a:pt x="1667" y="12025"/>
                  </a:cubicBezTo>
                  <a:cubicBezTo>
                    <a:pt x="3096" y="11716"/>
                    <a:pt x="4501" y="11835"/>
                    <a:pt x="5942" y="12014"/>
                  </a:cubicBezTo>
                  <a:cubicBezTo>
                    <a:pt x="6632" y="12097"/>
                    <a:pt x="7335" y="12204"/>
                    <a:pt x="8037" y="12335"/>
                  </a:cubicBezTo>
                  <a:cubicBezTo>
                    <a:pt x="8335" y="12395"/>
                    <a:pt x="8621" y="12549"/>
                    <a:pt x="8895" y="12668"/>
                  </a:cubicBezTo>
                  <a:cubicBezTo>
                    <a:pt x="9156" y="12787"/>
                    <a:pt x="9383" y="12918"/>
                    <a:pt x="9645" y="13049"/>
                  </a:cubicBezTo>
                  <a:cubicBezTo>
                    <a:pt x="9859" y="13168"/>
                    <a:pt x="10121" y="13276"/>
                    <a:pt x="10228" y="13549"/>
                  </a:cubicBezTo>
                  <a:cubicBezTo>
                    <a:pt x="10180" y="13585"/>
                    <a:pt x="10145" y="13621"/>
                    <a:pt x="10133" y="13621"/>
                  </a:cubicBezTo>
                  <a:cubicBezTo>
                    <a:pt x="8752" y="13668"/>
                    <a:pt x="7371" y="13692"/>
                    <a:pt x="5977" y="13752"/>
                  </a:cubicBezTo>
                  <a:cubicBezTo>
                    <a:pt x="5204" y="13788"/>
                    <a:pt x="4418" y="13871"/>
                    <a:pt x="3644" y="13930"/>
                  </a:cubicBezTo>
                  <a:cubicBezTo>
                    <a:pt x="3132" y="13966"/>
                    <a:pt x="2644" y="13990"/>
                    <a:pt x="2144" y="14026"/>
                  </a:cubicBezTo>
                  <a:cubicBezTo>
                    <a:pt x="1727" y="14038"/>
                    <a:pt x="1322" y="14061"/>
                    <a:pt x="905" y="14097"/>
                  </a:cubicBezTo>
                  <a:cubicBezTo>
                    <a:pt x="715" y="14109"/>
                    <a:pt x="536" y="14097"/>
                    <a:pt x="310" y="14097"/>
                  </a:cubicBezTo>
                  <a:cubicBezTo>
                    <a:pt x="286" y="13811"/>
                    <a:pt x="251" y="13573"/>
                    <a:pt x="239" y="13335"/>
                  </a:cubicBezTo>
                  <a:cubicBezTo>
                    <a:pt x="191" y="12430"/>
                    <a:pt x="143" y="11502"/>
                    <a:pt x="132" y="10597"/>
                  </a:cubicBezTo>
                  <a:cubicBezTo>
                    <a:pt x="120" y="9180"/>
                    <a:pt x="132" y="7751"/>
                    <a:pt x="120" y="6346"/>
                  </a:cubicBezTo>
                  <a:cubicBezTo>
                    <a:pt x="84" y="4501"/>
                    <a:pt x="48" y="2655"/>
                    <a:pt x="12" y="810"/>
                  </a:cubicBezTo>
                  <a:cubicBezTo>
                    <a:pt x="1" y="12"/>
                    <a:pt x="12" y="0"/>
                    <a:pt x="798" y="60"/>
                  </a:cubicBezTo>
                  <a:cubicBezTo>
                    <a:pt x="846" y="95"/>
                    <a:pt x="882" y="107"/>
                    <a:pt x="1001" y="1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4"/>
            <p:cNvSpPr/>
            <p:nvPr/>
          </p:nvSpPr>
          <p:spPr>
            <a:xfrm>
              <a:off x="4880350" y="3133550"/>
              <a:ext cx="270600" cy="356025"/>
            </a:xfrm>
            <a:custGeom>
              <a:avLst/>
              <a:gdLst/>
              <a:ahLst/>
              <a:cxnLst/>
              <a:rect l="l" t="t" r="r" b="b"/>
              <a:pathLst>
                <a:path w="10824" h="14241" extrusionOk="0">
                  <a:moveTo>
                    <a:pt x="9966" y="1"/>
                  </a:moveTo>
                  <a:cubicBezTo>
                    <a:pt x="10240" y="12"/>
                    <a:pt x="10490" y="24"/>
                    <a:pt x="10776" y="60"/>
                  </a:cubicBezTo>
                  <a:cubicBezTo>
                    <a:pt x="10788" y="203"/>
                    <a:pt x="10824" y="322"/>
                    <a:pt x="10824" y="441"/>
                  </a:cubicBezTo>
                  <a:cubicBezTo>
                    <a:pt x="10812" y="1310"/>
                    <a:pt x="10776" y="2179"/>
                    <a:pt x="10752" y="3049"/>
                  </a:cubicBezTo>
                  <a:cubicBezTo>
                    <a:pt x="10705" y="4120"/>
                    <a:pt x="10633" y="5204"/>
                    <a:pt x="10586" y="6275"/>
                  </a:cubicBezTo>
                  <a:cubicBezTo>
                    <a:pt x="10574" y="6549"/>
                    <a:pt x="10621" y="6811"/>
                    <a:pt x="10621" y="7061"/>
                  </a:cubicBezTo>
                  <a:cubicBezTo>
                    <a:pt x="10597" y="9359"/>
                    <a:pt x="10574" y="11645"/>
                    <a:pt x="10562" y="13931"/>
                  </a:cubicBezTo>
                  <a:cubicBezTo>
                    <a:pt x="10562" y="14002"/>
                    <a:pt x="10538" y="14062"/>
                    <a:pt x="10526" y="14169"/>
                  </a:cubicBezTo>
                  <a:cubicBezTo>
                    <a:pt x="10419" y="14181"/>
                    <a:pt x="10336" y="14193"/>
                    <a:pt x="10264" y="14181"/>
                  </a:cubicBezTo>
                  <a:cubicBezTo>
                    <a:pt x="8216" y="14050"/>
                    <a:pt x="6192" y="14002"/>
                    <a:pt x="4156" y="14074"/>
                  </a:cubicBezTo>
                  <a:cubicBezTo>
                    <a:pt x="3978" y="14074"/>
                    <a:pt x="3799" y="14133"/>
                    <a:pt x="3632" y="14133"/>
                  </a:cubicBezTo>
                  <a:cubicBezTo>
                    <a:pt x="2513" y="14181"/>
                    <a:pt x="1394" y="14205"/>
                    <a:pt x="275" y="14240"/>
                  </a:cubicBezTo>
                  <a:cubicBezTo>
                    <a:pt x="203" y="14240"/>
                    <a:pt x="132" y="14228"/>
                    <a:pt x="1" y="14193"/>
                  </a:cubicBezTo>
                  <a:cubicBezTo>
                    <a:pt x="299" y="13931"/>
                    <a:pt x="596" y="13788"/>
                    <a:pt x="894" y="13657"/>
                  </a:cubicBezTo>
                  <a:cubicBezTo>
                    <a:pt x="2144" y="13109"/>
                    <a:pt x="3489" y="12835"/>
                    <a:pt x="4811" y="12538"/>
                  </a:cubicBezTo>
                  <a:cubicBezTo>
                    <a:pt x="6037" y="12276"/>
                    <a:pt x="7276" y="12121"/>
                    <a:pt x="8550" y="12109"/>
                  </a:cubicBezTo>
                  <a:cubicBezTo>
                    <a:pt x="8788" y="12109"/>
                    <a:pt x="9038" y="12002"/>
                    <a:pt x="9276" y="11931"/>
                  </a:cubicBezTo>
                  <a:cubicBezTo>
                    <a:pt x="9454" y="11871"/>
                    <a:pt x="9502" y="11704"/>
                    <a:pt x="9514" y="11550"/>
                  </a:cubicBezTo>
                  <a:cubicBezTo>
                    <a:pt x="9562" y="10919"/>
                    <a:pt x="9597" y="10311"/>
                    <a:pt x="9633" y="9680"/>
                  </a:cubicBezTo>
                  <a:cubicBezTo>
                    <a:pt x="9669" y="9049"/>
                    <a:pt x="9669" y="8394"/>
                    <a:pt x="9693" y="7740"/>
                  </a:cubicBezTo>
                  <a:cubicBezTo>
                    <a:pt x="9728" y="6799"/>
                    <a:pt x="9752" y="5846"/>
                    <a:pt x="9800" y="4906"/>
                  </a:cubicBezTo>
                  <a:cubicBezTo>
                    <a:pt x="9812" y="4322"/>
                    <a:pt x="9859" y="3763"/>
                    <a:pt x="9871" y="3179"/>
                  </a:cubicBezTo>
                  <a:cubicBezTo>
                    <a:pt x="9907" y="2275"/>
                    <a:pt x="9919" y="1346"/>
                    <a:pt x="9943" y="441"/>
                  </a:cubicBezTo>
                  <a:cubicBezTo>
                    <a:pt x="9919" y="310"/>
                    <a:pt x="9943" y="191"/>
                    <a:pt x="99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54"/>
            <p:cNvSpPr/>
            <p:nvPr/>
          </p:nvSpPr>
          <p:spPr>
            <a:xfrm>
              <a:off x="5007450" y="3407700"/>
              <a:ext cx="8075" cy="7150"/>
            </a:xfrm>
            <a:custGeom>
              <a:avLst/>
              <a:gdLst/>
              <a:ahLst/>
              <a:cxnLst/>
              <a:rect l="l" t="t" r="r" b="b"/>
              <a:pathLst>
                <a:path w="323" h="286" extrusionOk="0">
                  <a:moveTo>
                    <a:pt x="322" y="107"/>
                  </a:moveTo>
                  <a:cubicBezTo>
                    <a:pt x="239" y="179"/>
                    <a:pt x="179" y="250"/>
                    <a:pt x="108" y="262"/>
                  </a:cubicBezTo>
                  <a:cubicBezTo>
                    <a:pt x="84" y="286"/>
                    <a:pt x="1" y="179"/>
                    <a:pt x="1" y="131"/>
                  </a:cubicBezTo>
                  <a:cubicBezTo>
                    <a:pt x="1" y="84"/>
                    <a:pt x="72" y="12"/>
                    <a:pt x="108" y="0"/>
                  </a:cubicBezTo>
                  <a:cubicBezTo>
                    <a:pt x="156" y="0"/>
                    <a:pt x="239" y="60"/>
                    <a:pt x="322" y="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54"/>
            <p:cNvSpPr/>
            <p:nvPr/>
          </p:nvSpPr>
          <p:spPr>
            <a:xfrm>
              <a:off x="4906550" y="3321675"/>
              <a:ext cx="30975" cy="23825"/>
            </a:xfrm>
            <a:custGeom>
              <a:avLst/>
              <a:gdLst/>
              <a:ahLst/>
              <a:cxnLst/>
              <a:rect l="l" t="t" r="r" b="b"/>
              <a:pathLst>
                <a:path w="1239" h="953" extrusionOk="0">
                  <a:moveTo>
                    <a:pt x="251" y="0"/>
                  </a:moveTo>
                  <a:cubicBezTo>
                    <a:pt x="489" y="60"/>
                    <a:pt x="763" y="72"/>
                    <a:pt x="965" y="167"/>
                  </a:cubicBezTo>
                  <a:cubicBezTo>
                    <a:pt x="1239" y="286"/>
                    <a:pt x="1215" y="548"/>
                    <a:pt x="965" y="703"/>
                  </a:cubicBezTo>
                  <a:cubicBezTo>
                    <a:pt x="917" y="715"/>
                    <a:pt x="894" y="750"/>
                    <a:pt x="846" y="750"/>
                  </a:cubicBezTo>
                  <a:cubicBezTo>
                    <a:pt x="608" y="810"/>
                    <a:pt x="322" y="953"/>
                    <a:pt x="144" y="727"/>
                  </a:cubicBezTo>
                  <a:cubicBezTo>
                    <a:pt x="1" y="536"/>
                    <a:pt x="120" y="274"/>
                    <a:pt x="2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4"/>
            <p:cNvSpPr/>
            <p:nvPr/>
          </p:nvSpPr>
          <p:spPr>
            <a:xfrm>
              <a:off x="4910725" y="3290125"/>
              <a:ext cx="26800" cy="23825"/>
            </a:xfrm>
            <a:custGeom>
              <a:avLst/>
              <a:gdLst/>
              <a:ahLst/>
              <a:cxnLst/>
              <a:rect l="l" t="t" r="r" b="b"/>
              <a:pathLst>
                <a:path w="1072" h="953" extrusionOk="0">
                  <a:moveTo>
                    <a:pt x="0" y="60"/>
                  </a:moveTo>
                  <a:cubicBezTo>
                    <a:pt x="405" y="0"/>
                    <a:pt x="739" y="12"/>
                    <a:pt x="1072" y="262"/>
                  </a:cubicBezTo>
                  <a:cubicBezTo>
                    <a:pt x="917" y="726"/>
                    <a:pt x="512" y="786"/>
                    <a:pt x="96" y="953"/>
                  </a:cubicBezTo>
                  <a:cubicBezTo>
                    <a:pt x="72" y="619"/>
                    <a:pt x="36" y="357"/>
                    <a:pt x="0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54"/>
            <p:cNvSpPr/>
            <p:nvPr/>
          </p:nvSpPr>
          <p:spPr>
            <a:xfrm>
              <a:off x="4667525" y="3153500"/>
              <a:ext cx="13425" cy="19075"/>
            </a:xfrm>
            <a:custGeom>
              <a:avLst/>
              <a:gdLst/>
              <a:ahLst/>
              <a:cxnLst/>
              <a:rect l="l" t="t" r="r" b="b"/>
              <a:pathLst>
                <a:path w="537" h="763" extrusionOk="0">
                  <a:moveTo>
                    <a:pt x="60" y="762"/>
                  </a:moveTo>
                  <a:cubicBezTo>
                    <a:pt x="1" y="429"/>
                    <a:pt x="49" y="215"/>
                    <a:pt x="275" y="0"/>
                  </a:cubicBezTo>
                  <a:cubicBezTo>
                    <a:pt x="453" y="167"/>
                    <a:pt x="537" y="369"/>
                    <a:pt x="537" y="667"/>
                  </a:cubicBezTo>
                  <a:cubicBezTo>
                    <a:pt x="394" y="703"/>
                    <a:pt x="239" y="715"/>
                    <a:pt x="60" y="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54"/>
            <p:cNvSpPr/>
            <p:nvPr/>
          </p:nvSpPr>
          <p:spPr>
            <a:xfrm>
              <a:off x="4582100" y="3095150"/>
              <a:ext cx="581650" cy="417350"/>
            </a:xfrm>
            <a:custGeom>
              <a:avLst/>
              <a:gdLst/>
              <a:ahLst/>
              <a:cxnLst/>
              <a:rect l="l" t="t" r="r" b="b"/>
              <a:pathLst>
                <a:path w="23266" h="16694" extrusionOk="0">
                  <a:moveTo>
                    <a:pt x="22742" y="1060"/>
                  </a:moveTo>
                  <a:cubicBezTo>
                    <a:pt x="22551" y="1025"/>
                    <a:pt x="22373" y="1013"/>
                    <a:pt x="22158" y="1001"/>
                  </a:cubicBezTo>
                  <a:cubicBezTo>
                    <a:pt x="22099" y="1001"/>
                    <a:pt x="22027" y="977"/>
                    <a:pt x="21968" y="977"/>
                  </a:cubicBezTo>
                  <a:cubicBezTo>
                    <a:pt x="21956" y="953"/>
                    <a:pt x="21956" y="917"/>
                    <a:pt x="21932" y="905"/>
                  </a:cubicBezTo>
                  <a:lnTo>
                    <a:pt x="21932" y="739"/>
                  </a:lnTo>
                  <a:cubicBezTo>
                    <a:pt x="21932" y="572"/>
                    <a:pt x="21932" y="417"/>
                    <a:pt x="21825" y="310"/>
                  </a:cubicBezTo>
                  <a:cubicBezTo>
                    <a:pt x="21718" y="191"/>
                    <a:pt x="21515" y="167"/>
                    <a:pt x="21349" y="143"/>
                  </a:cubicBezTo>
                  <a:cubicBezTo>
                    <a:pt x="21313" y="143"/>
                    <a:pt x="21265" y="132"/>
                    <a:pt x="21218" y="132"/>
                  </a:cubicBezTo>
                  <a:cubicBezTo>
                    <a:pt x="20730" y="36"/>
                    <a:pt x="20194" y="1"/>
                    <a:pt x="19610" y="1"/>
                  </a:cubicBezTo>
                  <a:cubicBezTo>
                    <a:pt x="18753" y="1"/>
                    <a:pt x="17884" y="84"/>
                    <a:pt x="17051" y="179"/>
                  </a:cubicBezTo>
                  <a:lnTo>
                    <a:pt x="16860" y="191"/>
                  </a:lnTo>
                  <a:cubicBezTo>
                    <a:pt x="16693" y="203"/>
                    <a:pt x="16551" y="286"/>
                    <a:pt x="16408" y="358"/>
                  </a:cubicBezTo>
                  <a:cubicBezTo>
                    <a:pt x="16324" y="405"/>
                    <a:pt x="16229" y="441"/>
                    <a:pt x="16158" y="465"/>
                  </a:cubicBezTo>
                  <a:cubicBezTo>
                    <a:pt x="15038" y="798"/>
                    <a:pt x="13967" y="1156"/>
                    <a:pt x="12991" y="1775"/>
                  </a:cubicBezTo>
                  <a:cubicBezTo>
                    <a:pt x="12538" y="2037"/>
                    <a:pt x="12109" y="2334"/>
                    <a:pt x="11681" y="2608"/>
                  </a:cubicBezTo>
                  <a:lnTo>
                    <a:pt x="11193" y="2918"/>
                  </a:lnTo>
                  <a:cubicBezTo>
                    <a:pt x="11086" y="2858"/>
                    <a:pt x="10990" y="2799"/>
                    <a:pt x="10895" y="2739"/>
                  </a:cubicBezTo>
                  <a:cubicBezTo>
                    <a:pt x="10609" y="2572"/>
                    <a:pt x="10312" y="2394"/>
                    <a:pt x="10014" y="2251"/>
                  </a:cubicBezTo>
                  <a:cubicBezTo>
                    <a:pt x="9776" y="2132"/>
                    <a:pt x="9526" y="2025"/>
                    <a:pt x="9288" y="1918"/>
                  </a:cubicBezTo>
                  <a:cubicBezTo>
                    <a:pt x="8907" y="1751"/>
                    <a:pt x="8526" y="1608"/>
                    <a:pt x="8180" y="1394"/>
                  </a:cubicBezTo>
                  <a:cubicBezTo>
                    <a:pt x="7347" y="905"/>
                    <a:pt x="6454" y="739"/>
                    <a:pt x="5609" y="608"/>
                  </a:cubicBezTo>
                  <a:cubicBezTo>
                    <a:pt x="4287" y="417"/>
                    <a:pt x="3251" y="310"/>
                    <a:pt x="2287" y="298"/>
                  </a:cubicBezTo>
                  <a:lnTo>
                    <a:pt x="2239" y="298"/>
                  </a:lnTo>
                  <a:cubicBezTo>
                    <a:pt x="1930" y="298"/>
                    <a:pt x="1668" y="370"/>
                    <a:pt x="1465" y="429"/>
                  </a:cubicBezTo>
                  <a:cubicBezTo>
                    <a:pt x="1311" y="477"/>
                    <a:pt x="1108" y="608"/>
                    <a:pt x="1168" y="941"/>
                  </a:cubicBezTo>
                  <a:cubicBezTo>
                    <a:pt x="1203" y="1096"/>
                    <a:pt x="1227" y="1275"/>
                    <a:pt x="1251" y="1441"/>
                  </a:cubicBezTo>
                  <a:cubicBezTo>
                    <a:pt x="1263" y="1656"/>
                    <a:pt x="1263" y="1656"/>
                    <a:pt x="1084" y="1667"/>
                  </a:cubicBezTo>
                  <a:cubicBezTo>
                    <a:pt x="1013" y="1679"/>
                    <a:pt x="930" y="1679"/>
                    <a:pt x="834" y="1679"/>
                  </a:cubicBezTo>
                  <a:lnTo>
                    <a:pt x="691" y="1679"/>
                  </a:lnTo>
                  <a:lnTo>
                    <a:pt x="560" y="1679"/>
                  </a:lnTo>
                  <a:cubicBezTo>
                    <a:pt x="275" y="1679"/>
                    <a:pt x="84" y="1751"/>
                    <a:pt x="25" y="2108"/>
                  </a:cubicBezTo>
                  <a:cubicBezTo>
                    <a:pt x="1" y="2287"/>
                    <a:pt x="1" y="2465"/>
                    <a:pt x="13" y="2584"/>
                  </a:cubicBezTo>
                  <a:cubicBezTo>
                    <a:pt x="25" y="2787"/>
                    <a:pt x="37" y="2965"/>
                    <a:pt x="60" y="3156"/>
                  </a:cubicBezTo>
                  <a:cubicBezTo>
                    <a:pt x="84" y="3453"/>
                    <a:pt x="96" y="3751"/>
                    <a:pt x="96" y="4049"/>
                  </a:cubicBezTo>
                  <a:cubicBezTo>
                    <a:pt x="120" y="5013"/>
                    <a:pt x="132" y="5966"/>
                    <a:pt x="144" y="6930"/>
                  </a:cubicBezTo>
                  <a:cubicBezTo>
                    <a:pt x="156" y="7609"/>
                    <a:pt x="156" y="8264"/>
                    <a:pt x="179" y="8930"/>
                  </a:cubicBezTo>
                  <a:cubicBezTo>
                    <a:pt x="191" y="10323"/>
                    <a:pt x="215" y="11716"/>
                    <a:pt x="251" y="13109"/>
                  </a:cubicBezTo>
                  <a:lnTo>
                    <a:pt x="263" y="14133"/>
                  </a:lnTo>
                  <a:cubicBezTo>
                    <a:pt x="275" y="14812"/>
                    <a:pt x="298" y="15503"/>
                    <a:pt x="310" y="16205"/>
                  </a:cubicBezTo>
                  <a:cubicBezTo>
                    <a:pt x="322" y="16562"/>
                    <a:pt x="429" y="16669"/>
                    <a:pt x="787" y="16693"/>
                  </a:cubicBezTo>
                  <a:lnTo>
                    <a:pt x="870" y="16693"/>
                  </a:lnTo>
                  <a:cubicBezTo>
                    <a:pt x="930" y="16693"/>
                    <a:pt x="1013" y="16693"/>
                    <a:pt x="1072" y="16681"/>
                  </a:cubicBezTo>
                  <a:cubicBezTo>
                    <a:pt x="1525" y="16646"/>
                    <a:pt x="1977" y="16622"/>
                    <a:pt x="2442" y="16586"/>
                  </a:cubicBezTo>
                  <a:cubicBezTo>
                    <a:pt x="3394" y="16515"/>
                    <a:pt x="4382" y="16455"/>
                    <a:pt x="5359" y="16395"/>
                  </a:cubicBezTo>
                  <a:cubicBezTo>
                    <a:pt x="6573" y="16336"/>
                    <a:pt x="7954" y="16265"/>
                    <a:pt x="9300" y="16265"/>
                  </a:cubicBezTo>
                  <a:cubicBezTo>
                    <a:pt x="9919" y="16265"/>
                    <a:pt x="10490" y="16276"/>
                    <a:pt x="11038" y="16312"/>
                  </a:cubicBezTo>
                  <a:lnTo>
                    <a:pt x="11050" y="16312"/>
                  </a:lnTo>
                  <a:cubicBezTo>
                    <a:pt x="11097" y="16312"/>
                    <a:pt x="11157" y="16288"/>
                    <a:pt x="11193" y="16288"/>
                  </a:cubicBezTo>
                  <a:cubicBezTo>
                    <a:pt x="11217" y="16288"/>
                    <a:pt x="11228" y="16276"/>
                    <a:pt x="11264" y="16276"/>
                  </a:cubicBezTo>
                  <a:lnTo>
                    <a:pt x="11740" y="16253"/>
                  </a:lnTo>
                  <a:cubicBezTo>
                    <a:pt x="12240" y="16217"/>
                    <a:pt x="12776" y="16205"/>
                    <a:pt x="13288" y="16193"/>
                  </a:cubicBezTo>
                  <a:lnTo>
                    <a:pt x="13395" y="16193"/>
                  </a:lnTo>
                  <a:cubicBezTo>
                    <a:pt x="13526" y="16193"/>
                    <a:pt x="13657" y="16193"/>
                    <a:pt x="13788" y="16205"/>
                  </a:cubicBezTo>
                  <a:cubicBezTo>
                    <a:pt x="13931" y="16205"/>
                    <a:pt x="14074" y="16217"/>
                    <a:pt x="14205" y="16217"/>
                  </a:cubicBezTo>
                  <a:lnTo>
                    <a:pt x="14431" y="16217"/>
                  </a:lnTo>
                  <a:cubicBezTo>
                    <a:pt x="14907" y="16193"/>
                    <a:pt x="15396" y="16157"/>
                    <a:pt x="15872" y="16110"/>
                  </a:cubicBezTo>
                  <a:cubicBezTo>
                    <a:pt x="16634" y="16050"/>
                    <a:pt x="17408" y="15991"/>
                    <a:pt x="18182" y="15979"/>
                  </a:cubicBezTo>
                  <a:lnTo>
                    <a:pt x="18717" y="15979"/>
                  </a:lnTo>
                  <a:cubicBezTo>
                    <a:pt x="20122" y="15979"/>
                    <a:pt x="21527" y="16134"/>
                    <a:pt x="22754" y="16265"/>
                  </a:cubicBezTo>
                  <a:lnTo>
                    <a:pt x="22897" y="16276"/>
                  </a:lnTo>
                  <a:lnTo>
                    <a:pt x="22920" y="16110"/>
                  </a:lnTo>
                  <a:cubicBezTo>
                    <a:pt x="22920" y="16074"/>
                    <a:pt x="22920" y="16015"/>
                    <a:pt x="22932" y="15967"/>
                  </a:cubicBezTo>
                  <a:cubicBezTo>
                    <a:pt x="22944" y="15860"/>
                    <a:pt x="22944" y="15741"/>
                    <a:pt x="22944" y="15634"/>
                  </a:cubicBezTo>
                  <a:cubicBezTo>
                    <a:pt x="22944" y="15372"/>
                    <a:pt x="22932" y="15086"/>
                    <a:pt x="22932" y="14824"/>
                  </a:cubicBezTo>
                  <a:cubicBezTo>
                    <a:pt x="22920" y="14360"/>
                    <a:pt x="22920" y="13895"/>
                    <a:pt x="22920" y="13419"/>
                  </a:cubicBezTo>
                  <a:cubicBezTo>
                    <a:pt x="22932" y="12050"/>
                    <a:pt x="22944" y="10621"/>
                    <a:pt x="22992" y="9073"/>
                  </a:cubicBezTo>
                  <a:cubicBezTo>
                    <a:pt x="23016" y="7585"/>
                    <a:pt x="23063" y="6216"/>
                    <a:pt x="23111" y="4918"/>
                  </a:cubicBezTo>
                  <a:cubicBezTo>
                    <a:pt x="23135" y="4287"/>
                    <a:pt x="23170" y="3644"/>
                    <a:pt x="23194" y="3013"/>
                  </a:cubicBezTo>
                  <a:cubicBezTo>
                    <a:pt x="23230" y="2560"/>
                    <a:pt x="23242" y="2108"/>
                    <a:pt x="23254" y="1644"/>
                  </a:cubicBezTo>
                  <a:cubicBezTo>
                    <a:pt x="23266" y="1215"/>
                    <a:pt x="23182" y="1132"/>
                    <a:pt x="22742" y="1060"/>
                  </a:cubicBezTo>
                  <a:close/>
                  <a:moveTo>
                    <a:pt x="3049" y="15955"/>
                  </a:moveTo>
                  <a:cubicBezTo>
                    <a:pt x="2882" y="15967"/>
                    <a:pt x="2727" y="15967"/>
                    <a:pt x="2561" y="15979"/>
                  </a:cubicBezTo>
                  <a:cubicBezTo>
                    <a:pt x="2430" y="16003"/>
                    <a:pt x="2275" y="16003"/>
                    <a:pt x="2144" y="16015"/>
                  </a:cubicBezTo>
                  <a:cubicBezTo>
                    <a:pt x="1870" y="16026"/>
                    <a:pt x="1608" y="16038"/>
                    <a:pt x="1322" y="16062"/>
                  </a:cubicBezTo>
                  <a:lnTo>
                    <a:pt x="1120" y="16062"/>
                  </a:lnTo>
                  <a:lnTo>
                    <a:pt x="882" y="16062"/>
                  </a:lnTo>
                  <a:cubicBezTo>
                    <a:pt x="882" y="16015"/>
                    <a:pt x="858" y="15967"/>
                    <a:pt x="858" y="15919"/>
                  </a:cubicBezTo>
                  <a:cubicBezTo>
                    <a:pt x="846" y="15741"/>
                    <a:pt x="822" y="15598"/>
                    <a:pt x="822" y="15443"/>
                  </a:cubicBezTo>
                  <a:lnTo>
                    <a:pt x="787" y="14872"/>
                  </a:lnTo>
                  <a:cubicBezTo>
                    <a:pt x="763" y="14157"/>
                    <a:pt x="727" y="13419"/>
                    <a:pt x="715" y="12705"/>
                  </a:cubicBezTo>
                  <a:cubicBezTo>
                    <a:pt x="703" y="11990"/>
                    <a:pt x="703" y="11264"/>
                    <a:pt x="703" y="10561"/>
                  </a:cubicBezTo>
                  <a:lnTo>
                    <a:pt x="703" y="8454"/>
                  </a:lnTo>
                  <a:cubicBezTo>
                    <a:pt x="679" y="7287"/>
                    <a:pt x="656" y="6097"/>
                    <a:pt x="644" y="4954"/>
                  </a:cubicBezTo>
                  <a:cubicBezTo>
                    <a:pt x="620" y="4275"/>
                    <a:pt x="608" y="3596"/>
                    <a:pt x="596" y="2918"/>
                  </a:cubicBezTo>
                  <a:cubicBezTo>
                    <a:pt x="596" y="2656"/>
                    <a:pt x="584" y="2394"/>
                    <a:pt x="644" y="2334"/>
                  </a:cubicBezTo>
                  <a:cubicBezTo>
                    <a:pt x="668" y="2299"/>
                    <a:pt x="727" y="2299"/>
                    <a:pt x="846" y="2299"/>
                  </a:cubicBezTo>
                  <a:cubicBezTo>
                    <a:pt x="941" y="2299"/>
                    <a:pt x="1072" y="2322"/>
                    <a:pt x="1215" y="2322"/>
                  </a:cubicBezTo>
                  <a:cubicBezTo>
                    <a:pt x="1239" y="2322"/>
                    <a:pt x="1263" y="2322"/>
                    <a:pt x="1299" y="2334"/>
                  </a:cubicBezTo>
                  <a:cubicBezTo>
                    <a:pt x="1299" y="2370"/>
                    <a:pt x="1299" y="2394"/>
                    <a:pt x="1311" y="2429"/>
                  </a:cubicBezTo>
                  <a:cubicBezTo>
                    <a:pt x="1322" y="2560"/>
                    <a:pt x="1322" y="2691"/>
                    <a:pt x="1322" y="2822"/>
                  </a:cubicBezTo>
                  <a:lnTo>
                    <a:pt x="1322" y="4549"/>
                  </a:lnTo>
                  <a:cubicBezTo>
                    <a:pt x="1322" y="5668"/>
                    <a:pt x="1322" y="6835"/>
                    <a:pt x="1334" y="7978"/>
                  </a:cubicBezTo>
                  <a:cubicBezTo>
                    <a:pt x="1346" y="8478"/>
                    <a:pt x="1382" y="9002"/>
                    <a:pt x="1418" y="9490"/>
                  </a:cubicBezTo>
                  <a:cubicBezTo>
                    <a:pt x="1441" y="9930"/>
                    <a:pt x="1477" y="10371"/>
                    <a:pt x="1489" y="10800"/>
                  </a:cubicBezTo>
                  <a:cubicBezTo>
                    <a:pt x="1513" y="11633"/>
                    <a:pt x="1501" y="12490"/>
                    <a:pt x="1501" y="13300"/>
                  </a:cubicBezTo>
                  <a:lnTo>
                    <a:pt x="1501" y="13859"/>
                  </a:lnTo>
                  <a:cubicBezTo>
                    <a:pt x="1501" y="14121"/>
                    <a:pt x="1632" y="14276"/>
                    <a:pt x="1906" y="14288"/>
                  </a:cubicBezTo>
                  <a:lnTo>
                    <a:pt x="1942" y="14288"/>
                  </a:lnTo>
                  <a:cubicBezTo>
                    <a:pt x="2013" y="14288"/>
                    <a:pt x="2061" y="14288"/>
                    <a:pt x="2132" y="14276"/>
                  </a:cubicBezTo>
                  <a:cubicBezTo>
                    <a:pt x="2704" y="14133"/>
                    <a:pt x="3335" y="14074"/>
                    <a:pt x="4013" y="14074"/>
                  </a:cubicBezTo>
                  <a:cubicBezTo>
                    <a:pt x="4835" y="14074"/>
                    <a:pt x="5656" y="14169"/>
                    <a:pt x="6335" y="14252"/>
                  </a:cubicBezTo>
                  <a:cubicBezTo>
                    <a:pt x="7121" y="14360"/>
                    <a:pt x="7799" y="14467"/>
                    <a:pt x="8419" y="14586"/>
                  </a:cubicBezTo>
                  <a:cubicBezTo>
                    <a:pt x="8657" y="14633"/>
                    <a:pt x="8895" y="14752"/>
                    <a:pt x="9133" y="14848"/>
                  </a:cubicBezTo>
                  <a:lnTo>
                    <a:pt x="9252" y="14907"/>
                  </a:lnTo>
                  <a:cubicBezTo>
                    <a:pt x="9466" y="15002"/>
                    <a:pt x="9669" y="15122"/>
                    <a:pt x="9859" y="15241"/>
                  </a:cubicBezTo>
                  <a:lnTo>
                    <a:pt x="9978" y="15300"/>
                  </a:lnTo>
                  <a:lnTo>
                    <a:pt x="10074" y="15348"/>
                  </a:lnTo>
                  <a:cubicBezTo>
                    <a:pt x="10204" y="15419"/>
                    <a:pt x="10324" y="15479"/>
                    <a:pt x="10419" y="15586"/>
                  </a:cubicBezTo>
                  <a:cubicBezTo>
                    <a:pt x="10002" y="15598"/>
                    <a:pt x="9562" y="15610"/>
                    <a:pt x="9145" y="15610"/>
                  </a:cubicBezTo>
                  <a:cubicBezTo>
                    <a:pt x="8240" y="15645"/>
                    <a:pt x="7299" y="15657"/>
                    <a:pt x="6394" y="15705"/>
                  </a:cubicBezTo>
                  <a:cubicBezTo>
                    <a:pt x="5906" y="15717"/>
                    <a:pt x="5418" y="15764"/>
                    <a:pt x="4942" y="15800"/>
                  </a:cubicBezTo>
                  <a:cubicBezTo>
                    <a:pt x="4644" y="15836"/>
                    <a:pt x="4347" y="15860"/>
                    <a:pt x="4061" y="15884"/>
                  </a:cubicBezTo>
                  <a:cubicBezTo>
                    <a:pt x="3716" y="15919"/>
                    <a:pt x="3382" y="15943"/>
                    <a:pt x="3049" y="15955"/>
                  </a:cubicBezTo>
                  <a:close/>
                  <a:moveTo>
                    <a:pt x="7526" y="1703"/>
                  </a:moveTo>
                  <a:lnTo>
                    <a:pt x="7645" y="1763"/>
                  </a:lnTo>
                  <a:cubicBezTo>
                    <a:pt x="8514" y="2215"/>
                    <a:pt x="9383" y="2680"/>
                    <a:pt x="10264" y="3144"/>
                  </a:cubicBezTo>
                  <a:cubicBezTo>
                    <a:pt x="10716" y="3382"/>
                    <a:pt x="10907" y="3703"/>
                    <a:pt x="10895" y="4227"/>
                  </a:cubicBezTo>
                  <a:cubicBezTo>
                    <a:pt x="10871" y="5608"/>
                    <a:pt x="10871" y="7025"/>
                    <a:pt x="10859" y="8395"/>
                  </a:cubicBezTo>
                  <a:cubicBezTo>
                    <a:pt x="10859" y="9264"/>
                    <a:pt x="10859" y="10157"/>
                    <a:pt x="10847" y="11038"/>
                  </a:cubicBezTo>
                  <a:cubicBezTo>
                    <a:pt x="10847" y="11252"/>
                    <a:pt x="10836" y="11466"/>
                    <a:pt x="10800" y="11681"/>
                  </a:cubicBezTo>
                  <a:cubicBezTo>
                    <a:pt x="10788" y="11847"/>
                    <a:pt x="10776" y="12026"/>
                    <a:pt x="10776" y="12181"/>
                  </a:cubicBezTo>
                  <a:lnTo>
                    <a:pt x="10728" y="13395"/>
                  </a:lnTo>
                  <a:cubicBezTo>
                    <a:pt x="10716" y="13752"/>
                    <a:pt x="10693" y="14121"/>
                    <a:pt x="10693" y="14479"/>
                  </a:cubicBezTo>
                  <a:cubicBezTo>
                    <a:pt x="10693" y="14610"/>
                    <a:pt x="10669" y="14729"/>
                    <a:pt x="10657" y="14883"/>
                  </a:cubicBezTo>
                  <a:lnTo>
                    <a:pt x="10657" y="14895"/>
                  </a:lnTo>
                  <a:cubicBezTo>
                    <a:pt x="10597" y="14860"/>
                    <a:pt x="10514" y="14836"/>
                    <a:pt x="10466" y="14800"/>
                  </a:cubicBezTo>
                  <a:cubicBezTo>
                    <a:pt x="10204" y="14681"/>
                    <a:pt x="9966" y="14562"/>
                    <a:pt x="9728" y="14431"/>
                  </a:cubicBezTo>
                  <a:cubicBezTo>
                    <a:pt x="9014" y="14026"/>
                    <a:pt x="8216" y="13788"/>
                    <a:pt x="7359" y="13717"/>
                  </a:cubicBezTo>
                  <a:cubicBezTo>
                    <a:pt x="7026" y="13693"/>
                    <a:pt x="6680" y="13645"/>
                    <a:pt x="6335" y="13609"/>
                  </a:cubicBezTo>
                  <a:cubicBezTo>
                    <a:pt x="5692" y="13538"/>
                    <a:pt x="5061" y="13478"/>
                    <a:pt x="4406" y="13431"/>
                  </a:cubicBezTo>
                  <a:cubicBezTo>
                    <a:pt x="4299" y="13431"/>
                    <a:pt x="4192" y="13419"/>
                    <a:pt x="4073" y="13419"/>
                  </a:cubicBezTo>
                  <a:cubicBezTo>
                    <a:pt x="3787" y="13419"/>
                    <a:pt x="3489" y="13431"/>
                    <a:pt x="3216" y="13467"/>
                  </a:cubicBezTo>
                  <a:cubicBezTo>
                    <a:pt x="3049" y="13478"/>
                    <a:pt x="2882" y="13490"/>
                    <a:pt x="2704" y="13490"/>
                  </a:cubicBezTo>
                  <a:cubicBezTo>
                    <a:pt x="2561" y="13490"/>
                    <a:pt x="2418" y="13514"/>
                    <a:pt x="2263" y="13526"/>
                  </a:cubicBezTo>
                  <a:lnTo>
                    <a:pt x="2120" y="13538"/>
                  </a:lnTo>
                  <a:lnTo>
                    <a:pt x="2120" y="13514"/>
                  </a:lnTo>
                  <a:cubicBezTo>
                    <a:pt x="2108" y="13407"/>
                    <a:pt x="2096" y="13312"/>
                    <a:pt x="2084" y="13217"/>
                  </a:cubicBezTo>
                  <a:cubicBezTo>
                    <a:pt x="2061" y="12716"/>
                    <a:pt x="2049" y="12228"/>
                    <a:pt x="2025" y="11740"/>
                  </a:cubicBezTo>
                  <a:cubicBezTo>
                    <a:pt x="2001" y="11109"/>
                    <a:pt x="1977" y="10490"/>
                    <a:pt x="1942" y="9847"/>
                  </a:cubicBezTo>
                  <a:cubicBezTo>
                    <a:pt x="1930" y="9490"/>
                    <a:pt x="1918" y="9121"/>
                    <a:pt x="1882" y="8764"/>
                  </a:cubicBezTo>
                  <a:cubicBezTo>
                    <a:pt x="1858" y="8168"/>
                    <a:pt x="1811" y="7537"/>
                    <a:pt x="1811" y="6942"/>
                  </a:cubicBezTo>
                  <a:cubicBezTo>
                    <a:pt x="1811" y="6394"/>
                    <a:pt x="1822" y="5835"/>
                    <a:pt x="1846" y="5275"/>
                  </a:cubicBezTo>
                  <a:cubicBezTo>
                    <a:pt x="1858" y="4823"/>
                    <a:pt x="1870" y="4323"/>
                    <a:pt x="1870" y="3846"/>
                  </a:cubicBezTo>
                  <a:cubicBezTo>
                    <a:pt x="1870" y="3346"/>
                    <a:pt x="1846" y="2834"/>
                    <a:pt x="1822" y="2346"/>
                  </a:cubicBezTo>
                  <a:cubicBezTo>
                    <a:pt x="1811" y="2096"/>
                    <a:pt x="1799" y="1846"/>
                    <a:pt x="1799" y="1584"/>
                  </a:cubicBezTo>
                  <a:lnTo>
                    <a:pt x="1799" y="1167"/>
                  </a:lnTo>
                  <a:lnTo>
                    <a:pt x="1799" y="1048"/>
                  </a:lnTo>
                  <a:lnTo>
                    <a:pt x="1930" y="1013"/>
                  </a:lnTo>
                  <a:cubicBezTo>
                    <a:pt x="2084" y="965"/>
                    <a:pt x="2215" y="917"/>
                    <a:pt x="2346" y="917"/>
                  </a:cubicBezTo>
                  <a:lnTo>
                    <a:pt x="2346" y="917"/>
                  </a:lnTo>
                  <a:cubicBezTo>
                    <a:pt x="3811" y="929"/>
                    <a:pt x="5537" y="1036"/>
                    <a:pt x="7228" y="1620"/>
                  </a:cubicBezTo>
                  <a:cubicBezTo>
                    <a:pt x="7264" y="1632"/>
                    <a:pt x="7287" y="1632"/>
                    <a:pt x="7323" y="1644"/>
                  </a:cubicBezTo>
                  <a:cubicBezTo>
                    <a:pt x="7430" y="1656"/>
                    <a:pt x="7490" y="1679"/>
                    <a:pt x="7526" y="1703"/>
                  </a:cubicBezTo>
                  <a:close/>
                  <a:moveTo>
                    <a:pt x="15789" y="15503"/>
                  </a:moveTo>
                  <a:cubicBezTo>
                    <a:pt x="15705" y="15526"/>
                    <a:pt x="15622" y="15538"/>
                    <a:pt x="15550" y="15538"/>
                  </a:cubicBezTo>
                  <a:cubicBezTo>
                    <a:pt x="14431" y="15586"/>
                    <a:pt x="13288" y="15610"/>
                    <a:pt x="12312" y="15622"/>
                  </a:cubicBezTo>
                  <a:cubicBezTo>
                    <a:pt x="12502" y="15491"/>
                    <a:pt x="12693" y="15419"/>
                    <a:pt x="12883" y="15324"/>
                  </a:cubicBezTo>
                  <a:cubicBezTo>
                    <a:pt x="14014" y="14836"/>
                    <a:pt x="15241" y="14550"/>
                    <a:pt x="16431" y="14288"/>
                  </a:cubicBezTo>
                  <a:lnTo>
                    <a:pt x="16777" y="14217"/>
                  </a:lnTo>
                  <a:cubicBezTo>
                    <a:pt x="17944" y="13943"/>
                    <a:pt x="19194" y="13800"/>
                    <a:pt x="20480" y="13776"/>
                  </a:cubicBezTo>
                  <a:cubicBezTo>
                    <a:pt x="20706" y="13776"/>
                    <a:pt x="20920" y="13705"/>
                    <a:pt x="21134" y="13633"/>
                  </a:cubicBezTo>
                  <a:lnTo>
                    <a:pt x="21253" y="13586"/>
                  </a:lnTo>
                  <a:cubicBezTo>
                    <a:pt x="21456" y="13526"/>
                    <a:pt x="21575" y="13348"/>
                    <a:pt x="21599" y="13062"/>
                  </a:cubicBezTo>
                  <a:cubicBezTo>
                    <a:pt x="21611" y="12883"/>
                    <a:pt x="21623" y="12705"/>
                    <a:pt x="21623" y="12526"/>
                  </a:cubicBezTo>
                  <a:cubicBezTo>
                    <a:pt x="21658" y="12097"/>
                    <a:pt x="21682" y="11657"/>
                    <a:pt x="21718" y="11204"/>
                  </a:cubicBezTo>
                  <a:cubicBezTo>
                    <a:pt x="21730" y="10823"/>
                    <a:pt x="21742" y="10442"/>
                    <a:pt x="21742" y="10061"/>
                  </a:cubicBezTo>
                  <a:cubicBezTo>
                    <a:pt x="21742" y="9788"/>
                    <a:pt x="21754" y="9526"/>
                    <a:pt x="21754" y="9252"/>
                  </a:cubicBezTo>
                  <a:cubicBezTo>
                    <a:pt x="21789" y="8323"/>
                    <a:pt x="21813" y="7371"/>
                    <a:pt x="21861" y="6430"/>
                  </a:cubicBezTo>
                  <a:cubicBezTo>
                    <a:pt x="21873" y="6192"/>
                    <a:pt x="21873" y="5954"/>
                    <a:pt x="21896" y="5716"/>
                  </a:cubicBezTo>
                  <a:cubicBezTo>
                    <a:pt x="21908" y="5370"/>
                    <a:pt x="21920" y="5049"/>
                    <a:pt x="21932" y="4704"/>
                  </a:cubicBezTo>
                  <a:lnTo>
                    <a:pt x="21980" y="3180"/>
                  </a:lnTo>
                  <a:cubicBezTo>
                    <a:pt x="21992" y="2763"/>
                    <a:pt x="21992" y="2370"/>
                    <a:pt x="22015" y="1953"/>
                  </a:cubicBezTo>
                  <a:cubicBezTo>
                    <a:pt x="22015" y="1870"/>
                    <a:pt x="22027" y="1798"/>
                    <a:pt x="22039" y="1691"/>
                  </a:cubicBezTo>
                  <a:lnTo>
                    <a:pt x="22039" y="1667"/>
                  </a:lnTo>
                  <a:lnTo>
                    <a:pt x="22611" y="1691"/>
                  </a:lnTo>
                  <a:lnTo>
                    <a:pt x="22611" y="1727"/>
                  </a:lnTo>
                  <a:cubicBezTo>
                    <a:pt x="22623" y="1810"/>
                    <a:pt x="22635" y="1870"/>
                    <a:pt x="22635" y="1929"/>
                  </a:cubicBezTo>
                  <a:lnTo>
                    <a:pt x="22623" y="2287"/>
                  </a:lnTo>
                  <a:cubicBezTo>
                    <a:pt x="22611" y="3025"/>
                    <a:pt x="22575" y="3799"/>
                    <a:pt x="22551" y="4537"/>
                  </a:cubicBezTo>
                  <a:cubicBezTo>
                    <a:pt x="22516" y="5085"/>
                    <a:pt x="22492" y="5620"/>
                    <a:pt x="22468" y="6180"/>
                  </a:cubicBezTo>
                  <a:cubicBezTo>
                    <a:pt x="22444" y="6716"/>
                    <a:pt x="22408" y="7252"/>
                    <a:pt x="22396" y="7763"/>
                  </a:cubicBezTo>
                  <a:cubicBezTo>
                    <a:pt x="22396" y="7918"/>
                    <a:pt x="22396" y="8085"/>
                    <a:pt x="22408" y="8216"/>
                  </a:cubicBezTo>
                  <a:cubicBezTo>
                    <a:pt x="22432" y="8335"/>
                    <a:pt x="22432" y="8454"/>
                    <a:pt x="22432" y="8561"/>
                  </a:cubicBezTo>
                  <a:cubicBezTo>
                    <a:pt x="22408" y="10847"/>
                    <a:pt x="22385" y="13145"/>
                    <a:pt x="22373" y="15419"/>
                  </a:cubicBezTo>
                  <a:cubicBezTo>
                    <a:pt x="22373" y="15443"/>
                    <a:pt x="22373" y="15479"/>
                    <a:pt x="22349" y="15526"/>
                  </a:cubicBezTo>
                  <a:cubicBezTo>
                    <a:pt x="22313" y="15526"/>
                    <a:pt x="22277" y="15538"/>
                    <a:pt x="22254" y="15538"/>
                  </a:cubicBezTo>
                  <a:lnTo>
                    <a:pt x="22218" y="15538"/>
                  </a:lnTo>
                  <a:cubicBezTo>
                    <a:pt x="20849" y="15443"/>
                    <a:pt x="19479" y="15407"/>
                    <a:pt x="18158" y="15407"/>
                  </a:cubicBezTo>
                  <a:cubicBezTo>
                    <a:pt x="17467" y="15407"/>
                    <a:pt x="16777" y="15419"/>
                    <a:pt x="16098" y="15443"/>
                  </a:cubicBezTo>
                  <a:cubicBezTo>
                    <a:pt x="15967" y="15479"/>
                    <a:pt x="15884" y="15491"/>
                    <a:pt x="15789" y="15503"/>
                  </a:cubicBezTo>
                  <a:close/>
                  <a:moveTo>
                    <a:pt x="11395" y="11014"/>
                  </a:moveTo>
                  <a:cubicBezTo>
                    <a:pt x="11431" y="10133"/>
                    <a:pt x="11431" y="9240"/>
                    <a:pt x="11431" y="8371"/>
                  </a:cubicBezTo>
                  <a:lnTo>
                    <a:pt x="11431" y="7180"/>
                  </a:lnTo>
                  <a:lnTo>
                    <a:pt x="11431" y="6109"/>
                  </a:lnTo>
                  <a:cubicBezTo>
                    <a:pt x="11431" y="5382"/>
                    <a:pt x="11443" y="4644"/>
                    <a:pt x="11443" y="3906"/>
                  </a:cubicBezTo>
                  <a:cubicBezTo>
                    <a:pt x="11443" y="3596"/>
                    <a:pt x="11621" y="3418"/>
                    <a:pt x="11752" y="3311"/>
                  </a:cubicBezTo>
                  <a:cubicBezTo>
                    <a:pt x="12276" y="2953"/>
                    <a:pt x="12883" y="2537"/>
                    <a:pt x="13491" y="2203"/>
                  </a:cubicBezTo>
                  <a:cubicBezTo>
                    <a:pt x="14729" y="1513"/>
                    <a:pt x="16098" y="1025"/>
                    <a:pt x="17563" y="751"/>
                  </a:cubicBezTo>
                  <a:cubicBezTo>
                    <a:pt x="18182" y="632"/>
                    <a:pt x="18789" y="572"/>
                    <a:pt x="19408" y="572"/>
                  </a:cubicBezTo>
                  <a:cubicBezTo>
                    <a:pt x="19908" y="572"/>
                    <a:pt x="20420" y="620"/>
                    <a:pt x="20908" y="691"/>
                  </a:cubicBezTo>
                  <a:cubicBezTo>
                    <a:pt x="21230" y="751"/>
                    <a:pt x="21230" y="751"/>
                    <a:pt x="21277" y="1096"/>
                  </a:cubicBezTo>
                  <a:cubicBezTo>
                    <a:pt x="21420" y="2382"/>
                    <a:pt x="21337" y="3668"/>
                    <a:pt x="21265" y="4942"/>
                  </a:cubicBezTo>
                  <a:cubicBezTo>
                    <a:pt x="21253" y="5216"/>
                    <a:pt x="21230" y="5489"/>
                    <a:pt x="21218" y="5775"/>
                  </a:cubicBezTo>
                  <a:cubicBezTo>
                    <a:pt x="21194" y="6287"/>
                    <a:pt x="21194" y="6811"/>
                    <a:pt x="21182" y="7335"/>
                  </a:cubicBezTo>
                  <a:cubicBezTo>
                    <a:pt x="21158" y="7740"/>
                    <a:pt x="21158" y="8156"/>
                    <a:pt x="21146" y="8573"/>
                  </a:cubicBezTo>
                  <a:cubicBezTo>
                    <a:pt x="21134" y="8871"/>
                    <a:pt x="21111" y="9180"/>
                    <a:pt x="21087" y="9478"/>
                  </a:cubicBezTo>
                  <a:cubicBezTo>
                    <a:pt x="21075" y="9764"/>
                    <a:pt x="21039" y="10038"/>
                    <a:pt x="21027" y="10335"/>
                  </a:cubicBezTo>
                  <a:cubicBezTo>
                    <a:pt x="21015" y="10621"/>
                    <a:pt x="21015" y="10907"/>
                    <a:pt x="21015" y="11169"/>
                  </a:cubicBezTo>
                  <a:lnTo>
                    <a:pt x="21015" y="11800"/>
                  </a:lnTo>
                  <a:cubicBezTo>
                    <a:pt x="20992" y="12109"/>
                    <a:pt x="20980" y="12383"/>
                    <a:pt x="20956" y="12621"/>
                  </a:cubicBezTo>
                  <a:cubicBezTo>
                    <a:pt x="20908" y="13038"/>
                    <a:pt x="20837" y="13097"/>
                    <a:pt x="20420" y="13133"/>
                  </a:cubicBezTo>
                  <a:cubicBezTo>
                    <a:pt x="20206" y="13157"/>
                    <a:pt x="19980" y="13169"/>
                    <a:pt x="19777" y="13193"/>
                  </a:cubicBezTo>
                  <a:cubicBezTo>
                    <a:pt x="19491" y="13217"/>
                    <a:pt x="19206" y="13240"/>
                    <a:pt x="18908" y="13276"/>
                  </a:cubicBezTo>
                  <a:cubicBezTo>
                    <a:pt x="17801" y="13371"/>
                    <a:pt x="16622" y="13598"/>
                    <a:pt x="15110" y="13990"/>
                  </a:cubicBezTo>
                  <a:lnTo>
                    <a:pt x="14812" y="14062"/>
                  </a:lnTo>
                  <a:cubicBezTo>
                    <a:pt x="14062" y="14240"/>
                    <a:pt x="13300" y="14431"/>
                    <a:pt x="12610" y="14800"/>
                  </a:cubicBezTo>
                  <a:cubicBezTo>
                    <a:pt x="12276" y="14967"/>
                    <a:pt x="11979" y="15145"/>
                    <a:pt x="11657" y="15324"/>
                  </a:cubicBezTo>
                  <a:cubicBezTo>
                    <a:pt x="11538" y="15383"/>
                    <a:pt x="11431" y="15455"/>
                    <a:pt x="11312" y="15514"/>
                  </a:cubicBezTo>
                  <a:cubicBezTo>
                    <a:pt x="11205" y="15455"/>
                    <a:pt x="11193" y="15360"/>
                    <a:pt x="11205" y="15205"/>
                  </a:cubicBezTo>
                  <a:cubicBezTo>
                    <a:pt x="11217" y="14776"/>
                    <a:pt x="11252" y="14348"/>
                    <a:pt x="11276" y="13895"/>
                  </a:cubicBezTo>
                  <a:cubicBezTo>
                    <a:pt x="11324" y="12967"/>
                    <a:pt x="11371" y="11978"/>
                    <a:pt x="11395" y="110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4"/>
            <p:cNvSpPr/>
            <p:nvPr/>
          </p:nvSpPr>
          <p:spPr>
            <a:xfrm>
              <a:off x="4900900" y="3280600"/>
              <a:ext cx="47950" cy="69075"/>
            </a:xfrm>
            <a:custGeom>
              <a:avLst/>
              <a:gdLst/>
              <a:ahLst/>
              <a:cxnLst/>
              <a:rect l="l" t="t" r="r" b="b"/>
              <a:pathLst>
                <a:path w="1918" h="2763" extrusionOk="0">
                  <a:moveTo>
                    <a:pt x="1239" y="1358"/>
                  </a:moveTo>
                  <a:cubicBezTo>
                    <a:pt x="1346" y="1453"/>
                    <a:pt x="1393" y="1512"/>
                    <a:pt x="1477" y="1572"/>
                  </a:cubicBezTo>
                  <a:cubicBezTo>
                    <a:pt x="1917" y="2012"/>
                    <a:pt x="1715" y="2465"/>
                    <a:pt x="1286" y="2643"/>
                  </a:cubicBezTo>
                  <a:cubicBezTo>
                    <a:pt x="1001" y="2762"/>
                    <a:pt x="655" y="2762"/>
                    <a:pt x="322" y="2751"/>
                  </a:cubicBezTo>
                  <a:cubicBezTo>
                    <a:pt x="108" y="2751"/>
                    <a:pt x="0" y="2536"/>
                    <a:pt x="48" y="2298"/>
                  </a:cubicBezTo>
                  <a:cubicBezTo>
                    <a:pt x="179" y="1643"/>
                    <a:pt x="262" y="1000"/>
                    <a:pt x="167" y="334"/>
                  </a:cubicBezTo>
                  <a:cubicBezTo>
                    <a:pt x="119" y="84"/>
                    <a:pt x="227" y="0"/>
                    <a:pt x="465" y="36"/>
                  </a:cubicBezTo>
                  <a:cubicBezTo>
                    <a:pt x="739" y="72"/>
                    <a:pt x="1012" y="107"/>
                    <a:pt x="1274" y="191"/>
                  </a:cubicBezTo>
                  <a:cubicBezTo>
                    <a:pt x="1727" y="310"/>
                    <a:pt x="1834" y="607"/>
                    <a:pt x="1560" y="977"/>
                  </a:cubicBezTo>
                  <a:cubicBezTo>
                    <a:pt x="1477" y="1096"/>
                    <a:pt x="1370" y="1203"/>
                    <a:pt x="1239" y="1358"/>
                  </a:cubicBezTo>
                  <a:close/>
                  <a:moveTo>
                    <a:pt x="477" y="1643"/>
                  </a:moveTo>
                  <a:cubicBezTo>
                    <a:pt x="334" y="1917"/>
                    <a:pt x="227" y="2179"/>
                    <a:pt x="370" y="2393"/>
                  </a:cubicBezTo>
                  <a:cubicBezTo>
                    <a:pt x="548" y="2608"/>
                    <a:pt x="834" y="2465"/>
                    <a:pt x="1072" y="2405"/>
                  </a:cubicBezTo>
                  <a:cubicBezTo>
                    <a:pt x="1120" y="2393"/>
                    <a:pt x="1167" y="2370"/>
                    <a:pt x="1191" y="2358"/>
                  </a:cubicBezTo>
                  <a:cubicBezTo>
                    <a:pt x="1441" y="2215"/>
                    <a:pt x="1465" y="1941"/>
                    <a:pt x="1191" y="1822"/>
                  </a:cubicBezTo>
                  <a:cubicBezTo>
                    <a:pt x="989" y="1715"/>
                    <a:pt x="727" y="1691"/>
                    <a:pt x="477" y="1643"/>
                  </a:cubicBezTo>
                  <a:close/>
                  <a:moveTo>
                    <a:pt x="393" y="441"/>
                  </a:moveTo>
                  <a:cubicBezTo>
                    <a:pt x="417" y="738"/>
                    <a:pt x="453" y="1024"/>
                    <a:pt x="489" y="1334"/>
                  </a:cubicBezTo>
                  <a:cubicBezTo>
                    <a:pt x="905" y="1167"/>
                    <a:pt x="1322" y="1107"/>
                    <a:pt x="1465" y="643"/>
                  </a:cubicBezTo>
                  <a:cubicBezTo>
                    <a:pt x="1132" y="393"/>
                    <a:pt x="798" y="369"/>
                    <a:pt x="393" y="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54"/>
            <p:cNvSpPr/>
            <p:nvPr/>
          </p:nvSpPr>
          <p:spPr>
            <a:xfrm>
              <a:off x="4649675" y="3136525"/>
              <a:ext cx="48850" cy="75025"/>
            </a:xfrm>
            <a:custGeom>
              <a:avLst/>
              <a:gdLst/>
              <a:ahLst/>
              <a:cxnLst/>
              <a:rect l="l" t="t" r="r" b="b"/>
              <a:pathLst>
                <a:path w="1954" h="3001" extrusionOk="0">
                  <a:moveTo>
                    <a:pt x="1691" y="3001"/>
                  </a:moveTo>
                  <a:cubicBezTo>
                    <a:pt x="1572" y="2560"/>
                    <a:pt x="1477" y="2179"/>
                    <a:pt x="1370" y="1810"/>
                  </a:cubicBezTo>
                  <a:lnTo>
                    <a:pt x="763" y="1810"/>
                  </a:lnTo>
                  <a:cubicBezTo>
                    <a:pt x="560" y="1810"/>
                    <a:pt x="441" y="1917"/>
                    <a:pt x="405" y="2108"/>
                  </a:cubicBezTo>
                  <a:cubicBezTo>
                    <a:pt x="382" y="2322"/>
                    <a:pt x="334" y="2513"/>
                    <a:pt x="286" y="2715"/>
                  </a:cubicBezTo>
                  <a:cubicBezTo>
                    <a:pt x="274" y="2763"/>
                    <a:pt x="227" y="2810"/>
                    <a:pt x="203" y="2858"/>
                  </a:cubicBezTo>
                  <a:cubicBezTo>
                    <a:pt x="1" y="2799"/>
                    <a:pt x="1" y="2691"/>
                    <a:pt x="48" y="2537"/>
                  </a:cubicBezTo>
                  <a:cubicBezTo>
                    <a:pt x="286" y="1787"/>
                    <a:pt x="524" y="1036"/>
                    <a:pt x="763" y="274"/>
                  </a:cubicBezTo>
                  <a:cubicBezTo>
                    <a:pt x="810" y="143"/>
                    <a:pt x="858" y="1"/>
                    <a:pt x="1013" y="24"/>
                  </a:cubicBezTo>
                  <a:cubicBezTo>
                    <a:pt x="1108" y="36"/>
                    <a:pt x="1191" y="155"/>
                    <a:pt x="1239" y="251"/>
                  </a:cubicBezTo>
                  <a:cubicBezTo>
                    <a:pt x="1394" y="691"/>
                    <a:pt x="1536" y="1144"/>
                    <a:pt x="1667" y="1584"/>
                  </a:cubicBezTo>
                  <a:cubicBezTo>
                    <a:pt x="1751" y="1858"/>
                    <a:pt x="1810" y="2120"/>
                    <a:pt x="1882" y="2406"/>
                  </a:cubicBezTo>
                  <a:cubicBezTo>
                    <a:pt x="1941" y="2596"/>
                    <a:pt x="1953" y="2775"/>
                    <a:pt x="1691" y="3001"/>
                  </a:cubicBezTo>
                  <a:close/>
                  <a:moveTo>
                    <a:pt x="774" y="1441"/>
                  </a:moveTo>
                  <a:cubicBezTo>
                    <a:pt x="953" y="1406"/>
                    <a:pt x="1108" y="1382"/>
                    <a:pt x="1251" y="1346"/>
                  </a:cubicBezTo>
                  <a:cubicBezTo>
                    <a:pt x="1251" y="1048"/>
                    <a:pt x="1179" y="858"/>
                    <a:pt x="989" y="679"/>
                  </a:cubicBezTo>
                  <a:cubicBezTo>
                    <a:pt x="763" y="870"/>
                    <a:pt x="715" y="1108"/>
                    <a:pt x="774" y="14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54"/>
            <p:cNvSpPr/>
            <p:nvPr/>
          </p:nvSpPr>
          <p:spPr>
            <a:xfrm>
              <a:off x="4897925" y="3135925"/>
              <a:ext cx="180100" cy="62250"/>
            </a:xfrm>
            <a:custGeom>
              <a:avLst/>
              <a:gdLst/>
              <a:ahLst/>
              <a:cxnLst/>
              <a:rect l="l" t="t" r="r" b="b"/>
              <a:pathLst>
                <a:path w="7204" h="2490" extrusionOk="0">
                  <a:moveTo>
                    <a:pt x="6763" y="1"/>
                  </a:moveTo>
                  <a:lnTo>
                    <a:pt x="6656" y="1"/>
                  </a:lnTo>
                  <a:cubicBezTo>
                    <a:pt x="5787" y="36"/>
                    <a:pt x="4775" y="120"/>
                    <a:pt x="3787" y="525"/>
                  </a:cubicBezTo>
                  <a:cubicBezTo>
                    <a:pt x="2989" y="834"/>
                    <a:pt x="2191" y="1132"/>
                    <a:pt x="1405" y="1418"/>
                  </a:cubicBezTo>
                  <a:cubicBezTo>
                    <a:pt x="1084" y="1537"/>
                    <a:pt x="774" y="1644"/>
                    <a:pt x="465" y="1763"/>
                  </a:cubicBezTo>
                  <a:cubicBezTo>
                    <a:pt x="298" y="1822"/>
                    <a:pt x="48" y="1918"/>
                    <a:pt x="12" y="2311"/>
                  </a:cubicBezTo>
                  <a:lnTo>
                    <a:pt x="0" y="2489"/>
                  </a:lnTo>
                  <a:lnTo>
                    <a:pt x="179" y="2477"/>
                  </a:lnTo>
                  <a:cubicBezTo>
                    <a:pt x="227" y="2477"/>
                    <a:pt x="250" y="2477"/>
                    <a:pt x="298" y="2453"/>
                  </a:cubicBezTo>
                  <a:cubicBezTo>
                    <a:pt x="369" y="2453"/>
                    <a:pt x="453" y="2442"/>
                    <a:pt x="524" y="2418"/>
                  </a:cubicBezTo>
                  <a:cubicBezTo>
                    <a:pt x="1584" y="1953"/>
                    <a:pt x="2739" y="1513"/>
                    <a:pt x="4060" y="1072"/>
                  </a:cubicBezTo>
                  <a:cubicBezTo>
                    <a:pt x="4715" y="870"/>
                    <a:pt x="5513" y="644"/>
                    <a:pt x="6346" y="644"/>
                  </a:cubicBezTo>
                  <a:cubicBezTo>
                    <a:pt x="6442" y="644"/>
                    <a:pt x="6561" y="644"/>
                    <a:pt x="6668" y="656"/>
                  </a:cubicBezTo>
                  <a:lnTo>
                    <a:pt x="6727" y="656"/>
                  </a:lnTo>
                  <a:cubicBezTo>
                    <a:pt x="6775" y="656"/>
                    <a:pt x="6823" y="679"/>
                    <a:pt x="6858" y="679"/>
                  </a:cubicBezTo>
                  <a:cubicBezTo>
                    <a:pt x="6906" y="679"/>
                    <a:pt x="7025" y="679"/>
                    <a:pt x="7120" y="584"/>
                  </a:cubicBezTo>
                  <a:cubicBezTo>
                    <a:pt x="7180" y="525"/>
                    <a:pt x="7204" y="441"/>
                    <a:pt x="7204" y="334"/>
                  </a:cubicBezTo>
                  <a:cubicBezTo>
                    <a:pt x="7204" y="215"/>
                    <a:pt x="7144" y="1"/>
                    <a:pt x="6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54"/>
            <p:cNvSpPr/>
            <p:nvPr/>
          </p:nvSpPr>
          <p:spPr>
            <a:xfrm>
              <a:off x="4897925" y="3374050"/>
              <a:ext cx="171475" cy="42300"/>
            </a:xfrm>
            <a:custGeom>
              <a:avLst/>
              <a:gdLst/>
              <a:ahLst/>
              <a:cxnLst/>
              <a:rect l="l" t="t" r="r" b="b"/>
              <a:pathLst>
                <a:path w="6859" h="1692" extrusionOk="0">
                  <a:moveTo>
                    <a:pt x="6561" y="60"/>
                  </a:moveTo>
                  <a:cubicBezTo>
                    <a:pt x="6442" y="36"/>
                    <a:pt x="6346" y="1"/>
                    <a:pt x="6227" y="1"/>
                  </a:cubicBezTo>
                  <a:lnTo>
                    <a:pt x="6180" y="1"/>
                  </a:lnTo>
                  <a:cubicBezTo>
                    <a:pt x="5346" y="48"/>
                    <a:pt x="4584" y="96"/>
                    <a:pt x="3822" y="167"/>
                  </a:cubicBezTo>
                  <a:cubicBezTo>
                    <a:pt x="3406" y="215"/>
                    <a:pt x="2977" y="287"/>
                    <a:pt x="2453" y="441"/>
                  </a:cubicBezTo>
                  <a:cubicBezTo>
                    <a:pt x="1977" y="560"/>
                    <a:pt x="1501" y="703"/>
                    <a:pt x="1048" y="834"/>
                  </a:cubicBezTo>
                  <a:cubicBezTo>
                    <a:pt x="870" y="894"/>
                    <a:pt x="667" y="941"/>
                    <a:pt x="489" y="1001"/>
                  </a:cubicBezTo>
                  <a:lnTo>
                    <a:pt x="453" y="1013"/>
                  </a:lnTo>
                  <a:cubicBezTo>
                    <a:pt x="358" y="1049"/>
                    <a:pt x="274" y="1072"/>
                    <a:pt x="179" y="1120"/>
                  </a:cubicBezTo>
                  <a:cubicBezTo>
                    <a:pt x="72" y="1179"/>
                    <a:pt x="0" y="1346"/>
                    <a:pt x="48" y="1453"/>
                  </a:cubicBezTo>
                  <a:cubicBezTo>
                    <a:pt x="96" y="1537"/>
                    <a:pt x="179" y="1632"/>
                    <a:pt x="274" y="1668"/>
                  </a:cubicBezTo>
                  <a:cubicBezTo>
                    <a:pt x="298" y="1691"/>
                    <a:pt x="334" y="1691"/>
                    <a:pt x="358" y="1691"/>
                  </a:cubicBezTo>
                  <a:cubicBezTo>
                    <a:pt x="417" y="1691"/>
                    <a:pt x="465" y="1668"/>
                    <a:pt x="512" y="1656"/>
                  </a:cubicBezTo>
                  <a:lnTo>
                    <a:pt x="536" y="1644"/>
                  </a:lnTo>
                  <a:cubicBezTo>
                    <a:pt x="774" y="1572"/>
                    <a:pt x="1012" y="1513"/>
                    <a:pt x="1251" y="1430"/>
                  </a:cubicBezTo>
                  <a:cubicBezTo>
                    <a:pt x="1679" y="1299"/>
                    <a:pt x="2096" y="1179"/>
                    <a:pt x="2524" y="1060"/>
                  </a:cubicBezTo>
                  <a:cubicBezTo>
                    <a:pt x="2739" y="1001"/>
                    <a:pt x="2977" y="941"/>
                    <a:pt x="3203" y="894"/>
                  </a:cubicBezTo>
                  <a:lnTo>
                    <a:pt x="3489" y="858"/>
                  </a:lnTo>
                  <a:cubicBezTo>
                    <a:pt x="4156" y="751"/>
                    <a:pt x="4834" y="644"/>
                    <a:pt x="5501" y="644"/>
                  </a:cubicBezTo>
                  <a:cubicBezTo>
                    <a:pt x="5775" y="644"/>
                    <a:pt x="6025" y="656"/>
                    <a:pt x="6275" y="691"/>
                  </a:cubicBezTo>
                  <a:lnTo>
                    <a:pt x="6370" y="691"/>
                  </a:lnTo>
                  <a:cubicBezTo>
                    <a:pt x="6537" y="691"/>
                    <a:pt x="6751" y="620"/>
                    <a:pt x="6835" y="263"/>
                  </a:cubicBezTo>
                  <a:lnTo>
                    <a:pt x="6858" y="108"/>
                  </a:lnTo>
                  <a:lnTo>
                    <a:pt x="6715" y="84"/>
                  </a:lnTo>
                  <a:cubicBezTo>
                    <a:pt x="6668" y="96"/>
                    <a:pt x="6608" y="84"/>
                    <a:pt x="656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54"/>
            <p:cNvSpPr/>
            <p:nvPr/>
          </p:nvSpPr>
          <p:spPr>
            <a:xfrm>
              <a:off x="4896125" y="3336850"/>
              <a:ext cx="171775" cy="43175"/>
            </a:xfrm>
            <a:custGeom>
              <a:avLst/>
              <a:gdLst/>
              <a:ahLst/>
              <a:cxnLst/>
              <a:rect l="l" t="t" r="r" b="b"/>
              <a:pathLst>
                <a:path w="6871" h="1727" extrusionOk="0">
                  <a:moveTo>
                    <a:pt x="322" y="1715"/>
                  </a:moveTo>
                  <a:cubicBezTo>
                    <a:pt x="382" y="1715"/>
                    <a:pt x="465" y="1703"/>
                    <a:pt x="537" y="1679"/>
                  </a:cubicBezTo>
                  <a:lnTo>
                    <a:pt x="787" y="1608"/>
                  </a:lnTo>
                  <a:cubicBezTo>
                    <a:pt x="1203" y="1477"/>
                    <a:pt x="1632" y="1346"/>
                    <a:pt x="2049" y="1203"/>
                  </a:cubicBezTo>
                  <a:cubicBezTo>
                    <a:pt x="3323" y="786"/>
                    <a:pt x="4287" y="596"/>
                    <a:pt x="5204" y="596"/>
                  </a:cubicBezTo>
                  <a:cubicBezTo>
                    <a:pt x="5609" y="596"/>
                    <a:pt x="6014" y="643"/>
                    <a:pt x="6395" y="715"/>
                  </a:cubicBezTo>
                  <a:cubicBezTo>
                    <a:pt x="6442" y="727"/>
                    <a:pt x="6490" y="727"/>
                    <a:pt x="6537" y="727"/>
                  </a:cubicBezTo>
                  <a:cubicBezTo>
                    <a:pt x="6633" y="727"/>
                    <a:pt x="6728" y="703"/>
                    <a:pt x="6787" y="632"/>
                  </a:cubicBezTo>
                  <a:cubicBezTo>
                    <a:pt x="6871" y="524"/>
                    <a:pt x="6871" y="358"/>
                    <a:pt x="6871" y="227"/>
                  </a:cubicBezTo>
                  <a:lnTo>
                    <a:pt x="6859" y="108"/>
                  </a:lnTo>
                  <a:lnTo>
                    <a:pt x="6740" y="96"/>
                  </a:lnTo>
                  <a:cubicBezTo>
                    <a:pt x="6633" y="72"/>
                    <a:pt x="6537" y="72"/>
                    <a:pt x="6442" y="60"/>
                  </a:cubicBezTo>
                  <a:cubicBezTo>
                    <a:pt x="6216" y="36"/>
                    <a:pt x="6002" y="0"/>
                    <a:pt x="5764" y="0"/>
                  </a:cubicBezTo>
                  <a:lnTo>
                    <a:pt x="5252" y="0"/>
                  </a:lnTo>
                  <a:cubicBezTo>
                    <a:pt x="4597" y="0"/>
                    <a:pt x="3918" y="36"/>
                    <a:pt x="3216" y="286"/>
                  </a:cubicBezTo>
                  <a:cubicBezTo>
                    <a:pt x="2882" y="405"/>
                    <a:pt x="2525" y="512"/>
                    <a:pt x="2192" y="596"/>
                  </a:cubicBezTo>
                  <a:cubicBezTo>
                    <a:pt x="2073" y="632"/>
                    <a:pt x="1954" y="655"/>
                    <a:pt x="1834" y="703"/>
                  </a:cubicBezTo>
                  <a:cubicBezTo>
                    <a:pt x="1573" y="774"/>
                    <a:pt x="1323" y="834"/>
                    <a:pt x="1072" y="905"/>
                  </a:cubicBezTo>
                  <a:cubicBezTo>
                    <a:pt x="858" y="965"/>
                    <a:pt x="644" y="1024"/>
                    <a:pt x="430" y="1084"/>
                  </a:cubicBezTo>
                  <a:cubicBezTo>
                    <a:pt x="346" y="1120"/>
                    <a:pt x="239" y="1143"/>
                    <a:pt x="144" y="1203"/>
                  </a:cubicBezTo>
                  <a:cubicBezTo>
                    <a:pt x="60" y="1263"/>
                    <a:pt x="1" y="1417"/>
                    <a:pt x="25" y="1524"/>
                  </a:cubicBezTo>
                  <a:cubicBezTo>
                    <a:pt x="60" y="1620"/>
                    <a:pt x="168" y="1715"/>
                    <a:pt x="263" y="1727"/>
                  </a:cubicBezTo>
                  <a:cubicBezTo>
                    <a:pt x="263" y="1715"/>
                    <a:pt x="299" y="1715"/>
                    <a:pt x="322" y="17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54"/>
            <p:cNvSpPr/>
            <p:nvPr/>
          </p:nvSpPr>
          <p:spPr>
            <a:xfrm>
              <a:off x="4906550" y="3180575"/>
              <a:ext cx="162250" cy="42300"/>
            </a:xfrm>
            <a:custGeom>
              <a:avLst/>
              <a:gdLst/>
              <a:ahLst/>
              <a:cxnLst/>
              <a:rect l="l" t="t" r="r" b="b"/>
              <a:pathLst>
                <a:path w="6490" h="1692" extrusionOk="0">
                  <a:moveTo>
                    <a:pt x="5954" y="667"/>
                  </a:moveTo>
                  <a:lnTo>
                    <a:pt x="6097" y="667"/>
                  </a:lnTo>
                  <a:cubicBezTo>
                    <a:pt x="6240" y="667"/>
                    <a:pt x="6323" y="632"/>
                    <a:pt x="6382" y="536"/>
                  </a:cubicBezTo>
                  <a:cubicBezTo>
                    <a:pt x="6490" y="417"/>
                    <a:pt x="6442" y="239"/>
                    <a:pt x="6430" y="179"/>
                  </a:cubicBezTo>
                  <a:lnTo>
                    <a:pt x="6418" y="96"/>
                  </a:lnTo>
                  <a:lnTo>
                    <a:pt x="6323" y="72"/>
                  </a:lnTo>
                  <a:cubicBezTo>
                    <a:pt x="6299" y="72"/>
                    <a:pt x="6275" y="60"/>
                    <a:pt x="6263" y="60"/>
                  </a:cubicBezTo>
                  <a:cubicBezTo>
                    <a:pt x="6216" y="48"/>
                    <a:pt x="6180" y="36"/>
                    <a:pt x="6132" y="36"/>
                  </a:cubicBezTo>
                  <a:cubicBezTo>
                    <a:pt x="5942" y="13"/>
                    <a:pt x="5763" y="1"/>
                    <a:pt x="5549" y="1"/>
                  </a:cubicBezTo>
                  <a:cubicBezTo>
                    <a:pt x="4966" y="1"/>
                    <a:pt x="4370" y="72"/>
                    <a:pt x="3811" y="155"/>
                  </a:cubicBezTo>
                  <a:lnTo>
                    <a:pt x="3537" y="179"/>
                  </a:lnTo>
                  <a:cubicBezTo>
                    <a:pt x="3084" y="239"/>
                    <a:pt x="2644" y="394"/>
                    <a:pt x="2227" y="536"/>
                  </a:cubicBezTo>
                  <a:cubicBezTo>
                    <a:pt x="1965" y="632"/>
                    <a:pt x="1679" y="727"/>
                    <a:pt x="1417" y="787"/>
                  </a:cubicBezTo>
                  <a:cubicBezTo>
                    <a:pt x="1334" y="810"/>
                    <a:pt x="1263" y="822"/>
                    <a:pt x="1179" y="846"/>
                  </a:cubicBezTo>
                  <a:cubicBezTo>
                    <a:pt x="1025" y="882"/>
                    <a:pt x="858" y="929"/>
                    <a:pt x="715" y="965"/>
                  </a:cubicBezTo>
                  <a:cubicBezTo>
                    <a:pt x="679" y="989"/>
                    <a:pt x="655" y="989"/>
                    <a:pt x="608" y="1001"/>
                  </a:cubicBezTo>
                  <a:cubicBezTo>
                    <a:pt x="429" y="1048"/>
                    <a:pt x="179" y="1120"/>
                    <a:pt x="60" y="1441"/>
                  </a:cubicBezTo>
                  <a:lnTo>
                    <a:pt x="1" y="1608"/>
                  </a:lnTo>
                  <a:lnTo>
                    <a:pt x="179" y="1644"/>
                  </a:lnTo>
                  <a:cubicBezTo>
                    <a:pt x="203" y="1644"/>
                    <a:pt x="239" y="1656"/>
                    <a:pt x="263" y="1656"/>
                  </a:cubicBezTo>
                  <a:cubicBezTo>
                    <a:pt x="322" y="1668"/>
                    <a:pt x="382" y="1691"/>
                    <a:pt x="441" y="1691"/>
                  </a:cubicBezTo>
                  <a:cubicBezTo>
                    <a:pt x="477" y="1691"/>
                    <a:pt x="501" y="1691"/>
                    <a:pt x="525" y="1668"/>
                  </a:cubicBezTo>
                  <a:cubicBezTo>
                    <a:pt x="608" y="1644"/>
                    <a:pt x="703" y="1632"/>
                    <a:pt x="798" y="1596"/>
                  </a:cubicBezTo>
                  <a:cubicBezTo>
                    <a:pt x="1144" y="1513"/>
                    <a:pt x="1489" y="1418"/>
                    <a:pt x="1810" y="1287"/>
                  </a:cubicBezTo>
                  <a:cubicBezTo>
                    <a:pt x="2882" y="834"/>
                    <a:pt x="4013" y="620"/>
                    <a:pt x="5180" y="620"/>
                  </a:cubicBezTo>
                  <a:cubicBezTo>
                    <a:pt x="5370" y="620"/>
                    <a:pt x="5585" y="620"/>
                    <a:pt x="5787" y="632"/>
                  </a:cubicBezTo>
                  <a:cubicBezTo>
                    <a:pt x="5835" y="667"/>
                    <a:pt x="5894" y="667"/>
                    <a:pt x="5954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4"/>
            <p:cNvSpPr/>
            <p:nvPr/>
          </p:nvSpPr>
          <p:spPr>
            <a:xfrm>
              <a:off x="4900300" y="3223150"/>
              <a:ext cx="124150" cy="36025"/>
            </a:xfrm>
            <a:custGeom>
              <a:avLst/>
              <a:gdLst/>
              <a:ahLst/>
              <a:cxnLst/>
              <a:rect l="l" t="t" r="r" b="b"/>
              <a:pathLst>
                <a:path w="4966" h="1441" extrusionOk="0">
                  <a:moveTo>
                    <a:pt x="24" y="1274"/>
                  </a:moveTo>
                  <a:lnTo>
                    <a:pt x="1" y="1441"/>
                  </a:lnTo>
                  <a:lnTo>
                    <a:pt x="179" y="1441"/>
                  </a:lnTo>
                  <a:lnTo>
                    <a:pt x="298" y="1441"/>
                  </a:lnTo>
                  <a:lnTo>
                    <a:pt x="394" y="1441"/>
                  </a:lnTo>
                  <a:cubicBezTo>
                    <a:pt x="453" y="1441"/>
                    <a:pt x="501" y="1441"/>
                    <a:pt x="548" y="1429"/>
                  </a:cubicBezTo>
                  <a:cubicBezTo>
                    <a:pt x="1965" y="1072"/>
                    <a:pt x="3227" y="774"/>
                    <a:pt x="4561" y="679"/>
                  </a:cubicBezTo>
                  <a:cubicBezTo>
                    <a:pt x="4966" y="655"/>
                    <a:pt x="4966" y="298"/>
                    <a:pt x="4966" y="155"/>
                  </a:cubicBezTo>
                  <a:lnTo>
                    <a:pt x="4966" y="0"/>
                  </a:lnTo>
                  <a:lnTo>
                    <a:pt x="4799" y="12"/>
                  </a:lnTo>
                  <a:cubicBezTo>
                    <a:pt x="4704" y="24"/>
                    <a:pt x="4608" y="24"/>
                    <a:pt x="4525" y="48"/>
                  </a:cubicBezTo>
                  <a:cubicBezTo>
                    <a:pt x="4311" y="60"/>
                    <a:pt x="4108" y="72"/>
                    <a:pt x="3906" y="119"/>
                  </a:cubicBezTo>
                  <a:cubicBezTo>
                    <a:pt x="2775" y="346"/>
                    <a:pt x="1667" y="560"/>
                    <a:pt x="513" y="822"/>
                  </a:cubicBezTo>
                  <a:cubicBezTo>
                    <a:pt x="334" y="846"/>
                    <a:pt x="72" y="905"/>
                    <a:pt x="24" y="12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54"/>
            <p:cNvSpPr/>
            <p:nvPr/>
          </p:nvSpPr>
          <p:spPr>
            <a:xfrm>
              <a:off x="4960725" y="3291600"/>
              <a:ext cx="83375" cy="23250"/>
            </a:xfrm>
            <a:custGeom>
              <a:avLst/>
              <a:gdLst/>
              <a:ahLst/>
              <a:cxnLst/>
              <a:rect l="l" t="t" r="r" b="b"/>
              <a:pathLst>
                <a:path w="3335" h="930" extrusionOk="0">
                  <a:moveTo>
                    <a:pt x="3156" y="25"/>
                  </a:moveTo>
                  <a:lnTo>
                    <a:pt x="2894" y="72"/>
                  </a:lnTo>
                  <a:cubicBezTo>
                    <a:pt x="2715" y="108"/>
                    <a:pt x="2549" y="132"/>
                    <a:pt x="2370" y="144"/>
                  </a:cubicBezTo>
                  <a:cubicBezTo>
                    <a:pt x="2001" y="179"/>
                    <a:pt x="1632" y="203"/>
                    <a:pt x="1275" y="239"/>
                  </a:cubicBezTo>
                  <a:cubicBezTo>
                    <a:pt x="1001" y="251"/>
                    <a:pt x="751" y="275"/>
                    <a:pt x="477" y="298"/>
                  </a:cubicBezTo>
                  <a:lnTo>
                    <a:pt x="417" y="298"/>
                  </a:lnTo>
                  <a:cubicBezTo>
                    <a:pt x="310" y="298"/>
                    <a:pt x="179" y="310"/>
                    <a:pt x="84" y="417"/>
                  </a:cubicBezTo>
                  <a:cubicBezTo>
                    <a:pt x="12" y="477"/>
                    <a:pt x="1" y="560"/>
                    <a:pt x="1" y="656"/>
                  </a:cubicBezTo>
                  <a:cubicBezTo>
                    <a:pt x="12" y="834"/>
                    <a:pt x="143" y="929"/>
                    <a:pt x="310" y="929"/>
                  </a:cubicBezTo>
                  <a:cubicBezTo>
                    <a:pt x="358" y="929"/>
                    <a:pt x="405" y="929"/>
                    <a:pt x="453" y="918"/>
                  </a:cubicBezTo>
                  <a:cubicBezTo>
                    <a:pt x="465" y="918"/>
                    <a:pt x="489" y="918"/>
                    <a:pt x="513" y="906"/>
                  </a:cubicBezTo>
                  <a:lnTo>
                    <a:pt x="1298" y="846"/>
                  </a:lnTo>
                  <a:cubicBezTo>
                    <a:pt x="1846" y="798"/>
                    <a:pt x="2382" y="751"/>
                    <a:pt x="2941" y="727"/>
                  </a:cubicBezTo>
                  <a:cubicBezTo>
                    <a:pt x="3072" y="715"/>
                    <a:pt x="3168" y="667"/>
                    <a:pt x="3239" y="596"/>
                  </a:cubicBezTo>
                  <a:cubicBezTo>
                    <a:pt x="3334" y="477"/>
                    <a:pt x="3322" y="310"/>
                    <a:pt x="3299" y="144"/>
                  </a:cubicBezTo>
                  <a:lnTo>
                    <a:pt x="32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4"/>
            <p:cNvSpPr/>
            <p:nvPr/>
          </p:nvSpPr>
          <p:spPr>
            <a:xfrm>
              <a:off x="4907750" y="3408000"/>
              <a:ext cx="73550" cy="28600"/>
            </a:xfrm>
            <a:custGeom>
              <a:avLst/>
              <a:gdLst/>
              <a:ahLst/>
              <a:cxnLst/>
              <a:rect l="l" t="t" r="r" b="b"/>
              <a:pathLst>
                <a:path w="2942" h="1144" extrusionOk="0">
                  <a:moveTo>
                    <a:pt x="2572" y="0"/>
                  </a:moveTo>
                  <a:cubicBezTo>
                    <a:pt x="2524" y="0"/>
                    <a:pt x="2477" y="0"/>
                    <a:pt x="2429" y="12"/>
                  </a:cubicBezTo>
                  <a:lnTo>
                    <a:pt x="2417" y="12"/>
                  </a:lnTo>
                  <a:cubicBezTo>
                    <a:pt x="2393" y="12"/>
                    <a:pt x="2358" y="36"/>
                    <a:pt x="2334" y="36"/>
                  </a:cubicBezTo>
                  <a:lnTo>
                    <a:pt x="1786" y="167"/>
                  </a:lnTo>
                  <a:cubicBezTo>
                    <a:pt x="1334" y="286"/>
                    <a:pt x="869" y="393"/>
                    <a:pt x="429" y="512"/>
                  </a:cubicBezTo>
                  <a:lnTo>
                    <a:pt x="381" y="524"/>
                  </a:lnTo>
                  <a:cubicBezTo>
                    <a:pt x="262" y="548"/>
                    <a:pt x="0" y="607"/>
                    <a:pt x="12" y="1000"/>
                  </a:cubicBezTo>
                  <a:lnTo>
                    <a:pt x="12" y="1143"/>
                  </a:lnTo>
                  <a:lnTo>
                    <a:pt x="155" y="1131"/>
                  </a:lnTo>
                  <a:lnTo>
                    <a:pt x="322" y="1131"/>
                  </a:lnTo>
                  <a:cubicBezTo>
                    <a:pt x="441" y="1131"/>
                    <a:pt x="560" y="1131"/>
                    <a:pt x="667" y="1107"/>
                  </a:cubicBezTo>
                  <a:cubicBezTo>
                    <a:pt x="1274" y="964"/>
                    <a:pt x="1881" y="822"/>
                    <a:pt x="2512" y="667"/>
                  </a:cubicBezTo>
                  <a:lnTo>
                    <a:pt x="2536" y="667"/>
                  </a:lnTo>
                  <a:cubicBezTo>
                    <a:pt x="2643" y="643"/>
                    <a:pt x="2941" y="583"/>
                    <a:pt x="2882" y="274"/>
                  </a:cubicBezTo>
                  <a:cubicBezTo>
                    <a:pt x="2893" y="191"/>
                    <a:pt x="2822" y="0"/>
                    <a:pt x="2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4"/>
            <p:cNvSpPr/>
            <p:nvPr/>
          </p:nvSpPr>
          <p:spPr>
            <a:xfrm>
              <a:off x="4657425" y="3220475"/>
              <a:ext cx="147950" cy="39000"/>
            </a:xfrm>
            <a:custGeom>
              <a:avLst/>
              <a:gdLst/>
              <a:ahLst/>
              <a:cxnLst/>
              <a:rect l="l" t="t" r="r" b="b"/>
              <a:pathLst>
                <a:path w="5918" h="1560" extrusionOk="0">
                  <a:moveTo>
                    <a:pt x="405" y="667"/>
                  </a:moveTo>
                  <a:cubicBezTo>
                    <a:pt x="548" y="715"/>
                    <a:pt x="691" y="726"/>
                    <a:pt x="822" y="726"/>
                  </a:cubicBezTo>
                  <a:lnTo>
                    <a:pt x="917" y="750"/>
                  </a:lnTo>
                  <a:cubicBezTo>
                    <a:pt x="1072" y="762"/>
                    <a:pt x="1250" y="774"/>
                    <a:pt x="1417" y="786"/>
                  </a:cubicBezTo>
                  <a:cubicBezTo>
                    <a:pt x="2286" y="881"/>
                    <a:pt x="3179" y="965"/>
                    <a:pt x="4036" y="1179"/>
                  </a:cubicBezTo>
                  <a:cubicBezTo>
                    <a:pt x="4310" y="1250"/>
                    <a:pt x="4584" y="1322"/>
                    <a:pt x="4858" y="1405"/>
                  </a:cubicBezTo>
                  <a:cubicBezTo>
                    <a:pt x="5001" y="1441"/>
                    <a:pt x="5156" y="1488"/>
                    <a:pt x="5298" y="1512"/>
                  </a:cubicBezTo>
                  <a:cubicBezTo>
                    <a:pt x="5394" y="1548"/>
                    <a:pt x="5465" y="1560"/>
                    <a:pt x="5525" y="1560"/>
                  </a:cubicBezTo>
                  <a:cubicBezTo>
                    <a:pt x="5715" y="1560"/>
                    <a:pt x="5775" y="1417"/>
                    <a:pt x="5870" y="1179"/>
                  </a:cubicBezTo>
                  <a:lnTo>
                    <a:pt x="5918" y="1036"/>
                  </a:lnTo>
                  <a:lnTo>
                    <a:pt x="5798" y="976"/>
                  </a:lnTo>
                  <a:cubicBezTo>
                    <a:pt x="5763" y="965"/>
                    <a:pt x="5751" y="953"/>
                    <a:pt x="5715" y="941"/>
                  </a:cubicBezTo>
                  <a:cubicBezTo>
                    <a:pt x="5656" y="905"/>
                    <a:pt x="5584" y="857"/>
                    <a:pt x="5501" y="845"/>
                  </a:cubicBezTo>
                  <a:cubicBezTo>
                    <a:pt x="5382" y="822"/>
                    <a:pt x="5263" y="786"/>
                    <a:pt x="5144" y="738"/>
                  </a:cubicBezTo>
                  <a:cubicBezTo>
                    <a:pt x="4798" y="655"/>
                    <a:pt x="4453" y="548"/>
                    <a:pt x="4108" y="488"/>
                  </a:cubicBezTo>
                  <a:cubicBezTo>
                    <a:pt x="3191" y="345"/>
                    <a:pt x="2250" y="226"/>
                    <a:pt x="1334" y="107"/>
                  </a:cubicBezTo>
                  <a:lnTo>
                    <a:pt x="691" y="12"/>
                  </a:lnTo>
                  <a:cubicBezTo>
                    <a:pt x="631" y="12"/>
                    <a:pt x="584" y="0"/>
                    <a:pt x="512" y="0"/>
                  </a:cubicBezTo>
                  <a:lnTo>
                    <a:pt x="381" y="0"/>
                  </a:lnTo>
                  <a:lnTo>
                    <a:pt x="238" y="0"/>
                  </a:lnTo>
                  <a:lnTo>
                    <a:pt x="143" y="0"/>
                  </a:lnTo>
                  <a:lnTo>
                    <a:pt x="0" y="345"/>
                  </a:lnTo>
                  <a:lnTo>
                    <a:pt x="95" y="417"/>
                  </a:lnTo>
                  <a:cubicBezTo>
                    <a:pt x="107" y="429"/>
                    <a:pt x="143" y="441"/>
                    <a:pt x="155" y="476"/>
                  </a:cubicBezTo>
                  <a:cubicBezTo>
                    <a:pt x="226" y="560"/>
                    <a:pt x="310" y="643"/>
                    <a:pt x="405" y="6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54"/>
            <p:cNvSpPr/>
            <p:nvPr/>
          </p:nvSpPr>
          <p:spPr>
            <a:xfrm>
              <a:off x="4667250" y="3309475"/>
              <a:ext cx="150025" cy="37525"/>
            </a:xfrm>
            <a:custGeom>
              <a:avLst/>
              <a:gdLst/>
              <a:ahLst/>
              <a:cxnLst/>
              <a:rect l="l" t="t" r="r" b="b"/>
              <a:pathLst>
                <a:path w="6001" h="1501" extrusionOk="0">
                  <a:moveTo>
                    <a:pt x="5632" y="762"/>
                  </a:moveTo>
                  <a:cubicBezTo>
                    <a:pt x="5251" y="703"/>
                    <a:pt x="4893" y="619"/>
                    <a:pt x="4536" y="560"/>
                  </a:cubicBezTo>
                  <a:cubicBezTo>
                    <a:pt x="4036" y="476"/>
                    <a:pt x="3500" y="369"/>
                    <a:pt x="2977" y="298"/>
                  </a:cubicBezTo>
                  <a:cubicBezTo>
                    <a:pt x="2381" y="203"/>
                    <a:pt x="1774" y="131"/>
                    <a:pt x="1191" y="72"/>
                  </a:cubicBezTo>
                  <a:cubicBezTo>
                    <a:pt x="953" y="48"/>
                    <a:pt x="714" y="12"/>
                    <a:pt x="476" y="0"/>
                  </a:cubicBezTo>
                  <a:lnTo>
                    <a:pt x="393" y="0"/>
                  </a:lnTo>
                  <a:cubicBezTo>
                    <a:pt x="119" y="0"/>
                    <a:pt x="48" y="191"/>
                    <a:pt x="12" y="310"/>
                  </a:cubicBezTo>
                  <a:lnTo>
                    <a:pt x="0" y="369"/>
                  </a:lnTo>
                  <a:lnTo>
                    <a:pt x="36" y="417"/>
                  </a:lnTo>
                  <a:lnTo>
                    <a:pt x="48" y="429"/>
                  </a:lnTo>
                  <a:cubicBezTo>
                    <a:pt x="71" y="476"/>
                    <a:pt x="119" y="560"/>
                    <a:pt x="214" y="560"/>
                  </a:cubicBezTo>
                  <a:cubicBezTo>
                    <a:pt x="1845" y="726"/>
                    <a:pt x="3786" y="953"/>
                    <a:pt x="5727" y="1476"/>
                  </a:cubicBezTo>
                  <a:lnTo>
                    <a:pt x="5846" y="1500"/>
                  </a:lnTo>
                  <a:lnTo>
                    <a:pt x="5894" y="1381"/>
                  </a:lnTo>
                  <a:cubicBezTo>
                    <a:pt x="5953" y="1250"/>
                    <a:pt x="6001" y="1084"/>
                    <a:pt x="5929" y="941"/>
                  </a:cubicBezTo>
                  <a:cubicBezTo>
                    <a:pt x="5870" y="798"/>
                    <a:pt x="5679" y="762"/>
                    <a:pt x="5632" y="7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4"/>
            <p:cNvSpPr/>
            <p:nvPr/>
          </p:nvSpPr>
          <p:spPr>
            <a:xfrm>
              <a:off x="4661275" y="3253500"/>
              <a:ext cx="149750" cy="39925"/>
            </a:xfrm>
            <a:custGeom>
              <a:avLst/>
              <a:gdLst/>
              <a:ahLst/>
              <a:cxnLst/>
              <a:rect l="l" t="t" r="r" b="b"/>
              <a:pathLst>
                <a:path w="5990" h="1597" extrusionOk="0">
                  <a:moveTo>
                    <a:pt x="1739" y="763"/>
                  </a:moveTo>
                  <a:lnTo>
                    <a:pt x="1882" y="775"/>
                  </a:lnTo>
                  <a:cubicBezTo>
                    <a:pt x="2787" y="882"/>
                    <a:pt x="3704" y="989"/>
                    <a:pt x="4597" y="1239"/>
                  </a:cubicBezTo>
                  <a:cubicBezTo>
                    <a:pt x="4763" y="1287"/>
                    <a:pt x="4942" y="1358"/>
                    <a:pt x="5109" y="1418"/>
                  </a:cubicBezTo>
                  <a:lnTo>
                    <a:pt x="5466" y="1549"/>
                  </a:lnTo>
                  <a:cubicBezTo>
                    <a:pt x="5525" y="1572"/>
                    <a:pt x="5585" y="1584"/>
                    <a:pt x="5633" y="1584"/>
                  </a:cubicBezTo>
                  <a:lnTo>
                    <a:pt x="5644" y="1584"/>
                  </a:lnTo>
                  <a:lnTo>
                    <a:pt x="5704" y="1584"/>
                  </a:lnTo>
                  <a:lnTo>
                    <a:pt x="5823" y="1596"/>
                  </a:lnTo>
                  <a:lnTo>
                    <a:pt x="5990" y="989"/>
                  </a:lnTo>
                  <a:lnTo>
                    <a:pt x="5847" y="941"/>
                  </a:lnTo>
                  <a:cubicBezTo>
                    <a:pt x="5775" y="918"/>
                    <a:pt x="5704" y="882"/>
                    <a:pt x="5621" y="870"/>
                  </a:cubicBezTo>
                  <a:cubicBezTo>
                    <a:pt x="5478" y="810"/>
                    <a:pt x="5323" y="763"/>
                    <a:pt x="5180" y="739"/>
                  </a:cubicBezTo>
                  <a:cubicBezTo>
                    <a:pt x="4156" y="465"/>
                    <a:pt x="3085" y="334"/>
                    <a:pt x="2049" y="215"/>
                  </a:cubicBezTo>
                  <a:cubicBezTo>
                    <a:pt x="1537" y="156"/>
                    <a:pt x="977" y="96"/>
                    <a:pt x="453" y="1"/>
                  </a:cubicBezTo>
                  <a:lnTo>
                    <a:pt x="382" y="1"/>
                  </a:lnTo>
                  <a:cubicBezTo>
                    <a:pt x="346" y="1"/>
                    <a:pt x="299" y="1"/>
                    <a:pt x="263" y="25"/>
                  </a:cubicBezTo>
                  <a:lnTo>
                    <a:pt x="239" y="25"/>
                  </a:lnTo>
                  <a:cubicBezTo>
                    <a:pt x="179" y="25"/>
                    <a:pt x="132" y="48"/>
                    <a:pt x="108" y="96"/>
                  </a:cubicBezTo>
                  <a:lnTo>
                    <a:pt x="60" y="179"/>
                  </a:lnTo>
                  <a:cubicBezTo>
                    <a:pt x="60" y="203"/>
                    <a:pt x="49" y="215"/>
                    <a:pt x="49" y="239"/>
                  </a:cubicBezTo>
                  <a:lnTo>
                    <a:pt x="1" y="358"/>
                  </a:lnTo>
                  <a:lnTo>
                    <a:pt x="108" y="417"/>
                  </a:lnTo>
                  <a:cubicBezTo>
                    <a:pt x="132" y="441"/>
                    <a:pt x="156" y="453"/>
                    <a:pt x="179" y="465"/>
                  </a:cubicBezTo>
                  <a:cubicBezTo>
                    <a:pt x="251" y="513"/>
                    <a:pt x="346" y="584"/>
                    <a:pt x="453" y="596"/>
                  </a:cubicBezTo>
                  <a:cubicBezTo>
                    <a:pt x="894" y="656"/>
                    <a:pt x="1322" y="715"/>
                    <a:pt x="1739" y="7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4"/>
            <p:cNvSpPr/>
            <p:nvPr/>
          </p:nvSpPr>
          <p:spPr>
            <a:xfrm>
              <a:off x="4671100" y="3347275"/>
              <a:ext cx="140225" cy="32450"/>
            </a:xfrm>
            <a:custGeom>
              <a:avLst/>
              <a:gdLst/>
              <a:ahLst/>
              <a:cxnLst/>
              <a:rect l="l" t="t" r="r" b="b"/>
              <a:pathLst>
                <a:path w="5609" h="1298" extrusionOk="0">
                  <a:moveTo>
                    <a:pt x="394" y="750"/>
                  </a:moveTo>
                  <a:cubicBezTo>
                    <a:pt x="453" y="750"/>
                    <a:pt x="501" y="738"/>
                    <a:pt x="548" y="715"/>
                  </a:cubicBezTo>
                  <a:cubicBezTo>
                    <a:pt x="989" y="631"/>
                    <a:pt x="1453" y="572"/>
                    <a:pt x="1930" y="572"/>
                  </a:cubicBezTo>
                  <a:cubicBezTo>
                    <a:pt x="2775" y="572"/>
                    <a:pt x="3644" y="715"/>
                    <a:pt x="4561" y="1048"/>
                  </a:cubicBezTo>
                  <a:cubicBezTo>
                    <a:pt x="4728" y="1107"/>
                    <a:pt x="4894" y="1155"/>
                    <a:pt x="5037" y="1191"/>
                  </a:cubicBezTo>
                  <a:cubicBezTo>
                    <a:pt x="5120" y="1227"/>
                    <a:pt x="5192" y="1238"/>
                    <a:pt x="5275" y="1274"/>
                  </a:cubicBezTo>
                  <a:lnTo>
                    <a:pt x="5394" y="1298"/>
                  </a:lnTo>
                  <a:lnTo>
                    <a:pt x="5454" y="1191"/>
                  </a:lnTo>
                  <a:cubicBezTo>
                    <a:pt x="5466" y="1179"/>
                    <a:pt x="5466" y="1167"/>
                    <a:pt x="5490" y="1155"/>
                  </a:cubicBezTo>
                  <a:cubicBezTo>
                    <a:pt x="5513" y="1107"/>
                    <a:pt x="5525" y="1072"/>
                    <a:pt x="5549" y="1036"/>
                  </a:cubicBezTo>
                  <a:cubicBezTo>
                    <a:pt x="5561" y="988"/>
                    <a:pt x="5561" y="941"/>
                    <a:pt x="5573" y="881"/>
                  </a:cubicBezTo>
                  <a:cubicBezTo>
                    <a:pt x="5573" y="857"/>
                    <a:pt x="5573" y="822"/>
                    <a:pt x="5597" y="798"/>
                  </a:cubicBezTo>
                  <a:lnTo>
                    <a:pt x="5609" y="655"/>
                  </a:lnTo>
                  <a:lnTo>
                    <a:pt x="5490" y="631"/>
                  </a:lnTo>
                  <a:lnTo>
                    <a:pt x="5180" y="536"/>
                  </a:lnTo>
                  <a:cubicBezTo>
                    <a:pt x="4966" y="476"/>
                    <a:pt x="4763" y="441"/>
                    <a:pt x="4561" y="357"/>
                  </a:cubicBezTo>
                  <a:cubicBezTo>
                    <a:pt x="3823" y="119"/>
                    <a:pt x="3013" y="0"/>
                    <a:pt x="2096" y="0"/>
                  </a:cubicBezTo>
                  <a:cubicBezTo>
                    <a:pt x="1584" y="0"/>
                    <a:pt x="1049" y="36"/>
                    <a:pt x="334" y="107"/>
                  </a:cubicBezTo>
                  <a:cubicBezTo>
                    <a:pt x="203" y="119"/>
                    <a:pt x="25" y="274"/>
                    <a:pt x="13" y="417"/>
                  </a:cubicBezTo>
                  <a:cubicBezTo>
                    <a:pt x="1" y="536"/>
                    <a:pt x="37" y="619"/>
                    <a:pt x="72" y="643"/>
                  </a:cubicBezTo>
                  <a:cubicBezTo>
                    <a:pt x="144" y="738"/>
                    <a:pt x="263" y="738"/>
                    <a:pt x="334" y="738"/>
                  </a:cubicBezTo>
                  <a:cubicBezTo>
                    <a:pt x="334" y="762"/>
                    <a:pt x="370" y="762"/>
                    <a:pt x="394" y="7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54"/>
            <p:cNvSpPr/>
            <p:nvPr/>
          </p:nvSpPr>
          <p:spPr>
            <a:xfrm>
              <a:off x="4677950" y="3381500"/>
              <a:ext cx="134875" cy="34850"/>
            </a:xfrm>
            <a:custGeom>
              <a:avLst/>
              <a:gdLst/>
              <a:ahLst/>
              <a:cxnLst/>
              <a:rect l="l" t="t" r="r" b="b"/>
              <a:pathLst>
                <a:path w="5395" h="1394" extrusionOk="0">
                  <a:moveTo>
                    <a:pt x="5299" y="774"/>
                  </a:moveTo>
                  <a:cubicBezTo>
                    <a:pt x="5275" y="762"/>
                    <a:pt x="5239" y="739"/>
                    <a:pt x="5204" y="715"/>
                  </a:cubicBezTo>
                  <a:cubicBezTo>
                    <a:pt x="3799" y="358"/>
                    <a:pt x="2346" y="119"/>
                    <a:pt x="870" y="24"/>
                  </a:cubicBezTo>
                  <a:lnTo>
                    <a:pt x="834" y="24"/>
                  </a:lnTo>
                  <a:cubicBezTo>
                    <a:pt x="751" y="24"/>
                    <a:pt x="644" y="0"/>
                    <a:pt x="536" y="0"/>
                  </a:cubicBezTo>
                  <a:cubicBezTo>
                    <a:pt x="465" y="0"/>
                    <a:pt x="405" y="0"/>
                    <a:pt x="346" y="24"/>
                  </a:cubicBezTo>
                  <a:cubicBezTo>
                    <a:pt x="239" y="36"/>
                    <a:pt x="179" y="119"/>
                    <a:pt x="144" y="179"/>
                  </a:cubicBezTo>
                  <a:cubicBezTo>
                    <a:pt x="120" y="203"/>
                    <a:pt x="108" y="215"/>
                    <a:pt x="108" y="227"/>
                  </a:cubicBezTo>
                  <a:lnTo>
                    <a:pt x="1" y="346"/>
                  </a:lnTo>
                  <a:lnTo>
                    <a:pt x="120" y="453"/>
                  </a:lnTo>
                  <a:lnTo>
                    <a:pt x="155" y="477"/>
                  </a:lnTo>
                  <a:cubicBezTo>
                    <a:pt x="191" y="524"/>
                    <a:pt x="263" y="584"/>
                    <a:pt x="334" y="596"/>
                  </a:cubicBezTo>
                  <a:cubicBezTo>
                    <a:pt x="394" y="620"/>
                    <a:pt x="465" y="620"/>
                    <a:pt x="513" y="620"/>
                  </a:cubicBezTo>
                  <a:lnTo>
                    <a:pt x="584" y="620"/>
                  </a:lnTo>
                  <a:lnTo>
                    <a:pt x="655" y="620"/>
                  </a:lnTo>
                  <a:cubicBezTo>
                    <a:pt x="858" y="631"/>
                    <a:pt x="1048" y="643"/>
                    <a:pt x="1239" y="643"/>
                  </a:cubicBezTo>
                  <a:cubicBezTo>
                    <a:pt x="1691" y="679"/>
                    <a:pt x="2132" y="691"/>
                    <a:pt x="2560" y="774"/>
                  </a:cubicBezTo>
                  <a:cubicBezTo>
                    <a:pt x="3132" y="881"/>
                    <a:pt x="3692" y="1036"/>
                    <a:pt x="4227" y="1179"/>
                  </a:cubicBezTo>
                  <a:cubicBezTo>
                    <a:pt x="4489" y="1251"/>
                    <a:pt x="4739" y="1310"/>
                    <a:pt x="4989" y="1370"/>
                  </a:cubicBezTo>
                  <a:cubicBezTo>
                    <a:pt x="5025" y="1370"/>
                    <a:pt x="5037" y="1393"/>
                    <a:pt x="5061" y="1393"/>
                  </a:cubicBezTo>
                  <a:lnTo>
                    <a:pt x="5108" y="1393"/>
                  </a:lnTo>
                  <a:lnTo>
                    <a:pt x="5168" y="1393"/>
                  </a:lnTo>
                  <a:lnTo>
                    <a:pt x="5287" y="1393"/>
                  </a:lnTo>
                  <a:lnTo>
                    <a:pt x="5394" y="858"/>
                  </a:lnTo>
                  <a:lnTo>
                    <a:pt x="5299" y="798"/>
                  </a:lnTo>
                  <a:cubicBezTo>
                    <a:pt x="5335" y="798"/>
                    <a:pt x="5323" y="774"/>
                    <a:pt x="5299" y="7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54"/>
            <p:cNvSpPr/>
            <p:nvPr/>
          </p:nvSpPr>
          <p:spPr>
            <a:xfrm>
              <a:off x="4714575" y="3186225"/>
              <a:ext cx="107175" cy="36350"/>
            </a:xfrm>
            <a:custGeom>
              <a:avLst/>
              <a:gdLst/>
              <a:ahLst/>
              <a:cxnLst/>
              <a:rect l="l" t="t" r="r" b="b"/>
              <a:pathLst>
                <a:path w="4287" h="1454" extrusionOk="0">
                  <a:moveTo>
                    <a:pt x="4072" y="822"/>
                  </a:moveTo>
                  <a:cubicBezTo>
                    <a:pt x="3953" y="727"/>
                    <a:pt x="3810" y="703"/>
                    <a:pt x="3691" y="668"/>
                  </a:cubicBezTo>
                  <a:cubicBezTo>
                    <a:pt x="2989" y="537"/>
                    <a:pt x="2274" y="394"/>
                    <a:pt x="1560" y="251"/>
                  </a:cubicBezTo>
                  <a:lnTo>
                    <a:pt x="774" y="108"/>
                  </a:lnTo>
                  <a:cubicBezTo>
                    <a:pt x="667" y="96"/>
                    <a:pt x="560" y="60"/>
                    <a:pt x="464" y="49"/>
                  </a:cubicBezTo>
                  <a:lnTo>
                    <a:pt x="310" y="13"/>
                  </a:lnTo>
                  <a:lnTo>
                    <a:pt x="238" y="1"/>
                  </a:lnTo>
                  <a:lnTo>
                    <a:pt x="179" y="49"/>
                  </a:lnTo>
                  <a:cubicBezTo>
                    <a:pt x="179" y="49"/>
                    <a:pt x="167" y="60"/>
                    <a:pt x="143" y="60"/>
                  </a:cubicBezTo>
                  <a:cubicBezTo>
                    <a:pt x="83" y="108"/>
                    <a:pt x="0" y="168"/>
                    <a:pt x="0" y="263"/>
                  </a:cubicBezTo>
                  <a:cubicBezTo>
                    <a:pt x="0" y="370"/>
                    <a:pt x="48" y="549"/>
                    <a:pt x="179" y="608"/>
                  </a:cubicBezTo>
                  <a:cubicBezTo>
                    <a:pt x="262" y="656"/>
                    <a:pt x="369" y="668"/>
                    <a:pt x="464" y="680"/>
                  </a:cubicBezTo>
                  <a:cubicBezTo>
                    <a:pt x="488" y="680"/>
                    <a:pt x="536" y="703"/>
                    <a:pt x="560" y="703"/>
                  </a:cubicBezTo>
                  <a:cubicBezTo>
                    <a:pt x="857" y="763"/>
                    <a:pt x="1179" y="822"/>
                    <a:pt x="1476" y="858"/>
                  </a:cubicBezTo>
                  <a:cubicBezTo>
                    <a:pt x="2203" y="1001"/>
                    <a:pt x="2941" y="1132"/>
                    <a:pt x="3643" y="1394"/>
                  </a:cubicBezTo>
                  <a:cubicBezTo>
                    <a:pt x="3655" y="1394"/>
                    <a:pt x="3679" y="1418"/>
                    <a:pt x="3679" y="1418"/>
                  </a:cubicBezTo>
                  <a:cubicBezTo>
                    <a:pt x="3715" y="1430"/>
                    <a:pt x="3774" y="1453"/>
                    <a:pt x="3834" y="1453"/>
                  </a:cubicBezTo>
                  <a:cubicBezTo>
                    <a:pt x="3858" y="1453"/>
                    <a:pt x="3882" y="1453"/>
                    <a:pt x="3893" y="1442"/>
                  </a:cubicBezTo>
                  <a:cubicBezTo>
                    <a:pt x="4036" y="1394"/>
                    <a:pt x="4191" y="1334"/>
                    <a:pt x="4227" y="1203"/>
                  </a:cubicBezTo>
                  <a:cubicBezTo>
                    <a:pt x="4286" y="1108"/>
                    <a:pt x="4191" y="906"/>
                    <a:pt x="4072" y="8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" name="Google Shape;407;p54"/>
          <p:cNvGrpSpPr/>
          <p:nvPr/>
        </p:nvGrpSpPr>
        <p:grpSpPr>
          <a:xfrm>
            <a:off x="5504053" y="702645"/>
            <a:ext cx="514295" cy="474382"/>
            <a:chOff x="712875" y="2205450"/>
            <a:chExt cx="233675" cy="215550"/>
          </a:xfrm>
        </p:grpSpPr>
        <p:sp>
          <p:nvSpPr>
            <p:cNvPr id="408" name="Google Shape;408;p54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54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4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4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4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54"/>
          <p:cNvGrpSpPr/>
          <p:nvPr/>
        </p:nvGrpSpPr>
        <p:grpSpPr>
          <a:xfrm>
            <a:off x="4727552" y="999211"/>
            <a:ext cx="739324" cy="681878"/>
            <a:chOff x="751275" y="1814050"/>
            <a:chExt cx="233675" cy="215525"/>
          </a:xfrm>
        </p:grpSpPr>
        <p:sp>
          <p:nvSpPr>
            <p:cNvPr id="414" name="Google Shape;414;p54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54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4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54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4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54"/>
          <p:cNvGrpSpPr/>
          <p:nvPr/>
        </p:nvGrpSpPr>
        <p:grpSpPr>
          <a:xfrm>
            <a:off x="7383624" y="181394"/>
            <a:ext cx="1577997" cy="1327923"/>
            <a:chOff x="6075750" y="3009125"/>
            <a:chExt cx="550400" cy="463175"/>
          </a:xfrm>
        </p:grpSpPr>
        <p:sp>
          <p:nvSpPr>
            <p:cNvPr id="420" name="Google Shape;420;p54"/>
            <p:cNvSpPr/>
            <p:nvPr/>
          </p:nvSpPr>
          <p:spPr>
            <a:xfrm>
              <a:off x="6076650" y="3020750"/>
              <a:ext cx="538175" cy="433700"/>
            </a:xfrm>
            <a:custGeom>
              <a:avLst/>
              <a:gdLst/>
              <a:ahLst/>
              <a:cxnLst/>
              <a:rect l="l" t="t" r="r" b="b"/>
              <a:pathLst>
                <a:path w="21527" h="17348" extrusionOk="0">
                  <a:moveTo>
                    <a:pt x="7572" y="17347"/>
                  </a:moveTo>
                  <a:cubicBezTo>
                    <a:pt x="7858" y="16657"/>
                    <a:pt x="8108" y="16097"/>
                    <a:pt x="8311" y="15538"/>
                  </a:cubicBezTo>
                  <a:cubicBezTo>
                    <a:pt x="8430" y="15204"/>
                    <a:pt x="8465" y="14847"/>
                    <a:pt x="8513" y="14514"/>
                  </a:cubicBezTo>
                  <a:cubicBezTo>
                    <a:pt x="8573" y="14014"/>
                    <a:pt x="8489" y="13883"/>
                    <a:pt x="7989" y="13752"/>
                  </a:cubicBezTo>
                  <a:cubicBezTo>
                    <a:pt x="7358" y="13573"/>
                    <a:pt x="6703" y="13418"/>
                    <a:pt x="6072" y="13228"/>
                  </a:cubicBezTo>
                  <a:cubicBezTo>
                    <a:pt x="5167" y="12942"/>
                    <a:pt x="4239" y="12680"/>
                    <a:pt x="3370" y="12299"/>
                  </a:cubicBezTo>
                  <a:cubicBezTo>
                    <a:pt x="2036" y="11752"/>
                    <a:pt x="1048" y="10775"/>
                    <a:pt x="714" y="9358"/>
                  </a:cubicBezTo>
                  <a:cubicBezTo>
                    <a:pt x="0" y="6287"/>
                    <a:pt x="988" y="3334"/>
                    <a:pt x="3727" y="1441"/>
                  </a:cubicBezTo>
                  <a:cubicBezTo>
                    <a:pt x="4703" y="774"/>
                    <a:pt x="5775" y="393"/>
                    <a:pt x="6977" y="274"/>
                  </a:cubicBezTo>
                  <a:cubicBezTo>
                    <a:pt x="9632" y="0"/>
                    <a:pt x="12252" y="274"/>
                    <a:pt x="14871" y="619"/>
                  </a:cubicBezTo>
                  <a:cubicBezTo>
                    <a:pt x="16014" y="774"/>
                    <a:pt x="17133" y="1012"/>
                    <a:pt x="18252" y="1369"/>
                  </a:cubicBezTo>
                  <a:cubicBezTo>
                    <a:pt x="19514" y="1762"/>
                    <a:pt x="20396" y="2524"/>
                    <a:pt x="20812" y="3810"/>
                  </a:cubicBezTo>
                  <a:cubicBezTo>
                    <a:pt x="21527" y="5929"/>
                    <a:pt x="21467" y="8049"/>
                    <a:pt x="20610" y="10097"/>
                  </a:cubicBezTo>
                  <a:cubicBezTo>
                    <a:pt x="20217" y="11085"/>
                    <a:pt x="19562" y="11942"/>
                    <a:pt x="18574" y="12525"/>
                  </a:cubicBezTo>
                  <a:cubicBezTo>
                    <a:pt x="16645" y="13668"/>
                    <a:pt x="14585" y="14288"/>
                    <a:pt x="12323" y="14109"/>
                  </a:cubicBezTo>
                  <a:cubicBezTo>
                    <a:pt x="12037" y="14085"/>
                    <a:pt x="11835" y="14133"/>
                    <a:pt x="11668" y="14383"/>
                  </a:cubicBezTo>
                  <a:cubicBezTo>
                    <a:pt x="11490" y="14669"/>
                    <a:pt x="11359" y="14978"/>
                    <a:pt x="11132" y="15216"/>
                  </a:cubicBezTo>
                  <a:cubicBezTo>
                    <a:pt x="10359" y="16133"/>
                    <a:pt x="9394" y="16800"/>
                    <a:pt x="8287" y="17240"/>
                  </a:cubicBezTo>
                  <a:cubicBezTo>
                    <a:pt x="8108" y="17324"/>
                    <a:pt x="7906" y="17312"/>
                    <a:pt x="7572" y="17347"/>
                  </a:cubicBezTo>
                  <a:close/>
                  <a:moveTo>
                    <a:pt x="10299" y="3298"/>
                  </a:moveTo>
                  <a:cubicBezTo>
                    <a:pt x="10287" y="3465"/>
                    <a:pt x="10251" y="3655"/>
                    <a:pt x="10239" y="3858"/>
                  </a:cubicBezTo>
                  <a:cubicBezTo>
                    <a:pt x="10132" y="4751"/>
                    <a:pt x="10049" y="5644"/>
                    <a:pt x="9942" y="6537"/>
                  </a:cubicBezTo>
                  <a:cubicBezTo>
                    <a:pt x="9882" y="7049"/>
                    <a:pt x="9811" y="7572"/>
                    <a:pt x="9763" y="8096"/>
                  </a:cubicBezTo>
                  <a:cubicBezTo>
                    <a:pt x="9739" y="8382"/>
                    <a:pt x="9870" y="8537"/>
                    <a:pt x="10168" y="8561"/>
                  </a:cubicBezTo>
                  <a:cubicBezTo>
                    <a:pt x="10573" y="8573"/>
                    <a:pt x="10990" y="8596"/>
                    <a:pt x="11382" y="8561"/>
                  </a:cubicBezTo>
                  <a:cubicBezTo>
                    <a:pt x="11918" y="8501"/>
                    <a:pt x="12264" y="8156"/>
                    <a:pt x="12430" y="7644"/>
                  </a:cubicBezTo>
                  <a:cubicBezTo>
                    <a:pt x="12621" y="7037"/>
                    <a:pt x="12514" y="6775"/>
                    <a:pt x="12025" y="6370"/>
                  </a:cubicBezTo>
                  <a:cubicBezTo>
                    <a:pt x="11918" y="6298"/>
                    <a:pt x="11835" y="6203"/>
                    <a:pt x="11763" y="6156"/>
                  </a:cubicBezTo>
                  <a:cubicBezTo>
                    <a:pt x="12025" y="5775"/>
                    <a:pt x="12323" y="5465"/>
                    <a:pt x="12490" y="5084"/>
                  </a:cubicBezTo>
                  <a:cubicBezTo>
                    <a:pt x="12656" y="4679"/>
                    <a:pt x="12633" y="4239"/>
                    <a:pt x="12371" y="3858"/>
                  </a:cubicBezTo>
                  <a:cubicBezTo>
                    <a:pt x="11894" y="3227"/>
                    <a:pt x="10990" y="2977"/>
                    <a:pt x="10299" y="3298"/>
                  </a:cubicBezTo>
                  <a:close/>
                  <a:moveTo>
                    <a:pt x="7418" y="6560"/>
                  </a:moveTo>
                  <a:cubicBezTo>
                    <a:pt x="7787" y="7096"/>
                    <a:pt x="7549" y="7715"/>
                    <a:pt x="7870" y="8215"/>
                  </a:cubicBezTo>
                  <a:cubicBezTo>
                    <a:pt x="8204" y="7942"/>
                    <a:pt x="8204" y="7942"/>
                    <a:pt x="8156" y="7680"/>
                  </a:cubicBezTo>
                  <a:cubicBezTo>
                    <a:pt x="8096" y="7346"/>
                    <a:pt x="8049" y="7025"/>
                    <a:pt x="7977" y="6691"/>
                  </a:cubicBezTo>
                  <a:cubicBezTo>
                    <a:pt x="7811" y="5917"/>
                    <a:pt x="7668" y="5132"/>
                    <a:pt x="7477" y="4358"/>
                  </a:cubicBezTo>
                  <a:cubicBezTo>
                    <a:pt x="7406" y="4108"/>
                    <a:pt x="7275" y="3881"/>
                    <a:pt x="7180" y="3643"/>
                  </a:cubicBezTo>
                  <a:cubicBezTo>
                    <a:pt x="7132" y="3631"/>
                    <a:pt x="7072" y="3608"/>
                    <a:pt x="7025" y="3584"/>
                  </a:cubicBezTo>
                  <a:cubicBezTo>
                    <a:pt x="6977" y="3655"/>
                    <a:pt x="6941" y="3715"/>
                    <a:pt x="6906" y="3786"/>
                  </a:cubicBezTo>
                  <a:cubicBezTo>
                    <a:pt x="6287" y="5167"/>
                    <a:pt x="5656" y="6513"/>
                    <a:pt x="5036" y="7882"/>
                  </a:cubicBezTo>
                  <a:cubicBezTo>
                    <a:pt x="5001" y="7953"/>
                    <a:pt x="5072" y="8072"/>
                    <a:pt x="5096" y="8168"/>
                  </a:cubicBezTo>
                  <a:cubicBezTo>
                    <a:pt x="5298" y="8001"/>
                    <a:pt x="5394" y="7822"/>
                    <a:pt x="5477" y="7632"/>
                  </a:cubicBezTo>
                  <a:cubicBezTo>
                    <a:pt x="5608" y="7334"/>
                    <a:pt x="5727" y="7001"/>
                    <a:pt x="5882" y="6727"/>
                  </a:cubicBezTo>
                  <a:cubicBezTo>
                    <a:pt x="5941" y="6608"/>
                    <a:pt x="6108" y="6489"/>
                    <a:pt x="6239" y="6489"/>
                  </a:cubicBezTo>
                  <a:cubicBezTo>
                    <a:pt x="6644" y="6501"/>
                    <a:pt x="7061" y="6548"/>
                    <a:pt x="7418" y="6560"/>
                  </a:cubicBezTo>
                  <a:close/>
                  <a:moveTo>
                    <a:pt x="16562" y="8120"/>
                  </a:moveTo>
                  <a:cubicBezTo>
                    <a:pt x="16431" y="8144"/>
                    <a:pt x="16324" y="8144"/>
                    <a:pt x="16240" y="8168"/>
                  </a:cubicBezTo>
                  <a:cubicBezTo>
                    <a:pt x="15871" y="8299"/>
                    <a:pt x="15514" y="8251"/>
                    <a:pt x="15133" y="8168"/>
                  </a:cubicBezTo>
                  <a:cubicBezTo>
                    <a:pt x="14121" y="7930"/>
                    <a:pt x="13657" y="6941"/>
                    <a:pt x="14121" y="6025"/>
                  </a:cubicBezTo>
                  <a:cubicBezTo>
                    <a:pt x="14538" y="5179"/>
                    <a:pt x="15181" y="4632"/>
                    <a:pt x="16169" y="4548"/>
                  </a:cubicBezTo>
                  <a:cubicBezTo>
                    <a:pt x="16347" y="4536"/>
                    <a:pt x="16526" y="4536"/>
                    <a:pt x="16502" y="4251"/>
                  </a:cubicBezTo>
                  <a:cubicBezTo>
                    <a:pt x="16169" y="4048"/>
                    <a:pt x="15824" y="4179"/>
                    <a:pt x="15514" y="4298"/>
                  </a:cubicBezTo>
                  <a:cubicBezTo>
                    <a:pt x="14597" y="4608"/>
                    <a:pt x="13978" y="5263"/>
                    <a:pt x="13645" y="6144"/>
                  </a:cubicBezTo>
                  <a:cubicBezTo>
                    <a:pt x="13287" y="7060"/>
                    <a:pt x="13526" y="7870"/>
                    <a:pt x="14359" y="8406"/>
                  </a:cubicBezTo>
                  <a:cubicBezTo>
                    <a:pt x="14942" y="8775"/>
                    <a:pt x="15609" y="8834"/>
                    <a:pt x="16288" y="8715"/>
                  </a:cubicBezTo>
                  <a:cubicBezTo>
                    <a:pt x="16550" y="8644"/>
                    <a:pt x="16681" y="8477"/>
                    <a:pt x="16562" y="81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4"/>
            <p:cNvSpPr/>
            <p:nvPr/>
          </p:nvSpPr>
          <p:spPr>
            <a:xfrm>
              <a:off x="6332025" y="3176125"/>
              <a:ext cx="50025" cy="49125"/>
            </a:xfrm>
            <a:custGeom>
              <a:avLst/>
              <a:gdLst/>
              <a:ahLst/>
              <a:cxnLst/>
              <a:rect l="l" t="t" r="r" b="b"/>
              <a:pathLst>
                <a:path w="2001" h="1965" extrusionOk="0">
                  <a:moveTo>
                    <a:pt x="1" y="1762"/>
                  </a:moveTo>
                  <a:cubicBezTo>
                    <a:pt x="24" y="1226"/>
                    <a:pt x="72" y="679"/>
                    <a:pt x="96" y="107"/>
                  </a:cubicBezTo>
                  <a:cubicBezTo>
                    <a:pt x="691" y="0"/>
                    <a:pt x="1132" y="226"/>
                    <a:pt x="1548" y="476"/>
                  </a:cubicBezTo>
                  <a:cubicBezTo>
                    <a:pt x="1787" y="631"/>
                    <a:pt x="2001" y="834"/>
                    <a:pt x="1918" y="1143"/>
                  </a:cubicBezTo>
                  <a:cubicBezTo>
                    <a:pt x="1822" y="1441"/>
                    <a:pt x="1668" y="1738"/>
                    <a:pt x="1322" y="1822"/>
                  </a:cubicBezTo>
                  <a:cubicBezTo>
                    <a:pt x="906" y="1929"/>
                    <a:pt x="489" y="1965"/>
                    <a:pt x="1" y="17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4"/>
            <p:cNvSpPr/>
            <p:nvPr/>
          </p:nvSpPr>
          <p:spPr>
            <a:xfrm>
              <a:off x="6337100" y="3105875"/>
              <a:ext cx="45850" cy="61625"/>
            </a:xfrm>
            <a:custGeom>
              <a:avLst/>
              <a:gdLst/>
              <a:ahLst/>
              <a:cxnLst/>
              <a:rect l="l" t="t" r="r" b="b"/>
              <a:pathLst>
                <a:path w="1834" h="2465" extrusionOk="0">
                  <a:moveTo>
                    <a:pt x="131" y="1167"/>
                  </a:moveTo>
                  <a:cubicBezTo>
                    <a:pt x="167" y="905"/>
                    <a:pt x="179" y="655"/>
                    <a:pt x="226" y="405"/>
                  </a:cubicBezTo>
                  <a:cubicBezTo>
                    <a:pt x="262" y="131"/>
                    <a:pt x="476" y="0"/>
                    <a:pt x="679" y="131"/>
                  </a:cubicBezTo>
                  <a:cubicBezTo>
                    <a:pt x="1000" y="310"/>
                    <a:pt x="1322" y="524"/>
                    <a:pt x="1548" y="786"/>
                  </a:cubicBezTo>
                  <a:cubicBezTo>
                    <a:pt x="1834" y="1131"/>
                    <a:pt x="1726" y="1655"/>
                    <a:pt x="1381" y="1953"/>
                  </a:cubicBezTo>
                  <a:cubicBezTo>
                    <a:pt x="1238" y="2072"/>
                    <a:pt x="1060" y="2167"/>
                    <a:pt x="881" y="2227"/>
                  </a:cubicBezTo>
                  <a:cubicBezTo>
                    <a:pt x="179" y="2465"/>
                    <a:pt x="0" y="2310"/>
                    <a:pt x="72" y="1560"/>
                  </a:cubicBezTo>
                  <a:cubicBezTo>
                    <a:pt x="95" y="1429"/>
                    <a:pt x="107" y="1298"/>
                    <a:pt x="131" y="11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4"/>
            <p:cNvSpPr/>
            <p:nvPr/>
          </p:nvSpPr>
          <p:spPr>
            <a:xfrm>
              <a:off x="6234100" y="3131775"/>
              <a:ext cx="27100" cy="42275"/>
            </a:xfrm>
            <a:custGeom>
              <a:avLst/>
              <a:gdLst/>
              <a:ahLst/>
              <a:cxnLst/>
              <a:rect l="l" t="t" r="r" b="b"/>
              <a:pathLst>
                <a:path w="1084" h="1691" extrusionOk="0">
                  <a:moveTo>
                    <a:pt x="1084" y="1584"/>
                  </a:moveTo>
                  <a:cubicBezTo>
                    <a:pt x="667" y="1679"/>
                    <a:pt x="322" y="1691"/>
                    <a:pt x="1" y="1476"/>
                  </a:cubicBezTo>
                  <a:cubicBezTo>
                    <a:pt x="60" y="929"/>
                    <a:pt x="358" y="512"/>
                    <a:pt x="703" y="0"/>
                  </a:cubicBezTo>
                  <a:cubicBezTo>
                    <a:pt x="965" y="524"/>
                    <a:pt x="1024" y="1036"/>
                    <a:pt x="1084" y="15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4"/>
            <p:cNvSpPr/>
            <p:nvPr/>
          </p:nvSpPr>
          <p:spPr>
            <a:xfrm>
              <a:off x="6075750" y="3009125"/>
              <a:ext cx="550400" cy="463175"/>
            </a:xfrm>
            <a:custGeom>
              <a:avLst/>
              <a:gdLst/>
              <a:ahLst/>
              <a:cxnLst/>
              <a:rect l="l" t="t" r="r" b="b"/>
              <a:pathLst>
                <a:path w="22016" h="18527" extrusionOk="0">
                  <a:moveTo>
                    <a:pt x="21515" y="4323"/>
                  </a:moveTo>
                  <a:cubicBezTo>
                    <a:pt x="21229" y="3394"/>
                    <a:pt x="20801" y="2382"/>
                    <a:pt x="19777" y="1846"/>
                  </a:cubicBezTo>
                  <a:cubicBezTo>
                    <a:pt x="19146" y="1525"/>
                    <a:pt x="18407" y="1168"/>
                    <a:pt x="17610" y="1001"/>
                  </a:cubicBezTo>
                  <a:cubicBezTo>
                    <a:pt x="16241" y="715"/>
                    <a:pt x="14443" y="370"/>
                    <a:pt x="12633" y="191"/>
                  </a:cubicBezTo>
                  <a:cubicBezTo>
                    <a:pt x="11657" y="108"/>
                    <a:pt x="10514" y="1"/>
                    <a:pt x="9359" y="1"/>
                  </a:cubicBezTo>
                  <a:cubicBezTo>
                    <a:pt x="8561" y="1"/>
                    <a:pt x="7847" y="48"/>
                    <a:pt x="7168" y="132"/>
                  </a:cubicBezTo>
                  <a:cubicBezTo>
                    <a:pt x="5811" y="310"/>
                    <a:pt x="4811" y="632"/>
                    <a:pt x="3906" y="1168"/>
                  </a:cubicBezTo>
                  <a:cubicBezTo>
                    <a:pt x="1810" y="2430"/>
                    <a:pt x="572" y="4216"/>
                    <a:pt x="119" y="6621"/>
                  </a:cubicBezTo>
                  <a:cubicBezTo>
                    <a:pt x="0" y="7311"/>
                    <a:pt x="60" y="7978"/>
                    <a:pt x="108" y="8633"/>
                  </a:cubicBezTo>
                  <a:cubicBezTo>
                    <a:pt x="143" y="8907"/>
                    <a:pt x="155" y="9180"/>
                    <a:pt x="167" y="9466"/>
                  </a:cubicBezTo>
                  <a:cubicBezTo>
                    <a:pt x="203" y="10252"/>
                    <a:pt x="608" y="10871"/>
                    <a:pt x="1001" y="11443"/>
                  </a:cubicBezTo>
                  <a:cubicBezTo>
                    <a:pt x="1143" y="11657"/>
                    <a:pt x="1286" y="11859"/>
                    <a:pt x="1405" y="12086"/>
                  </a:cubicBezTo>
                  <a:cubicBezTo>
                    <a:pt x="1441" y="12145"/>
                    <a:pt x="1489" y="12193"/>
                    <a:pt x="1536" y="12217"/>
                  </a:cubicBezTo>
                  <a:lnTo>
                    <a:pt x="1572" y="12252"/>
                  </a:lnTo>
                  <a:cubicBezTo>
                    <a:pt x="2489" y="12990"/>
                    <a:pt x="3608" y="13550"/>
                    <a:pt x="5084" y="13943"/>
                  </a:cubicBezTo>
                  <a:cubicBezTo>
                    <a:pt x="5918" y="14181"/>
                    <a:pt x="6775" y="14455"/>
                    <a:pt x="7644" y="14741"/>
                  </a:cubicBezTo>
                  <a:cubicBezTo>
                    <a:pt x="8061" y="14872"/>
                    <a:pt x="8061" y="14872"/>
                    <a:pt x="7966" y="15348"/>
                  </a:cubicBezTo>
                  <a:cubicBezTo>
                    <a:pt x="7787" y="16265"/>
                    <a:pt x="7335" y="17074"/>
                    <a:pt x="6918" y="17741"/>
                  </a:cubicBezTo>
                  <a:cubicBezTo>
                    <a:pt x="6823" y="17872"/>
                    <a:pt x="6763" y="18110"/>
                    <a:pt x="6823" y="18289"/>
                  </a:cubicBezTo>
                  <a:cubicBezTo>
                    <a:pt x="6882" y="18455"/>
                    <a:pt x="7156" y="18527"/>
                    <a:pt x="7287" y="18527"/>
                  </a:cubicBezTo>
                  <a:lnTo>
                    <a:pt x="7335" y="18527"/>
                  </a:lnTo>
                  <a:cubicBezTo>
                    <a:pt x="7406" y="18527"/>
                    <a:pt x="7478" y="18515"/>
                    <a:pt x="7549" y="18515"/>
                  </a:cubicBezTo>
                  <a:cubicBezTo>
                    <a:pt x="7870" y="18491"/>
                    <a:pt x="8192" y="18467"/>
                    <a:pt x="8478" y="18336"/>
                  </a:cubicBezTo>
                  <a:cubicBezTo>
                    <a:pt x="9692" y="17753"/>
                    <a:pt x="11061" y="16979"/>
                    <a:pt x="11930" y="15586"/>
                  </a:cubicBezTo>
                  <a:cubicBezTo>
                    <a:pt x="12073" y="15348"/>
                    <a:pt x="12240" y="15253"/>
                    <a:pt x="12514" y="15253"/>
                  </a:cubicBezTo>
                  <a:lnTo>
                    <a:pt x="12657" y="15253"/>
                  </a:lnTo>
                  <a:lnTo>
                    <a:pt x="13026" y="15253"/>
                  </a:lnTo>
                  <a:cubicBezTo>
                    <a:pt x="13419" y="15253"/>
                    <a:pt x="13859" y="15241"/>
                    <a:pt x="14300" y="15169"/>
                  </a:cubicBezTo>
                  <a:cubicBezTo>
                    <a:pt x="15550" y="14943"/>
                    <a:pt x="17003" y="14598"/>
                    <a:pt x="18324" y="13848"/>
                  </a:cubicBezTo>
                  <a:lnTo>
                    <a:pt x="18384" y="13812"/>
                  </a:lnTo>
                  <a:cubicBezTo>
                    <a:pt x="19015" y="13455"/>
                    <a:pt x="19658" y="13086"/>
                    <a:pt x="20134" y="12467"/>
                  </a:cubicBezTo>
                  <a:cubicBezTo>
                    <a:pt x="21158" y="11145"/>
                    <a:pt x="21717" y="9788"/>
                    <a:pt x="21801" y="8478"/>
                  </a:cubicBezTo>
                  <a:cubicBezTo>
                    <a:pt x="22015" y="6966"/>
                    <a:pt x="21920" y="5609"/>
                    <a:pt x="21515" y="4323"/>
                  </a:cubicBezTo>
                  <a:close/>
                  <a:moveTo>
                    <a:pt x="11573" y="14764"/>
                  </a:moveTo>
                  <a:cubicBezTo>
                    <a:pt x="11526" y="14860"/>
                    <a:pt x="11466" y="14931"/>
                    <a:pt x="11418" y="15014"/>
                  </a:cubicBezTo>
                  <a:cubicBezTo>
                    <a:pt x="11299" y="15229"/>
                    <a:pt x="11204" y="15419"/>
                    <a:pt x="11049" y="15586"/>
                  </a:cubicBezTo>
                  <a:cubicBezTo>
                    <a:pt x="10311" y="16443"/>
                    <a:pt x="9371" y="17122"/>
                    <a:pt x="8263" y="17562"/>
                  </a:cubicBezTo>
                  <a:cubicBezTo>
                    <a:pt x="8168" y="17610"/>
                    <a:pt x="8049" y="17610"/>
                    <a:pt x="7894" y="17622"/>
                  </a:cubicBezTo>
                  <a:lnTo>
                    <a:pt x="7835" y="17622"/>
                  </a:lnTo>
                  <a:cubicBezTo>
                    <a:pt x="7894" y="17491"/>
                    <a:pt x="7942" y="17372"/>
                    <a:pt x="8001" y="17229"/>
                  </a:cubicBezTo>
                  <a:cubicBezTo>
                    <a:pt x="8180" y="16789"/>
                    <a:pt x="8335" y="16419"/>
                    <a:pt x="8478" y="16015"/>
                  </a:cubicBezTo>
                  <a:cubicBezTo>
                    <a:pt x="8585" y="15717"/>
                    <a:pt x="8632" y="15407"/>
                    <a:pt x="8704" y="14955"/>
                  </a:cubicBezTo>
                  <a:cubicBezTo>
                    <a:pt x="8763" y="14395"/>
                    <a:pt x="8621" y="14193"/>
                    <a:pt x="8073" y="14038"/>
                  </a:cubicBezTo>
                  <a:lnTo>
                    <a:pt x="7227" y="13812"/>
                  </a:lnTo>
                  <a:cubicBezTo>
                    <a:pt x="6870" y="13717"/>
                    <a:pt x="6513" y="13633"/>
                    <a:pt x="6156" y="13514"/>
                  </a:cubicBezTo>
                  <a:lnTo>
                    <a:pt x="5715" y="13383"/>
                  </a:lnTo>
                  <a:cubicBezTo>
                    <a:pt x="4965" y="13145"/>
                    <a:pt x="4191" y="12907"/>
                    <a:pt x="3441" y="12586"/>
                  </a:cubicBezTo>
                  <a:cubicBezTo>
                    <a:pt x="2060" y="12014"/>
                    <a:pt x="1179" y="11026"/>
                    <a:pt x="870" y="9752"/>
                  </a:cubicBezTo>
                  <a:cubicBezTo>
                    <a:pt x="119" y="6609"/>
                    <a:pt x="1215" y="3775"/>
                    <a:pt x="3810" y="1989"/>
                  </a:cubicBezTo>
                  <a:cubicBezTo>
                    <a:pt x="4739" y="1358"/>
                    <a:pt x="5775" y="977"/>
                    <a:pt x="7013" y="846"/>
                  </a:cubicBezTo>
                  <a:cubicBezTo>
                    <a:pt x="7739" y="775"/>
                    <a:pt x="8490" y="727"/>
                    <a:pt x="9275" y="727"/>
                  </a:cubicBezTo>
                  <a:cubicBezTo>
                    <a:pt x="11180" y="727"/>
                    <a:pt x="13073" y="953"/>
                    <a:pt x="14859" y="1191"/>
                  </a:cubicBezTo>
                  <a:cubicBezTo>
                    <a:pt x="16062" y="1358"/>
                    <a:pt x="17145" y="1596"/>
                    <a:pt x="18205" y="1918"/>
                  </a:cubicBezTo>
                  <a:cubicBezTo>
                    <a:pt x="19503" y="2334"/>
                    <a:pt x="20277" y="3084"/>
                    <a:pt x="20682" y="4251"/>
                  </a:cubicBezTo>
                  <a:cubicBezTo>
                    <a:pt x="21372" y="6359"/>
                    <a:pt x="21313" y="8442"/>
                    <a:pt x="20503" y="10442"/>
                  </a:cubicBezTo>
                  <a:cubicBezTo>
                    <a:pt x="20086" y="11478"/>
                    <a:pt x="19408" y="12264"/>
                    <a:pt x="18515" y="12800"/>
                  </a:cubicBezTo>
                  <a:cubicBezTo>
                    <a:pt x="16705" y="13871"/>
                    <a:pt x="14931" y="14395"/>
                    <a:pt x="13097" y="14395"/>
                  </a:cubicBezTo>
                  <a:cubicBezTo>
                    <a:pt x="12847" y="14395"/>
                    <a:pt x="12597" y="14372"/>
                    <a:pt x="12347" y="14360"/>
                  </a:cubicBezTo>
                  <a:lnTo>
                    <a:pt x="12228" y="14360"/>
                  </a:lnTo>
                  <a:cubicBezTo>
                    <a:pt x="11930" y="14407"/>
                    <a:pt x="11716" y="14526"/>
                    <a:pt x="11573" y="147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4"/>
            <p:cNvSpPr/>
            <p:nvPr/>
          </p:nvSpPr>
          <p:spPr>
            <a:xfrm>
              <a:off x="6315950" y="3095450"/>
              <a:ext cx="81000" cy="143200"/>
            </a:xfrm>
            <a:custGeom>
              <a:avLst/>
              <a:gdLst/>
              <a:ahLst/>
              <a:cxnLst/>
              <a:rect l="l" t="t" r="r" b="b"/>
              <a:pathLst>
                <a:path w="3240" h="5728" extrusionOk="0">
                  <a:moveTo>
                    <a:pt x="2549" y="3263"/>
                  </a:moveTo>
                  <a:lnTo>
                    <a:pt x="2382" y="3132"/>
                  </a:lnTo>
                  <a:cubicBezTo>
                    <a:pt x="2442" y="3049"/>
                    <a:pt x="2501" y="2977"/>
                    <a:pt x="2549" y="2906"/>
                  </a:cubicBezTo>
                  <a:cubicBezTo>
                    <a:pt x="2739" y="2644"/>
                    <a:pt x="2918" y="2417"/>
                    <a:pt x="3037" y="2132"/>
                  </a:cubicBezTo>
                  <a:cubicBezTo>
                    <a:pt x="3239" y="1655"/>
                    <a:pt x="3180" y="1144"/>
                    <a:pt x="2882" y="751"/>
                  </a:cubicBezTo>
                  <a:cubicBezTo>
                    <a:pt x="2549" y="286"/>
                    <a:pt x="1965" y="1"/>
                    <a:pt x="1382" y="1"/>
                  </a:cubicBezTo>
                  <a:cubicBezTo>
                    <a:pt x="1132" y="1"/>
                    <a:pt x="882" y="60"/>
                    <a:pt x="656" y="167"/>
                  </a:cubicBezTo>
                  <a:lnTo>
                    <a:pt x="584" y="191"/>
                  </a:lnTo>
                  <a:lnTo>
                    <a:pt x="548" y="465"/>
                  </a:lnTo>
                  <a:lnTo>
                    <a:pt x="501" y="822"/>
                  </a:lnTo>
                  <a:lnTo>
                    <a:pt x="382" y="1894"/>
                  </a:lnTo>
                  <a:lnTo>
                    <a:pt x="203" y="3501"/>
                  </a:lnTo>
                  <a:cubicBezTo>
                    <a:pt x="191" y="3691"/>
                    <a:pt x="167" y="3870"/>
                    <a:pt x="144" y="4061"/>
                  </a:cubicBezTo>
                  <a:cubicBezTo>
                    <a:pt x="96" y="4394"/>
                    <a:pt x="72" y="4727"/>
                    <a:pt x="25" y="5073"/>
                  </a:cubicBezTo>
                  <a:cubicBezTo>
                    <a:pt x="1" y="5311"/>
                    <a:pt x="84" y="5442"/>
                    <a:pt x="144" y="5525"/>
                  </a:cubicBezTo>
                  <a:cubicBezTo>
                    <a:pt x="215" y="5596"/>
                    <a:pt x="334" y="5680"/>
                    <a:pt x="584" y="5704"/>
                  </a:cubicBezTo>
                  <a:cubicBezTo>
                    <a:pt x="667" y="5704"/>
                    <a:pt x="763" y="5704"/>
                    <a:pt x="858" y="5716"/>
                  </a:cubicBezTo>
                  <a:cubicBezTo>
                    <a:pt x="1025" y="5716"/>
                    <a:pt x="1179" y="5727"/>
                    <a:pt x="1334" y="5727"/>
                  </a:cubicBezTo>
                  <a:cubicBezTo>
                    <a:pt x="1537" y="5727"/>
                    <a:pt x="1680" y="5716"/>
                    <a:pt x="1834" y="5704"/>
                  </a:cubicBezTo>
                  <a:cubicBezTo>
                    <a:pt x="2394" y="5644"/>
                    <a:pt x="2811" y="5287"/>
                    <a:pt x="2989" y="4692"/>
                  </a:cubicBezTo>
                  <a:cubicBezTo>
                    <a:pt x="3204" y="4049"/>
                    <a:pt x="3096" y="3703"/>
                    <a:pt x="2549" y="3263"/>
                  </a:cubicBezTo>
                  <a:close/>
                  <a:moveTo>
                    <a:pt x="2287" y="1310"/>
                  </a:moveTo>
                  <a:cubicBezTo>
                    <a:pt x="2513" y="1584"/>
                    <a:pt x="2442" y="2013"/>
                    <a:pt x="2144" y="2263"/>
                  </a:cubicBezTo>
                  <a:cubicBezTo>
                    <a:pt x="2025" y="2370"/>
                    <a:pt x="1858" y="2453"/>
                    <a:pt x="1680" y="2513"/>
                  </a:cubicBezTo>
                  <a:cubicBezTo>
                    <a:pt x="1501" y="2572"/>
                    <a:pt x="1370" y="2608"/>
                    <a:pt x="1263" y="2608"/>
                  </a:cubicBezTo>
                  <a:cubicBezTo>
                    <a:pt x="1179" y="2608"/>
                    <a:pt x="1144" y="2572"/>
                    <a:pt x="1120" y="2560"/>
                  </a:cubicBezTo>
                  <a:cubicBezTo>
                    <a:pt x="1060" y="2489"/>
                    <a:pt x="1037" y="2310"/>
                    <a:pt x="1072" y="2013"/>
                  </a:cubicBezTo>
                  <a:cubicBezTo>
                    <a:pt x="1084" y="1917"/>
                    <a:pt x="1084" y="1834"/>
                    <a:pt x="1096" y="1763"/>
                  </a:cubicBezTo>
                  <a:lnTo>
                    <a:pt x="1120" y="1763"/>
                  </a:lnTo>
                  <a:lnTo>
                    <a:pt x="1132" y="1608"/>
                  </a:lnTo>
                  <a:cubicBezTo>
                    <a:pt x="1144" y="1536"/>
                    <a:pt x="1144" y="1465"/>
                    <a:pt x="1156" y="1382"/>
                  </a:cubicBezTo>
                  <a:cubicBezTo>
                    <a:pt x="1179" y="1227"/>
                    <a:pt x="1203" y="1048"/>
                    <a:pt x="1239" y="870"/>
                  </a:cubicBezTo>
                  <a:cubicBezTo>
                    <a:pt x="1251" y="774"/>
                    <a:pt x="1299" y="667"/>
                    <a:pt x="1394" y="667"/>
                  </a:cubicBezTo>
                  <a:cubicBezTo>
                    <a:pt x="1429" y="667"/>
                    <a:pt x="1453" y="691"/>
                    <a:pt x="1489" y="703"/>
                  </a:cubicBezTo>
                  <a:cubicBezTo>
                    <a:pt x="1715" y="822"/>
                    <a:pt x="2072" y="1024"/>
                    <a:pt x="2287" y="1310"/>
                  </a:cubicBezTo>
                  <a:close/>
                  <a:moveTo>
                    <a:pt x="894" y="3453"/>
                  </a:moveTo>
                  <a:cubicBezTo>
                    <a:pt x="953" y="3453"/>
                    <a:pt x="1001" y="3441"/>
                    <a:pt x="1037" y="3441"/>
                  </a:cubicBezTo>
                  <a:cubicBezTo>
                    <a:pt x="1453" y="3441"/>
                    <a:pt x="1787" y="3620"/>
                    <a:pt x="2108" y="3811"/>
                  </a:cubicBezTo>
                  <a:cubicBezTo>
                    <a:pt x="2453" y="4025"/>
                    <a:pt x="2453" y="4180"/>
                    <a:pt x="2406" y="4299"/>
                  </a:cubicBezTo>
                  <a:cubicBezTo>
                    <a:pt x="2311" y="4644"/>
                    <a:pt x="2156" y="4823"/>
                    <a:pt x="1930" y="4870"/>
                  </a:cubicBezTo>
                  <a:cubicBezTo>
                    <a:pt x="1751" y="4906"/>
                    <a:pt x="1560" y="4954"/>
                    <a:pt x="1334" y="4954"/>
                  </a:cubicBezTo>
                  <a:cubicBezTo>
                    <a:pt x="1144" y="4954"/>
                    <a:pt x="965" y="4930"/>
                    <a:pt x="787" y="48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4"/>
            <p:cNvSpPr/>
            <p:nvPr/>
          </p:nvSpPr>
          <p:spPr>
            <a:xfrm>
              <a:off x="6197775" y="3106750"/>
              <a:ext cx="87250" cy="125350"/>
            </a:xfrm>
            <a:custGeom>
              <a:avLst/>
              <a:gdLst/>
              <a:ahLst/>
              <a:cxnLst/>
              <a:rect l="l" t="t" r="r" b="b"/>
              <a:pathLst>
                <a:path w="3490" h="5014" extrusionOk="0">
                  <a:moveTo>
                    <a:pt x="3263" y="3239"/>
                  </a:moveTo>
                  <a:lnTo>
                    <a:pt x="3192" y="2858"/>
                  </a:lnTo>
                  <a:cubicBezTo>
                    <a:pt x="3061" y="2216"/>
                    <a:pt x="2930" y="1561"/>
                    <a:pt x="2775" y="906"/>
                  </a:cubicBezTo>
                  <a:cubicBezTo>
                    <a:pt x="2727" y="715"/>
                    <a:pt x="2644" y="549"/>
                    <a:pt x="2573" y="382"/>
                  </a:cubicBezTo>
                  <a:cubicBezTo>
                    <a:pt x="2537" y="311"/>
                    <a:pt x="2489" y="239"/>
                    <a:pt x="2466" y="180"/>
                  </a:cubicBezTo>
                  <a:lnTo>
                    <a:pt x="2430" y="120"/>
                  </a:lnTo>
                  <a:lnTo>
                    <a:pt x="2370" y="96"/>
                  </a:lnTo>
                  <a:cubicBezTo>
                    <a:pt x="2335" y="84"/>
                    <a:pt x="2263" y="72"/>
                    <a:pt x="2227" y="37"/>
                  </a:cubicBezTo>
                  <a:lnTo>
                    <a:pt x="2108" y="1"/>
                  </a:lnTo>
                  <a:lnTo>
                    <a:pt x="2049" y="96"/>
                  </a:lnTo>
                  <a:cubicBezTo>
                    <a:pt x="2037" y="120"/>
                    <a:pt x="2013" y="144"/>
                    <a:pt x="2013" y="156"/>
                  </a:cubicBezTo>
                  <a:cubicBezTo>
                    <a:pt x="1989" y="203"/>
                    <a:pt x="1954" y="263"/>
                    <a:pt x="1930" y="322"/>
                  </a:cubicBezTo>
                  <a:lnTo>
                    <a:pt x="1715" y="775"/>
                  </a:lnTo>
                  <a:cubicBezTo>
                    <a:pt x="1168" y="1965"/>
                    <a:pt x="596" y="3192"/>
                    <a:pt x="49" y="4418"/>
                  </a:cubicBezTo>
                  <a:cubicBezTo>
                    <a:pt x="1" y="4525"/>
                    <a:pt x="49" y="4621"/>
                    <a:pt x="84" y="4716"/>
                  </a:cubicBezTo>
                  <a:cubicBezTo>
                    <a:pt x="96" y="4740"/>
                    <a:pt x="96" y="4775"/>
                    <a:pt x="108" y="4787"/>
                  </a:cubicBezTo>
                  <a:lnTo>
                    <a:pt x="168" y="5013"/>
                  </a:lnTo>
                  <a:lnTo>
                    <a:pt x="346" y="4859"/>
                  </a:lnTo>
                  <a:cubicBezTo>
                    <a:pt x="584" y="4680"/>
                    <a:pt x="692" y="4478"/>
                    <a:pt x="763" y="4287"/>
                  </a:cubicBezTo>
                  <a:lnTo>
                    <a:pt x="906" y="3966"/>
                  </a:lnTo>
                  <a:cubicBezTo>
                    <a:pt x="989" y="3763"/>
                    <a:pt x="1061" y="3573"/>
                    <a:pt x="1168" y="3394"/>
                  </a:cubicBezTo>
                  <a:cubicBezTo>
                    <a:pt x="1215" y="3311"/>
                    <a:pt x="1334" y="3228"/>
                    <a:pt x="1394" y="3228"/>
                  </a:cubicBezTo>
                  <a:lnTo>
                    <a:pt x="1537" y="3228"/>
                  </a:lnTo>
                  <a:cubicBezTo>
                    <a:pt x="1775" y="3228"/>
                    <a:pt x="2013" y="3239"/>
                    <a:pt x="2251" y="3251"/>
                  </a:cubicBezTo>
                  <a:cubicBezTo>
                    <a:pt x="2335" y="3251"/>
                    <a:pt x="2406" y="3275"/>
                    <a:pt x="2477" y="3275"/>
                  </a:cubicBezTo>
                  <a:cubicBezTo>
                    <a:pt x="2608" y="3489"/>
                    <a:pt x="2644" y="3751"/>
                    <a:pt x="2656" y="4013"/>
                  </a:cubicBezTo>
                  <a:cubicBezTo>
                    <a:pt x="2692" y="4299"/>
                    <a:pt x="2716" y="4597"/>
                    <a:pt x="2894" y="4883"/>
                  </a:cubicBezTo>
                  <a:lnTo>
                    <a:pt x="2978" y="5013"/>
                  </a:lnTo>
                  <a:lnTo>
                    <a:pt x="3120" y="4894"/>
                  </a:lnTo>
                  <a:cubicBezTo>
                    <a:pt x="3430" y="4621"/>
                    <a:pt x="3489" y="4585"/>
                    <a:pt x="3430" y="4240"/>
                  </a:cubicBezTo>
                  <a:cubicBezTo>
                    <a:pt x="3406" y="3906"/>
                    <a:pt x="3347" y="3585"/>
                    <a:pt x="3263" y="3239"/>
                  </a:cubicBezTo>
                  <a:close/>
                  <a:moveTo>
                    <a:pt x="2370" y="2466"/>
                  </a:moveTo>
                  <a:cubicBezTo>
                    <a:pt x="2239" y="2501"/>
                    <a:pt x="2132" y="2501"/>
                    <a:pt x="2037" y="2501"/>
                  </a:cubicBezTo>
                  <a:cubicBezTo>
                    <a:pt x="1870" y="2501"/>
                    <a:pt x="1739" y="2466"/>
                    <a:pt x="1596" y="2394"/>
                  </a:cubicBezTo>
                  <a:cubicBezTo>
                    <a:pt x="1656" y="2001"/>
                    <a:pt x="1858" y="1680"/>
                    <a:pt x="2108" y="1287"/>
                  </a:cubicBezTo>
                  <a:cubicBezTo>
                    <a:pt x="2275" y="1680"/>
                    <a:pt x="2335" y="2049"/>
                    <a:pt x="2370" y="2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54"/>
            <p:cNvSpPr/>
            <p:nvPr/>
          </p:nvSpPr>
          <p:spPr>
            <a:xfrm>
              <a:off x="6404950" y="3120750"/>
              <a:ext cx="91400" cy="122375"/>
            </a:xfrm>
            <a:custGeom>
              <a:avLst/>
              <a:gdLst/>
              <a:ahLst/>
              <a:cxnLst/>
              <a:rect l="l" t="t" r="r" b="b"/>
              <a:pathLst>
                <a:path w="3656" h="4895" extrusionOk="0">
                  <a:moveTo>
                    <a:pt x="1156" y="4513"/>
                  </a:moveTo>
                  <a:cubicBezTo>
                    <a:pt x="1560" y="4763"/>
                    <a:pt x="2025" y="4894"/>
                    <a:pt x="2537" y="4894"/>
                  </a:cubicBezTo>
                  <a:cubicBezTo>
                    <a:pt x="2751" y="4894"/>
                    <a:pt x="2953" y="4882"/>
                    <a:pt x="3180" y="4834"/>
                  </a:cubicBezTo>
                  <a:cubicBezTo>
                    <a:pt x="3358" y="4811"/>
                    <a:pt x="3489" y="4739"/>
                    <a:pt x="3573" y="4596"/>
                  </a:cubicBezTo>
                  <a:cubicBezTo>
                    <a:pt x="3656" y="4465"/>
                    <a:pt x="3656" y="4287"/>
                    <a:pt x="3584" y="4061"/>
                  </a:cubicBezTo>
                  <a:lnTo>
                    <a:pt x="3537" y="3942"/>
                  </a:lnTo>
                  <a:lnTo>
                    <a:pt x="3418" y="3965"/>
                  </a:lnTo>
                  <a:cubicBezTo>
                    <a:pt x="3370" y="3965"/>
                    <a:pt x="3334" y="3977"/>
                    <a:pt x="3299" y="3977"/>
                  </a:cubicBezTo>
                  <a:cubicBezTo>
                    <a:pt x="3227" y="3977"/>
                    <a:pt x="3132" y="3989"/>
                    <a:pt x="3061" y="4025"/>
                  </a:cubicBezTo>
                  <a:cubicBezTo>
                    <a:pt x="2930" y="4061"/>
                    <a:pt x="2799" y="4096"/>
                    <a:pt x="2632" y="4096"/>
                  </a:cubicBezTo>
                  <a:cubicBezTo>
                    <a:pt x="2418" y="4096"/>
                    <a:pt x="2227" y="4049"/>
                    <a:pt x="2049" y="4001"/>
                  </a:cubicBezTo>
                  <a:cubicBezTo>
                    <a:pt x="1596" y="3906"/>
                    <a:pt x="1263" y="3632"/>
                    <a:pt x="1096" y="3275"/>
                  </a:cubicBezTo>
                  <a:cubicBezTo>
                    <a:pt x="917" y="2906"/>
                    <a:pt x="929" y="2489"/>
                    <a:pt x="1144" y="2084"/>
                  </a:cubicBezTo>
                  <a:cubicBezTo>
                    <a:pt x="1572" y="1227"/>
                    <a:pt x="2191" y="763"/>
                    <a:pt x="3073" y="703"/>
                  </a:cubicBezTo>
                  <a:cubicBezTo>
                    <a:pt x="3239" y="691"/>
                    <a:pt x="3561" y="655"/>
                    <a:pt x="3549" y="251"/>
                  </a:cubicBezTo>
                  <a:lnTo>
                    <a:pt x="3549" y="179"/>
                  </a:lnTo>
                  <a:lnTo>
                    <a:pt x="3477" y="132"/>
                  </a:lnTo>
                  <a:cubicBezTo>
                    <a:pt x="3323" y="48"/>
                    <a:pt x="3180" y="1"/>
                    <a:pt x="3013" y="1"/>
                  </a:cubicBezTo>
                  <a:cubicBezTo>
                    <a:pt x="2787" y="1"/>
                    <a:pt x="2596" y="72"/>
                    <a:pt x="2394" y="155"/>
                  </a:cubicBezTo>
                  <a:lnTo>
                    <a:pt x="2346" y="167"/>
                  </a:lnTo>
                  <a:cubicBezTo>
                    <a:pt x="1418" y="489"/>
                    <a:pt x="751" y="1144"/>
                    <a:pt x="394" y="2096"/>
                  </a:cubicBezTo>
                  <a:cubicBezTo>
                    <a:pt x="1" y="3084"/>
                    <a:pt x="263" y="3942"/>
                    <a:pt x="1156" y="45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54"/>
          <p:cNvGrpSpPr/>
          <p:nvPr/>
        </p:nvGrpSpPr>
        <p:grpSpPr>
          <a:xfrm rot="1093143">
            <a:off x="7684861" y="3602545"/>
            <a:ext cx="975516" cy="936649"/>
            <a:chOff x="3885600" y="2960625"/>
            <a:chExt cx="470600" cy="451850"/>
          </a:xfrm>
        </p:grpSpPr>
        <p:sp>
          <p:nvSpPr>
            <p:cNvPr id="429" name="Google Shape;429;p54"/>
            <p:cNvSpPr/>
            <p:nvPr/>
          </p:nvSpPr>
          <p:spPr>
            <a:xfrm>
              <a:off x="3895725" y="3066575"/>
              <a:ext cx="446500" cy="206900"/>
            </a:xfrm>
            <a:custGeom>
              <a:avLst/>
              <a:gdLst/>
              <a:ahLst/>
              <a:cxnLst/>
              <a:rect l="l" t="t" r="r" b="b"/>
              <a:pathLst>
                <a:path w="17860" h="8276" extrusionOk="0">
                  <a:moveTo>
                    <a:pt x="11049" y="8109"/>
                  </a:moveTo>
                  <a:lnTo>
                    <a:pt x="11049" y="7287"/>
                  </a:lnTo>
                  <a:cubicBezTo>
                    <a:pt x="11037" y="6871"/>
                    <a:pt x="10930" y="6740"/>
                    <a:pt x="10549" y="6704"/>
                  </a:cubicBezTo>
                  <a:cubicBezTo>
                    <a:pt x="9620" y="6644"/>
                    <a:pt x="8703" y="6609"/>
                    <a:pt x="7775" y="6573"/>
                  </a:cubicBezTo>
                  <a:cubicBezTo>
                    <a:pt x="7322" y="6561"/>
                    <a:pt x="7120" y="6763"/>
                    <a:pt x="7060" y="7216"/>
                  </a:cubicBezTo>
                  <a:cubicBezTo>
                    <a:pt x="7049" y="7406"/>
                    <a:pt x="7025" y="7585"/>
                    <a:pt x="7001" y="7835"/>
                  </a:cubicBezTo>
                  <a:cubicBezTo>
                    <a:pt x="6679" y="7871"/>
                    <a:pt x="6382" y="7930"/>
                    <a:pt x="6072" y="7942"/>
                  </a:cubicBezTo>
                  <a:cubicBezTo>
                    <a:pt x="4489" y="8002"/>
                    <a:pt x="2929" y="7918"/>
                    <a:pt x="1381" y="7704"/>
                  </a:cubicBezTo>
                  <a:cubicBezTo>
                    <a:pt x="95" y="7525"/>
                    <a:pt x="226" y="7382"/>
                    <a:pt x="143" y="6347"/>
                  </a:cubicBezTo>
                  <a:cubicBezTo>
                    <a:pt x="0" y="4608"/>
                    <a:pt x="95" y="2870"/>
                    <a:pt x="262" y="1132"/>
                  </a:cubicBezTo>
                  <a:cubicBezTo>
                    <a:pt x="274" y="929"/>
                    <a:pt x="310" y="739"/>
                    <a:pt x="393" y="572"/>
                  </a:cubicBezTo>
                  <a:cubicBezTo>
                    <a:pt x="560" y="251"/>
                    <a:pt x="845" y="60"/>
                    <a:pt x="1226" y="60"/>
                  </a:cubicBezTo>
                  <a:cubicBezTo>
                    <a:pt x="2119" y="60"/>
                    <a:pt x="3012" y="1"/>
                    <a:pt x="3893" y="60"/>
                  </a:cubicBezTo>
                  <a:cubicBezTo>
                    <a:pt x="4786" y="120"/>
                    <a:pt x="5667" y="72"/>
                    <a:pt x="6560" y="36"/>
                  </a:cubicBezTo>
                  <a:cubicBezTo>
                    <a:pt x="6798" y="24"/>
                    <a:pt x="7049" y="24"/>
                    <a:pt x="7287" y="60"/>
                  </a:cubicBezTo>
                  <a:cubicBezTo>
                    <a:pt x="9061" y="239"/>
                    <a:pt x="10847" y="120"/>
                    <a:pt x="12621" y="132"/>
                  </a:cubicBezTo>
                  <a:cubicBezTo>
                    <a:pt x="13466" y="144"/>
                    <a:pt x="14323" y="60"/>
                    <a:pt x="15180" y="60"/>
                  </a:cubicBezTo>
                  <a:cubicBezTo>
                    <a:pt x="15728" y="60"/>
                    <a:pt x="16288" y="132"/>
                    <a:pt x="16847" y="203"/>
                  </a:cubicBezTo>
                  <a:cubicBezTo>
                    <a:pt x="17514" y="298"/>
                    <a:pt x="17740" y="548"/>
                    <a:pt x="17776" y="1251"/>
                  </a:cubicBezTo>
                  <a:cubicBezTo>
                    <a:pt x="17824" y="2060"/>
                    <a:pt x="17859" y="2882"/>
                    <a:pt x="17859" y="3703"/>
                  </a:cubicBezTo>
                  <a:cubicBezTo>
                    <a:pt x="17859" y="4334"/>
                    <a:pt x="17836" y="5001"/>
                    <a:pt x="17788" y="5632"/>
                  </a:cubicBezTo>
                  <a:cubicBezTo>
                    <a:pt x="17752" y="6109"/>
                    <a:pt x="17657" y="6609"/>
                    <a:pt x="17562" y="7085"/>
                  </a:cubicBezTo>
                  <a:cubicBezTo>
                    <a:pt x="17466" y="7454"/>
                    <a:pt x="17157" y="7644"/>
                    <a:pt x="16800" y="7716"/>
                  </a:cubicBezTo>
                  <a:cubicBezTo>
                    <a:pt x="14954" y="8133"/>
                    <a:pt x="13073" y="8275"/>
                    <a:pt x="11192" y="8204"/>
                  </a:cubicBezTo>
                  <a:cubicBezTo>
                    <a:pt x="11168" y="8180"/>
                    <a:pt x="11156" y="8168"/>
                    <a:pt x="11049" y="8109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4"/>
            <p:cNvSpPr/>
            <p:nvPr/>
          </p:nvSpPr>
          <p:spPr>
            <a:xfrm>
              <a:off x="3910300" y="3268975"/>
              <a:ext cx="403950" cy="127425"/>
            </a:xfrm>
            <a:custGeom>
              <a:avLst/>
              <a:gdLst/>
              <a:ahLst/>
              <a:cxnLst/>
              <a:rect l="l" t="t" r="r" b="b"/>
              <a:pathLst>
                <a:path w="16158" h="5097" extrusionOk="0">
                  <a:moveTo>
                    <a:pt x="48" y="1"/>
                  </a:moveTo>
                  <a:cubicBezTo>
                    <a:pt x="2239" y="191"/>
                    <a:pt x="4310" y="406"/>
                    <a:pt x="6454" y="251"/>
                  </a:cubicBezTo>
                  <a:cubicBezTo>
                    <a:pt x="6466" y="572"/>
                    <a:pt x="6477" y="846"/>
                    <a:pt x="6489" y="1132"/>
                  </a:cubicBezTo>
                  <a:cubicBezTo>
                    <a:pt x="6513" y="1311"/>
                    <a:pt x="6489" y="1489"/>
                    <a:pt x="6525" y="1644"/>
                  </a:cubicBezTo>
                  <a:cubicBezTo>
                    <a:pt x="6585" y="1965"/>
                    <a:pt x="6787" y="2144"/>
                    <a:pt x="7108" y="2156"/>
                  </a:cubicBezTo>
                  <a:cubicBezTo>
                    <a:pt x="7835" y="2168"/>
                    <a:pt x="8561" y="2180"/>
                    <a:pt x="9299" y="2168"/>
                  </a:cubicBezTo>
                  <a:cubicBezTo>
                    <a:pt x="9502" y="2168"/>
                    <a:pt x="9716" y="2096"/>
                    <a:pt x="9906" y="2049"/>
                  </a:cubicBezTo>
                  <a:cubicBezTo>
                    <a:pt x="10192" y="1977"/>
                    <a:pt x="10347" y="1799"/>
                    <a:pt x="10383" y="1501"/>
                  </a:cubicBezTo>
                  <a:cubicBezTo>
                    <a:pt x="10406" y="1191"/>
                    <a:pt x="10454" y="894"/>
                    <a:pt x="10502" y="572"/>
                  </a:cubicBezTo>
                  <a:cubicBezTo>
                    <a:pt x="12371" y="441"/>
                    <a:pt x="14216" y="299"/>
                    <a:pt x="16098" y="156"/>
                  </a:cubicBezTo>
                  <a:cubicBezTo>
                    <a:pt x="16110" y="263"/>
                    <a:pt x="16157" y="358"/>
                    <a:pt x="16133" y="453"/>
                  </a:cubicBezTo>
                  <a:lnTo>
                    <a:pt x="15871" y="4251"/>
                  </a:lnTo>
                  <a:cubicBezTo>
                    <a:pt x="15860" y="4370"/>
                    <a:pt x="15836" y="4490"/>
                    <a:pt x="15812" y="4609"/>
                  </a:cubicBezTo>
                  <a:cubicBezTo>
                    <a:pt x="15693" y="4978"/>
                    <a:pt x="15562" y="5085"/>
                    <a:pt x="15169" y="5073"/>
                  </a:cubicBezTo>
                  <a:cubicBezTo>
                    <a:pt x="13502" y="5037"/>
                    <a:pt x="11823" y="5013"/>
                    <a:pt x="10156" y="5001"/>
                  </a:cubicBezTo>
                  <a:cubicBezTo>
                    <a:pt x="9823" y="5001"/>
                    <a:pt x="9502" y="5037"/>
                    <a:pt x="9156" y="5037"/>
                  </a:cubicBezTo>
                  <a:cubicBezTo>
                    <a:pt x="8120" y="5061"/>
                    <a:pt x="7073" y="5097"/>
                    <a:pt x="6037" y="5085"/>
                  </a:cubicBezTo>
                  <a:cubicBezTo>
                    <a:pt x="4763" y="5073"/>
                    <a:pt x="3489" y="5025"/>
                    <a:pt x="2227" y="4954"/>
                  </a:cubicBezTo>
                  <a:cubicBezTo>
                    <a:pt x="1691" y="4918"/>
                    <a:pt x="1155" y="4835"/>
                    <a:pt x="631" y="4728"/>
                  </a:cubicBezTo>
                  <a:cubicBezTo>
                    <a:pt x="227" y="4656"/>
                    <a:pt x="0" y="4394"/>
                    <a:pt x="24" y="3954"/>
                  </a:cubicBezTo>
                  <a:cubicBezTo>
                    <a:pt x="36" y="3430"/>
                    <a:pt x="36" y="2906"/>
                    <a:pt x="48" y="2394"/>
                  </a:cubicBezTo>
                  <a:cubicBezTo>
                    <a:pt x="48" y="1977"/>
                    <a:pt x="60" y="1561"/>
                    <a:pt x="60" y="1144"/>
                  </a:cubicBezTo>
                  <a:cubicBezTo>
                    <a:pt x="48" y="787"/>
                    <a:pt x="48" y="406"/>
                    <a:pt x="48" y="1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4"/>
            <p:cNvSpPr/>
            <p:nvPr/>
          </p:nvSpPr>
          <p:spPr>
            <a:xfrm>
              <a:off x="4051675" y="2974900"/>
              <a:ext cx="155700" cy="84250"/>
            </a:xfrm>
            <a:custGeom>
              <a:avLst/>
              <a:gdLst/>
              <a:ahLst/>
              <a:cxnLst/>
              <a:rect l="l" t="t" r="r" b="b"/>
              <a:pathLst>
                <a:path w="6228" h="3370" extrusionOk="0">
                  <a:moveTo>
                    <a:pt x="5144" y="3263"/>
                  </a:moveTo>
                  <a:cubicBezTo>
                    <a:pt x="5132" y="3072"/>
                    <a:pt x="5132" y="2870"/>
                    <a:pt x="5097" y="2668"/>
                  </a:cubicBezTo>
                  <a:cubicBezTo>
                    <a:pt x="5073" y="2346"/>
                    <a:pt x="5049" y="2036"/>
                    <a:pt x="4990" y="1727"/>
                  </a:cubicBezTo>
                  <a:cubicBezTo>
                    <a:pt x="4894" y="1286"/>
                    <a:pt x="4597" y="1024"/>
                    <a:pt x="4144" y="1013"/>
                  </a:cubicBezTo>
                  <a:cubicBezTo>
                    <a:pt x="3513" y="1001"/>
                    <a:pt x="2894" y="1001"/>
                    <a:pt x="2275" y="1013"/>
                  </a:cubicBezTo>
                  <a:cubicBezTo>
                    <a:pt x="1799" y="1024"/>
                    <a:pt x="1584" y="1251"/>
                    <a:pt x="1537" y="1727"/>
                  </a:cubicBezTo>
                  <a:cubicBezTo>
                    <a:pt x="1513" y="2084"/>
                    <a:pt x="1525" y="2453"/>
                    <a:pt x="1513" y="2834"/>
                  </a:cubicBezTo>
                  <a:lnTo>
                    <a:pt x="1513" y="3263"/>
                  </a:lnTo>
                  <a:cubicBezTo>
                    <a:pt x="1072" y="3370"/>
                    <a:pt x="691" y="3299"/>
                    <a:pt x="287" y="3287"/>
                  </a:cubicBezTo>
                  <a:cubicBezTo>
                    <a:pt x="96" y="3287"/>
                    <a:pt x="1" y="3156"/>
                    <a:pt x="1" y="2977"/>
                  </a:cubicBezTo>
                  <a:cubicBezTo>
                    <a:pt x="25" y="2322"/>
                    <a:pt x="1" y="1655"/>
                    <a:pt x="96" y="1001"/>
                  </a:cubicBezTo>
                  <a:cubicBezTo>
                    <a:pt x="168" y="417"/>
                    <a:pt x="644" y="48"/>
                    <a:pt x="1287" y="36"/>
                  </a:cubicBezTo>
                  <a:cubicBezTo>
                    <a:pt x="2227" y="1"/>
                    <a:pt x="3156" y="1"/>
                    <a:pt x="4097" y="36"/>
                  </a:cubicBezTo>
                  <a:cubicBezTo>
                    <a:pt x="4561" y="48"/>
                    <a:pt x="5025" y="155"/>
                    <a:pt x="5478" y="274"/>
                  </a:cubicBezTo>
                  <a:cubicBezTo>
                    <a:pt x="5990" y="393"/>
                    <a:pt x="6168" y="596"/>
                    <a:pt x="6192" y="1108"/>
                  </a:cubicBezTo>
                  <a:cubicBezTo>
                    <a:pt x="6228" y="1703"/>
                    <a:pt x="6228" y="2275"/>
                    <a:pt x="6216" y="2870"/>
                  </a:cubicBezTo>
                  <a:cubicBezTo>
                    <a:pt x="6192" y="3310"/>
                    <a:pt x="6121" y="3334"/>
                    <a:pt x="5692" y="3334"/>
                  </a:cubicBezTo>
                  <a:lnTo>
                    <a:pt x="5323" y="3334"/>
                  </a:lnTo>
                  <a:cubicBezTo>
                    <a:pt x="5275" y="3322"/>
                    <a:pt x="5228" y="3287"/>
                    <a:pt x="5144" y="3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4"/>
            <p:cNvSpPr/>
            <p:nvPr/>
          </p:nvSpPr>
          <p:spPr>
            <a:xfrm>
              <a:off x="4077575" y="3242500"/>
              <a:ext cx="86350" cy="70550"/>
            </a:xfrm>
            <a:custGeom>
              <a:avLst/>
              <a:gdLst/>
              <a:ahLst/>
              <a:cxnLst/>
              <a:rect l="l" t="t" r="r" b="b"/>
              <a:pathLst>
                <a:path w="3454" h="2822" extrusionOk="0">
                  <a:moveTo>
                    <a:pt x="310" y="2762"/>
                  </a:moveTo>
                  <a:cubicBezTo>
                    <a:pt x="1" y="1893"/>
                    <a:pt x="96" y="1072"/>
                    <a:pt x="203" y="238"/>
                  </a:cubicBezTo>
                  <a:cubicBezTo>
                    <a:pt x="239" y="48"/>
                    <a:pt x="382" y="0"/>
                    <a:pt x="548" y="0"/>
                  </a:cubicBezTo>
                  <a:cubicBezTo>
                    <a:pt x="858" y="0"/>
                    <a:pt x="1179" y="0"/>
                    <a:pt x="1489" y="12"/>
                  </a:cubicBezTo>
                  <a:cubicBezTo>
                    <a:pt x="1989" y="48"/>
                    <a:pt x="2477" y="84"/>
                    <a:pt x="2989" y="131"/>
                  </a:cubicBezTo>
                  <a:cubicBezTo>
                    <a:pt x="3108" y="143"/>
                    <a:pt x="3215" y="203"/>
                    <a:pt x="3346" y="250"/>
                  </a:cubicBezTo>
                  <a:cubicBezTo>
                    <a:pt x="3454" y="965"/>
                    <a:pt x="3334" y="1643"/>
                    <a:pt x="3263" y="2334"/>
                  </a:cubicBezTo>
                  <a:cubicBezTo>
                    <a:pt x="3227" y="2572"/>
                    <a:pt x="3061" y="2727"/>
                    <a:pt x="2846" y="2739"/>
                  </a:cubicBezTo>
                  <a:cubicBezTo>
                    <a:pt x="2013" y="2822"/>
                    <a:pt x="1156" y="2810"/>
                    <a:pt x="310" y="27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54"/>
            <p:cNvSpPr/>
            <p:nvPr/>
          </p:nvSpPr>
          <p:spPr>
            <a:xfrm>
              <a:off x="3885600" y="2960625"/>
              <a:ext cx="470600" cy="451850"/>
            </a:xfrm>
            <a:custGeom>
              <a:avLst/>
              <a:gdLst/>
              <a:ahLst/>
              <a:cxnLst/>
              <a:rect l="l" t="t" r="r" b="b"/>
              <a:pathLst>
                <a:path w="18824" h="18074" extrusionOk="0">
                  <a:moveTo>
                    <a:pt x="18812" y="7120"/>
                  </a:moveTo>
                  <a:cubicBezTo>
                    <a:pt x="18800" y="6572"/>
                    <a:pt x="18776" y="5858"/>
                    <a:pt x="18705" y="5132"/>
                  </a:cubicBezTo>
                  <a:cubicBezTo>
                    <a:pt x="18633" y="4382"/>
                    <a:pt x="18217" y="3965"/>
                    <a:pt x="17431" y="3858"/>
                  </a:cubicBezTo>
                  <a:cubicBezTo>
                    <a:pt x="16669" y="3762"/>
                    <a:pt x="15847" y="3667"/>
                    <a:pt x="15014" y="3667"/>
                  </a:cubicBezTo>
                  <a:cubicBezTo>
                    <a:pt x="14573" y="3667"/>
                    <a:pt x="14133" y="3703"/>
                    <a:pt x="13740" y="3762"/>
                  </a:cubicBezTo>
                  <a:lnTo>
                    <a:pt x="13680" y="3762"/>
                  </a:lnTo>
                  <a:cubicBezTo>
                    <a:pt x="13621" y="3762"/>
                    <a:pt x="13561" y="3739"/>
                    <a:pt x="13502" y="3739"/>
                  </a:cubicBezTo>
                  <a:lnTo>
                    <a:pt x="13454" y="3739"/>
                  </a:lnTo>
                  <a:lnTo>
                    <a:pt x="13454" y="3584"/>
                  </a:lnTo>
                  <a:lnTo>
                    <a:pt x="13454" y="2965"/>
                  </a:lnTo>
                  <a:cubicBezTo>
                    <a:pt x="13454" y="2869"/>
                    <a:pt x="13442" y="2750"/>
                    <a:pt x="13442" y="2643"/>
                  </a:cubicBezTo>
                  <a:cubicBezTo>
                    <a:pt x="13419" y="2191"/>
                    <a:pt x="13407" y="1750"/>
                    <a:pt x="13347" y="1286"/>
                  </a:cubicBezTo>
                  <a:cubicBezTo>
                    <a:pt x="13288" y="822"/>
                    <a:pt x="12990" y="488"/>
                    <a:pt x="12526" y="333"/>
                  </a:cubicBezTo>
                  <a:lnTo>
                    <a:pt x="12407" y="286"/>
                  </a:lnTo>
                  <a:cubicBezTo>
                    <a:pt x="12037" y="167"/>
                    <a:pt x="11668" y="48"/>
                    <a:pt x="11275" y="36"/>
                  </a:cubicBezTo>
                  <a:cubicBezTo>
                    <a:pt x="10644" y="0"/>
                    <a:pt x="10013" y="0"/>
                    <a:pt x="9251" y="0"/>
                  </a:cubicBezTo>
                  <a:lnTo>
                    <a:pt x="8501" y="0"/>
                  </a:lnTo>
                  <a:lnTo>
                    <a:pt x="8061" y="0"/>
                  </a:lnTo>
                  <a:cubicBezTo>
                    <a:pt x="6930" y="0"/>
                    <a:pt x="6120" y="833"/>
                    <a:pt x="6120" y="1976"/>
                  </a:cubicBezTo>
                  <a:lnTo>
                    <a:pt x="6120" y="3179"/>
                  </a:lnTo>
                  <a:lnTo>
                    <a:pt x="6120" y="3667"/>
                  </a:lnTo>
                  <a:cubicBezTo>
                    <a:pt x="5858" y="3739"/>
                    <a:pt x="5644" y="3762"/>
                    <a:pt x="5441" y="3762"/>
                  </a:cubicBezTo>
                  <a:cubicBezTo>
                    <a:pt x="5322" y="3762"/>
                    <a:pt x="5227" y="3762"/>
                    <a:pt x="5120" y="3739"/>
                  </a:cubicBezTo>
                  <a:lnTo>
                    <a:pt x="4929" y="3739"/>
                  </a:lnTo>
                  <a:cubicBezTo>
                    <a:pt x="4215" y="3727"/>
                    <a:pt x="3477" y="3715"/>
                    <a:pt x="2762" y="3703"/>
                  </a:cubicBezTo>
                  <a:cubicBezTo>
                    <a:pt x="2429" y="3703"/>
                    <a:pt x="2084" y="3679"/>
                    <a:pt x="1739" y="3679"/>
                  </a:cubicBezTo>
                  <a:lnTo>
                    <a:pt x="1715" y="3679"/>
                  </a:lnTo>
                  <a:cubicBezTo>
                    <a:pt x="857" y="3679"/>
                    <a:pt x="167" y="4382"/>
                    <a:pt x="119" y="5227"/>
                  </a:cubicBezTo>
                  <a:cubicBezTo>
                    <a:pt x="107" y="5501"/>
                    <a:pt x="84" y="5751"/>
                    <a:pt x="72" y="6013"/>
                  </a:cubicBezTo>
                  <a:cubicBezTo>
                    <a:pt x="48" y="6346"/>
                    <a:pt x="24" y="6667"/>
                    <a:pt x="12" y="7013"/>
                  </a:cubicBezTo>
                  <a:cubicBezTo>
                    <a:pt x="0" y="8203"/>
                    <a:pt x="0" y="9501"/>
                    <a:pt x="12" y="11097"/>
                  </a:cubicBezTo>
                  <a:cubicBezTo>
                    <a:pt x="12" y="11466"/>
                    <a:pt x="72" y="11894"/>
                    <a:pt x="441" y="12192"/>
                  </a:cubicBezTo>
                  <a:cubicBezTo>
                    <a:pt x="441" y="12192"/>
                    <a:pt x="476" y="12240"/>
                    <a:pt x="488" y="12418"/>
                  </a:cubicBezTo>
                  <a:cubicBezTo>
                    <a:pt x="500" y="12585"/>
                    <a:pt x="500" y="12763"/>
                    <a:pt x="488" y="12918"/>
                  </a:cubicBezTo>
                  <a:lnTo>
                    <a:pt x="488" y="13085"/>
                  </a:lnTo>
                  <a:cubicBezTo>
                    <a:pt x="488" y="13573"/>
                    <a:pt x="488" y="14049"/>
                    <a:pt x="476" y="14549"/>
                  </a:cubicBezTo>
                  <a:cubicBezTo>
                    <a:pt x="476" y="14871"/>
                    <a:pt x="465" y="15216"/>
                    <a:pt x="465" y="15538"/>
                  </a:cubicBezTo>
                  <a:cubicBezTo>
                    <a:pt x="465" y="15942"/>
                    <a:pt x="441" y="16335"/>
                    <a:pt x="441" y="16728"/>
                  </a:cubicBezTo>
                  <a:cubicBezTo>
                    <a:pt x="441" y="17109"/>
                    <a:pt x="607" y="17371"/>
                    <a:pt x="917" y="17490"/>
                  </a:cubicBezTo>
                  <a:cubicBezTo>
                    <a:pt x="977" y="17526"/>
                    <a:pt x="1036" y="17538"/>
                    <a:pt x="1096" y="17574"/>
                  </a:cubicBezTo>
                  <a:cubicBezTo>
                    <a:pt x="1298" y="17645"/>
                    <a:pt x="1477" y="17728"/>
                    <a:pt x="1679" y="17764"/>
                  </a:cubicBezTo>
                  <a:cubicBezTo>
                    <a:pt x="2167" y="17836"/>
                    <a:pt x="2751" y="17919"/>
                    <a:pt x="3358" y="17955"/>
                  </a:cubicBezTo>
                  <a:cubicBezTo>
                    <a:pt x="4787" y="18014"/>
                    <a:pt x="5965" y="18038"/>
                    <a:pt x="7084" y="18038"/>
                  </a:cubicBezTo>
                  <a:lnTo>
                    <a:pt x="7108" y="18038"/>
                  </a:lnTo>
                  <a:cubicBezTo>
                    <a:pt x="7846" y="18038"/>
                    <a:pt x="8585" y="18014"/>
                    <a:pt x="9299" y="17978"/>
                  </a:cubicBezTo>
                  <a:cubicBezTo>
                    <a:pt x="9549" y="17967"/>
                    <a:pt x="9811" y="17967"/>
                    <a:pt x="10061" y="17955"/>
                  </a:cubicBezTo>
                  <a:cubicBezTo>
                    <a:pt x="10549" y="17943"/>
                    <a:pt x="11037" y="17919"/>
                    <a:pt x="11573" y="17919"/>
                  </a:cubicBezTo>
                  <a:cubicBezTo>
                    <a:pt x="13145" y="17919"/>
                    <a:pt x="14704" y="18002"/>
                    <a:pt x="16062" y="18074"/>
                  </a:cubicBezTo>
                  <a:lnTo>
                    <a:pt x="16205" y="18074"/>
                  </a:lnTo>
                  <a:cubicBezTo>
                    <a:pt x="16859" y="18074"/>
                    <a:pt x="17169" y="17800"/>
                    <a:pt x="17324" y="17133"/>
                  </a:cubicBezTo>
                  <a:cubicBezTo>
                    <a:pt x="17371" y="16943"/>
                    <a:pt x="17395" y="16716"/>
                    <a:pt x="17407" y="16431"/>
                  </a:cubicBezTo>
                  <a:cubicBezTo>
                    <a:pt x="17443" y="15919"/>
                    <a:pt x="17467" y="15407"/>
                    <a:pt x="17502" y="14883"/>
                  </a:cubicBezTo>
                  <a:cubicBezTo>
                    <a:pt x="17550" y="14216"/>
                    <a:pt x="17574" y="13549"/>
                    <a:pt x="17621" y="12894"/>
                  </a:cubicBezTo>
                  <a:cubicBezTo>
                    <a:pt x="17633" y="12621"/>
                    <a:pt x="17693" y="12418"/>
                    <a:pt x="17931" y="12240"/>
                  </a:cubicBezTo>
                  <a:cubicBezTo>
                    <a:pt x="18169" y="12061"/>
                    <a:pt x="18383" y="11751"/>
                    <a:pt x="18455" y="11430"/>
                  </a:cubicBezTo>
                  <a:cubicBezTo>
                    <a:pt x="18610" y="10799"/>
                    <a:pt x="18705" y="10180"/>
                    <a:pt x="18753" y="9608"/>
                  </a:cubicBezTo>
                  <a:cubicBezTo>
                    <a:pt x="18824" y="8799"/>
                    <a:pt x="18824" y="8049"/>
                    <a:pt x="18812" y="7120"/>
                  </a:cubicBezTo>
                  <a:close/>
                  <a:moveTo>
                    <a:pt x="16705" y="16573"/>
                  </a:moveTo>
                  <a:cubicBezTo>
                    <a:pt x="16693" y="16693"/>
                    <a:pt x="16681" y="16800"/>
                    <a:pt x="16645" y="16895"/>
                  </a:cubicBezTo>
                  <a:cubicBezTo>
                    <a:pt x="16562" y="17193"/>
                    <a:pt x="16467" y="17252"/>
                    <a:pt x="16169" y="17252"/>
                  </a:cubicBezTo>
                  <a:lnTo>
                    <a:pt x="14597" y="17228"/>
                  </a:lnTo>
                  <a:cubicBezTo>
                    <a:pt x="13454" y="17216"/>
                    <a:pt x="12287" y="17181"/>
                    <a:pt x="11144" y="17181"/>
                  </a:cubicBezTo>
                  <a:lnTo>
                    <a:pt x="11097" y="17181"/>
                  </a:lnTo>
                  <a:cubicBezTo>
                    <a:pt x="10918" y="17181"/>
                    <a:pt x="10740" y="17193"/>
                    <a:pt x="10573" y="17216"/>
                  </a:cubicBezTo>
                  <a:cubicBezTo>
                    <a:pt x="10430" y="17228"/>
                    <a:pt x="10299" y="17228"/>
                    <a:pt x="10144" y="17240"/>
                  </a:cubicBezTo>
                  <a:cubicBezTo>
                    <a:pt x="9918" y="17240"/>
                    <a:pt x="9680" y="17252"/>
                    <a:pt x="9466" y="17252"/>
                  </a:cubicBezTo>
                  <a:cubicBezTo>
                    <a:pt x="8835" y="17276"/>
                    <a:pt x="8192" y="17288"/>
                    <a:pt x="7573" y="17288"/>
                  </a:cubicBezTo>
                  <a:lnTo>
                    <a:pt x="7025" y="17288"/>
                  </a:lnTo>
                  <a:cubicBezTo>
                    <a:pt x="5799" y="17276"/>
                    <a:pt x="4525" y="17228"/>
                    <a:pt x="3215" y="17157"/>
                  </a:cubicBezTo>
                  <a:cubicBezTo>
                    <a:pt x="2679" y="17121"/>
                    <a:pt x="2143" y="17038"/>
                    <a:pt x="1631" y="16943"/>
                  </a:cubicBezTo>
                  <a:cubicBezTo>
                    <a:pt x="1286" y="16883"/>
                    <a:pt x="1131" y="16681"/>
                    <a:pt x="1143" y="16323"/>
                  </a:cubicBezTo>
                  <a:cubicBezTo>
                    <a:pt x="1155" y="15931"/>
                    <a:pt x="1155" y="15526"/>
                    <a:pt x="1167" y="15145"/>
                  </a:cubicBezTo>
                  <a:lnTo>
                    <a:pt x="1167" y="14752"/>
                  </a:lnTo>
                  <a:cubicBezTo>
                    <a:pt x="1167" y="14335"/>
                    <a:pt x="1191" y="13918"/>
                    <a:pt x="1191" y="13502"/>
                  </a:cubicBezTo>
                  <a:lnTo>
                    <a:pt x="1191" y="12752"/>
                  </a:lnTo>
                  <a:lnTo>
                    <a:pt x="1191" y="12525"/>
                  </a:lnTo>
                  <a:lnTo>
                    <a:pt x="1643" y="12573"/>
                  </a:lnTo>
                  <a:cubicBezTo>
                    <a:pt x="3096" y="12704"/>
                    <a:pt x="4441" y="12823"/>
                    <a:pt x="5846" y="12823"/>
                  </a:cubicBezTo>
                  <a:cubicBezTo>
                    <a:pt x="6346" y="12823"/>
                    <a:pt x="6822" y="12811"/>
                    <a:pt x="7299" y="12775"/>
                  </a:cubicBezTo>
                  <a:lnTo>
                    <a:pt x="7334" y="13490"/>
                  </a:lnTo>
                  <a:lnTo>
                    <a:pt x="7334" y="13656"/>
                  </a:lnTo>
                  <a:cubicBezTo>
                    <a:pt x="7334" y="13776"/>
                    <a:pt x="7334" y="13906"/>
                    <a:pt x="7370" y="14037"/>
                  </a:cubicBezTo>
                  <a:cubicBezTo>
                    <a:pt x="7442" y="14430"/>
                    <a:pt x="7704" y="14657"/>
                    <a:pt x="8073" y="14668"/>
                  </a:cubicBezTo>
                  <a:cubicBezTo>
                    <a:pt x="8632" y="14680"/>
                    <a:pt x="9204" y="14692"/>
                    <a:pt x="9799" y="14692"/>
                  </a:cubicBezTo>
                  <a:lnTo>
                    <a:pt x="10275" y="14692"/>
                  </a:lnTo>
                  <a:cubicBezTo>
                    <a:pt x="10478" y="14692"/>
                    <a:pt x="10668" y="14633"/>
                    <a:pt x="10847" y="14597"/>
                  </a:cubicBezTo>
                  <a:lnTo>
                    <a:pt x="10930" y="14561"/>
                  </a:lnTo>
                  <a:cubicBezTo>
                    <a:pt x="11275" y="14478"/>
                    <a:pt x="11490" y="14240"/>
                    <a:pt x="11514" y="13883"/>
                  </a:cubicBezTo>
                  <a:cubicBezTo>
                    <a:pt x="11549" y="13668"/>
                    <a:pt x="11573" y="13466"/>
                    <a:pt x="11585" y="13252"/>
                  </a:cubicBezTo>
                  <a:cubicBezTo>
                    <a:pt x="11609" y="13192"/>
                    <a:pt x="11609" y="13133"/>
                    <a:pt x="11621" y="13085"/>
                  </a:cubicBezTo>
                  <a:cubicBezTo>
                    <a:pt x="13407" y="12954"/>
                    <a:pt x="15181" y="12823"/>
                    <a:pt x="16967" y="12692"/>
                  </a:cubicBezTo>
                  <a:cubicBezTo>
                    <a:pt x="16979" y="12728"/>
                    <a:pt x="16979" y="12775"/>
                    <a:pt x="16979" y="12823"/>
                  </a:cubicBezTo>
                  <a:cubicBezTo>
                    <a:pt x="16895" y="13883"/>
                    <a:pt x="16812" y="15085"/>
                    <a:pt x="16705" y="16573"/>
                  </a:cubicBezTo>
                  <a:close/>
                  <a:moveTo>
                    <a:pt x="8025" y="11585"/>
                  </a:moveTo>
                  <a:lnTo>
                    <a:pt x="8025" y="11525"/>
                  </a:lnTo>
                  <a:cubicBezTo>
                    <a:pt x="8025" y="11478"/>
                    <a:pt x="8037" y="11418"/>
                    <a:pt x="8216" y="11418"/>
                  </a:cubicBezTo>
                  <a:lnTo>
                    <a:pt x="8454" y="11418"/>
                  </a:lnTo>
                  <a:cubicBezTo>
                    <a:pt x="8656" y="11418"/>
                    <a:pt x="8894" y="11418"/>
                    <a:pt x="9132" y="11442"/>
                  </a:cubicBezTo>
                  <a:cubicBezTo>
                    <a:pt x="9597" y="11466"/>
                    <a:pt x="10085" y="11501"/>
                    <a:pt x="10632" y="11549"/>
                  </a:cubicBezTo>
                  <a:cubicBezTo>
                    <a:pt x="10692" y="11549"/>
                    <a:pt x="10752" y="11585"/>
                    <a:pt x="10835" y="11609"/>
                  </a:cubicBezTo>
                  <a:cubicBezTo>
                    <a:pt x="10847" y="11609"/>
                    <a:pt x="10859" y="11632"/>
                    <a:pt x="10859" y="11632"/>
                  </a:cubicBezTo>
                  <a:cubicBezTo>
                    <a:pt x="10918" y="12180"/>
                    <a:pt x="10859" y="12740"/>
                    <a:pt x="10799" y="13287"/>
                  </a:cubicBezTo>
                  <a:cubicBezTo>
                    <a:pt x="10787" y="13383"/>
                    <a:pt x="10775" y="13490"/>
                    <a:pt x="10775" y="13597"/>
                  </a:cubicBezTo>
                  <a:cubicBezTo>
                    <a:pt x="10740" y="13823"/>
                    <a:pt x="10561" y="13859"/>
                    <a:pt x="10490" y="13883"/>
                  </a:cubicBezTo>
                  <a:cubicBezTo>
                    <a:pt x="10097" y="13918"/>
                    <a:pt x="9668" y="13942"/>
                    <a:pt x="9192" y="13942"/>
                  </a:cubicBezTo>
                  <a:cubicBezTo>
                    <a:pt x="8787" y="13942"/>
                    <a:pt x="8394" y="13918"/>
                    <a:pt x="8073" y="13906"/>
                  </a:cubicBezTo>
                  <a:cubicBezTo>
                    <a:pt x="7858" y="13121"/>
                    <a:pt x="7930" y="12371"/>
                    <a:pt x="8025" y="11585"/>
                  </a:cubicBezTo>
                  <a:close/>
                  <a:moveTo>
                    <a:pt x="12466" y="12287"/>
                  </a:moveTo>
                  <a:cubicBezTo>
                    <a:pt x="12180" y="12287"/>
                    <a:pt x="11906" y="12287"/>
                    <a:pt x="11621" y="12275"/>
                  </a:cubicBezTo>
                  <a:cubicBezTo>
                    <a:pt x="11621" y="12275"/>
                    <a:pt x="11609" y="12252"/>
                    <a:pt x="11585" y="12252"/>
                  </a:cubicBezTo>
                  <a:lnTo>
                    <a:pt x="11585" y="12097"/>
                  </a:lnTo>
                  <a:lnTo>
                    <a:pt x="11585" y="11513"/>
                  </a:lnTo>
                  <a:cubicBezTo>
                    <a:pt x="11573" y="11097"/>
                    <a:pt x="11466" y="10811"/>
                    <a:pt x="10954" y="10787"/>
                  </a:cubicBezTo>
                  <a:cubicBezTo>
                    <a:pt x="9954" y="10728"/>
                    <a:pt x="9049" y="10668"/>
                    <a:pt x="8180" y="10644"/>
                  </a:cubicBezTo>
                  <a:lnTo>
                    <a:pt x="8144" y="10644"/>
                  </a:lnTo>
                  <a:cubicBezTo>
                    <a:pt x="7644" y="10644"/>
                    <a:pt x="7394" y="10906"/>
                    <a:pt x="7334" y="11418"/>
                  </a:cubicBezTo>
                  <a:lnTo>
                    <a:pt x="7275" y="11930"/>
                  </a:lnTo>
                  <a:cubicBezTo>
                    <a:pt x="7215" y="11942"/>
                    <a:pt x="7156" y="11942"/>
                    <a:pt x="7096" y="11954"/>
                  </a:cubicBezTo>
                  <a:cubicBezTo>
                    <a:pt x="6882" y="11990"/>
                    <a:pt x="6680" y="12013"/>
                    <a:pt x="6465" y="12013"/>
                  </a:cubicBezTo>
                  <a:cubicBezTo>
                    <a:pt x="6132" y="12037"/>
                    <a:pt x="5787" y="12037"/>
                    <a:pt x="5453" y="12037"/>
                  </a:cubicBezTo>
                  <a:cubicBezTo>
                    <a:pt x="4263" y="12037"/>
                    <a:pt x="3036" y="11942"/>
                    <a:pt x="1810" y="11763"/>
                  </a:cubicBezTo>
                  <a:cubicBezTo>
                    <a:pt x="786" y="11620"/>
                    <a:pt x="786" y="11573"/>
                    <a:pt x="726" y="10847"/>
                  </a:cubicBezTo>
                  <a:cubicBezTo>
                    <a:pt x="726" y="10751"/>
                    <a:pt x="715" y="10668"/>
                    <a:pt x="715" y="10561"/>
                  </a:cubicBezTo>
                  <a:cubicBezTo>
                    <a:pt x="560" y="8715"/>
                    <a:pt x="679" y="6894"/>
                    <a:pt x="834" y="5370"/>
                  </a:cubicBezTo>
                  <a:cubicBezTo>
                    <a:pt x="846" y="5203"/>
                    <a:pt x="869" y="5013"/>
                    <a:pt x="953" y="4858"/>
                  </a:cubicBezTo>
                  <a:cubicBezTo>
                    <a:pt x="1096" y="4560"/>
                    <a:pt x="1322" y="4429"/>
                    <a:pt x="1643" y="4429"/>
                  </a:cubicBezTo>
                  <a:lnTo>
                    <a:pt x="1739" y="4429"/>
                  </a:lnTo>
                  <a:cubicBezTo>
                    <a:pt x="2024" y="4429"/>
                    <a:pt x="2298" y="4429"/>
                    <a:pt x="2584" y="4417"/>
                  </a:cubicBezTo>
                  <a:cubicBezTo>
                    <a:pt x="2870" y="4417"/>
                    <a:pt x="3155" y="4393"/>
                    <a:pt x="3417" y="4393"/>
                  </a:cubicBezTo>
                  <a:cubicBezTo>
                    <a:pt x="3763" y="4393"/>
                    <a:pt x="4025" y="4417"/>
                    <a:pt x="4298" y="4429"/>
                  </a:cubicBezTo>
                  <a:cubicBezTo>
                    <a:pt x="4596" y="4441"/>
                    <a:pt x="4906" y="4453"/>
                    <a:pt x="5251" y="4453"/>
                  </a:cubicBezTo>
                  <a:cubicBezTo>
                    <a:pt x="5739" y="4453"/>
                    <a:pt x="6227" y="4441"/>
                    <a:pt x="6703" y="4429"/>
                  </a:cubicBezTo>
                  <a:lnTo>
                    <a:pt x="6977" y="4417"/>
                  </a:lnTo>
                  <a:cubicBezTo>
                    <a:pt x="7096" y="4417"/>
                    <a:pt x="7215" y="4393"/>
                    <a:pt x="7346" y="4393"/>
                  </a:cubicBezTo>
                  <a:cubicBezTo>
                    <a:pt x="7477" y="4393"/>
                    <a:pt x="7584" y="4393"/>
                    <a:pt x="7692" y="4417"/>
                  </a:cubicBezTo>
                  <a:cubicBezTo>
                    <a:pt x="8394" y="4489"/>
                    <a:pt x="9132" y="4512"/>
                    <a:pt x="10085" y="4512"/>
                  </a:cubicBezTo>
                  <a:cubicBezTo>
                    <a:pt x="10502" y="4512"/>
                    <a:pt x="10930" y="4512"/>
                    <a:pt x="11347" y="4501"/>
                  </a:cubicBezTo>
                  <a:cubicBezTo>
                    <a:pt x="11764" y="4501"/>
                    <a:pt x="12204" y="4489"/>
                    <a:pt x="12621" y="4489"/>
                  </a:cubicBezTo>
                  <a:lnTo>
                    <a:pt x="13014" y="4489"/>
                  </a:lnTo>
                  <a:lnTo>
                    <a:pt x="13133" y="4489"/>
                  </a:lnTo>
                  <a:cubicBezTo>
                    <a:pt x="13538" y="4489"/>
                    <a:pt x="13942" y="4477"/>
                    <a:pt x="14323" y="4453"/>
                  </a:cubicBezTo>
                  <a:cubicBezTo>
                    <a:pt x="14716" y="4441"/>
                    <a:pt x="15121" y="4429"/>
                    <a:pt x="15502" y="4429"/>
                  </a:cubicBezTo>
                  <a:lnTo>
                    <a:pt x="15574" y="4429"/>
                  </a:lnTo>
                  <a:cubicBezTo>
                    <a:pt x="16109" y="4429"/>
                    <a:pt x="16633" y="4501"/>
                    <a:pt x="17229" y="4572"/>
                  </a:cubicBezTo>
                  <a:cubicBezTo>
                    <a:pt x="17824" y="4655"/>
                    <a:pt x="18002" y="4846"/>
                    <a:pt x="18050" y="5465"/>
                  </a:cubicBezTo>
                  <a:cubicBezTo>
                    <a:pt x="18098" y="6215"/>
                    <a:pt x="18122" y="7013"/>
                    <a:pt x="18122" y="7906"/>
                  </a:cubicBezTo>
                  <a:cubicBezTo>
                    <a:pt x="18122" y="8656"/>
                    <a:pt x="18110" y="9263"/>
                    <a:pt x="18062" y="9835"/>
                  </a:cubicBezTo>
                  <a:cubicBezTo>
                    <a:pt x="18038" y="10263"/>
                    <a:pt x="17955" y="10704"/>
                    <a:pt x="17824" y="11239"/>
                  </a:cubicBezTo>
                  <a:cubicBezTo>
                    <a:pt x="17764" y="11513"/>
                    <a:pt x="17538" y="11692"/>
                    <a:pt x="17181" y="11775"/>
                  </a:cubicBezTo>
                  <a:cubicBezTo>
                    <a:pt x="15669" y="12121"/>
                    <a:pt x="14097" y="12287"/>
                    <a:pt x="12466" y="12287"/>
                  </a:cubicBezTo>
                  <a:close/>
                  <a:moveTo>
                    <a:pt x="11073" y="3739"/>
                  </a:moveTo>
                  <a:lnTo>
                    <a:pt x="11002" y="3739"/>
                  </a:lnTo>
                  <a:cubicBezTo>
                    <a:pt x="10883" y="3762"/>
                    <a:pt x="10775" y="3762"/>
                    <a:pt x="10656" y="3762"/>
                  </a:cubicBezTo>
                  <a:lnTo>
                    <a:pt x="10121" y="3762"/>
                  </a:lnTo>
                  <a:cubicBezTo>
                    <a:pt x="9763" y="3762"/>
                    <a:pt x="9370" y="3762"/>
                    <a:pt x="8989" y="3739"/>
                  </a:cubicBezTo>
                  <a:cubicBezTo>
                    <a:pt x="8704" y="3727"/>
                    <a:pt x="8692" y="3715"/>
                    <a:pt x="8680" y="3441"/>
                  </a:cubicBezTo>
                  <a:cubicBezTo>
                    <a:pt x="8656" y="3131"/>
                    <a:pt x="8680" y="2822"/>
                    <a:pt x="8692" y="2512"/>
                  </a:cubicBezTo>
                  <a:lnTo>
                    <a:pt x="8692" y="2417"/>
                  </a:lnTo>
                  <a:cubicBezTo>
                    <a:pt x="8704" y="2226"/>
                    <a:pt x="8811" y="2191"/>
                    <a:pt x="8918" y="2191"/>
                  </a:cubicBezTo>
                  <a:lnTo>
                    <a:pt x="9335" y="2191"/>
                  </a:lnTo>
                  <a:lnTo>
                    <a:pt x="9894" y="2191"/>
                  </a:lnTo>
                  <a:cubicBezTo>
                    <a:pt x="10144" y="2191"/>
                    <a:pt x="10371" y="2191"/>
                    <a:pt x="10561" y="2215"/>
                  </a:cubicBezTo>
                  <a:cubicBezTo>
                    <a:pt x="10918" y="2226"/>
                    <a:pt x="11037" y="2346"/>
                    <a:pt x="11085" y="2727"/>
                  </a:cubicBezTo>
                  <a:lnTo>
                    <a:pt x="11085" y="2762"/>
                  </a:lnTo>
                  <a:cubicBezTo>
                    <a:pt x="11156" y="3108"/>
                    <a:pt x="11192" y="3429"/>
                    <a:pt x="11073" y="3739"/>
                  </a:cubicBezTo>
                  <a:close/>
                  <a:moveTo>
                    <a:pt x="12704" y="3429"/>
                  </a:moveTo>
                  <a:cubicBezTo>
                    <a:pt x="12692" y="3739"/>
                    <a:pt x="12692" y="3739"/>
                    <a:pt x="12335" y="3762"/>
                  </a:cubicBezTo>
                  <a:lnTo>
                    <a:pt x="12204" y="3762"/>
                  </a:lnTo>
                  <a:lnTo>
                    <a:pt x="11978" y="3762"/>
                  </a:lnTo>
                  <a:cubicBezTo>
                    <a:pt x="11966" y="3762"/>
                    <a:pt x="11942" y="3739"/>
                    <a:pt x="11918" y="3739"/>
                  </a:cubicBezTo>
                  <a:lnTo>
                    <a:pt x="11918" y="3655"/>
                  </a:lnTo>
                  <a:cubicBezTo>
                    <a:pt x="11918" y="3524"/>
                    <a:pt x="11906" y="3369"/>
                    <a:pt x="11883" y="3239"/>
                  </a:cubicBezTo>
                  <a:cubicBezTo>
                    <a:pt x="11883" y="3167"/>
                    <a:pt x="11871" y="3084"/>
                    <a:pt x="11871" y="3000"/>
                  </a:cubicBezTo>
                  <a:cubicBezTo>
                    <a:pt x="11859" y="2762"/>
                    <a:pt x="11835" y="2524"/>
                    <a:pt x="11787" y="2286"/>
                  </a:cubicBezTo>
                  <a:cubicBezTo>
                    <a:pt x="11668" y="1774"/>
                    <a:pt x="11311" y="1464"/>
                    <a:pt x="10799" y="1464"/>
                  </a:cubicBezTo>
                  <a:cubicBezTo>
                    <a:pt x="10478" y="1453"/>
                    <a:pt x="10144" y="1453"/>
                    <a:pt x="9835" y="1453"/>
                  </a:cubicBezTo>
                  <a:cubicBezTo>
                    <a:pt x="9525" y="1453"/>
                    <a:pt x="9216" y="1453"/>
                    <a:pt x="8918" y="1464"/>
                  </a:cubicBezTo>
                  <a:cubicBezTo>
                    <a:pt x="8358" y="1476"/>
                    <a:pt x="8096" y="1750"/>
                    <a:pt x="8037" y="2310"/>
                  </a:cubicBezTo>
                  <a:cubicBezTo>
                    <a:pt x="8001" y="2584"/>
                    <a:pt x="8001" y="2846"/>
                    <a:pt x="8001" y="3108"/>
                  </a:cubicBezTo>
                  <a:lnTo>
                    <a:pt x="8001" y="3429"/>
                  </a:lnTo>
                  <a:lnTo>
                    <a:pt x="8001" y="3715"/>
                  </a:lnTo>
                  <a:lnTo>
                    <a:pt x="8001" y="3739"/>
                  </a:lnTo>
                  <a:cubicBezTo>
                    <a:pt x="7870" y="3762"/>
                    <a:pt x="7739" y="3774"/>
                    <a:pt x="7584" y="3774"/>
                  </a:cubicBezTo>
                  <a:cubicBezTo>
                    <a:pt x="7454" y="3774"/>
                    <a:pt x="7334" y="3774"/>
                    <a:pt x="7215" y="3762"/>
                  </a:cubicBezTo>
                  <a:cubicBezTo>
                    <a:pt x="7132" y="3762"/>
                    <a:pt x="7037" y="3739"/>
                    <a:pt x="6953" y="3739"/>
                  </a:cubicBezTo>
                  <a:cubicBezTo>
                    <a:pt x="6906" y="3739"/>
                    <a:pt x="6870" y="3727"/>
                    <a:pt x="6846" y="3715"/>
                  </a:cubicBezTo>
                  <a:cubicBezTo>
                    <a:pt x="6811" y="3679"/>
                    <a:pt x="6811" y="3643"/>
                    <a:pt x="6811" y="3584"/>
                  </a:cubicBezTo>
                  <a:cubicBezTo>
                    <a:pt x="6811" y="3417"/>
                    <a:pt x="6811" y="3239"/>
                    <a:pt x="6822" y="3072"/>
                  </a:cubicBezTo>
                  <a:cubicBezTo>
                    <a:pt x="6822" y="2596"/>
                    <a:pt x="6846" y="2096"/>
                    <a:pt x="6906" y="1619"/>
                  </a:cubicBezTo>
                  <a:cubicBezTo>
                    <a:pt x="6965" y="1119"/>
                    <a:pt x="7382" y="798"/>
                    <a:pt x="7954" y="762"/>
                  </a:cubicBezTo>
                  <a:cubicBezTo>
                    <a:pt x="8418" y="750"/>
                    <a:pt x="8882" y="750"/>
                    <a:pt x="9311" y="750"/>
                  </a:cubicBezTo>
                  <a:cubicBezTo>
                    <a:pt x="9799" y="750"/>
                    <a:pt x="10299" y="762"/>
                    <a:pt x="10752" y="786"/>
                  </a:cubicBezTo>
                  <a:cubicBezTo>
                    <a:pt x="11192" y="798"/>
                    <a:pt x="11609" y="881"/>
                    <a:pt x="12109" y="1000"/>
                  </a:cubicBezTo>
                  <a:cubicBezTo>
                    <a:pt x="12561" y="1107"/>
                    <a:pt x="12680" y="1262"/>
                    <a:pt x="12704" y="1703"/>
                  </a:cubicBezTo>
                  <a:cubicBezTo>
                    <a:pt x="12728" y="2274"/>
                    <a:pt x="12740" y="2869"/>
                    <a:pt x="12704" y="3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" name="Google Shape;434;p54"/>
          <p:cNvSpPr/>
          <p:nvPr/>
        </p:nvSpPr>
        <p:spPr>
          <a:xfrm rot="-1177723">
            <a:off x="3327008" y="583119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54"/>
          <p:cNvSpPr/>
          <p:nvPr/>
        </p:nvSpPr>
        <p:spPr>
          <a:xfrm rot="-1140824">
            <a:off x="6115190" y="3276706"/>
            <a:ext cx="431893" cy="415208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AE50BD-48ED-4210-AAFD-F5BD4DCDD0F5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oogle Shape;520;p58">
            <a:extLst>
              <a:ext uri="{FF2B5EF4-FFF2-40B4-BE49-F238E27FC236}">
                <a16:creationId xmlns:a16="http://schemas.microsoft.com/office/drawing/2014/main" id="{753C1EE4-A0DD-400C-9CE1-942BFF3D6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3100" y="539400"/>
            <a:ext cx="3272100" cy="4064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6" name="Google Shape;518;p58">
            <a:extLst>
              <a:ext uri="{FF2B5EF4-FFF2-40B4-BE49-F238E27FC236}">
                <a16:creationId xmlns:a16="http://schemas.microsoft.com/office/drawing/2014/main" id="{095BC955-8546-429B-9766-F3C985FDE520}"/>
              </a:ext>
            </a:extLst>
          </p:cNvPr>
          <p:cNvSpPr txBox="1">
            <a:spLocks/>
          </p:cNvSpPr>
          <p:nvPr/>
        </p:nvSpPr>
        <p:spPr>
          <a:xfrm>
            <a:off x="5668568" y="3638111"/>
            <a:ext cx="30267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None/>
              <a:defRPr sz="4000" b="1" i="0" u="none" strike="noStrike" cap="non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>
            <a:pPr algn="l"/>
            <a:r>
              <a:rPr lang="en-US" sz="2000" dirty="0" err="1"/>
              <a:t>Bàn</a:t>
            </a:r>
            <a:r>
              <a:rPr lang="en-US" sz="2000" dirty="0"/>
              <a:t> </a:t>
            </a:r>
            <a:r>
              <a:rPr lang="en-US" sz="2000" dirty="0" err="1"/>
              <a:t>tay</a:t>
            </a:r>
            <a:r>
              <a:rPr lang="en-US" sz="2000" dirty="0"/>
              <a:t> </a:t>
            </a:r>
            <a:r>
              <a:rPr lang="en-US" sz="2000" dirty="0" err="1"/>
              <a:t>mẹ</a:t>
            </a:r>
            <a:endParaRPr lang="en-US" sz="2000" dirty="0"/>
          </a:p>
          <a:p>
            <a:pPr algn="l"/>
            <a:r>
              <a:rPr lang="en-US" sz="2000" dirty="0" err="1"/>
              <a:t>Bế</a:t>
            </a:r>
            <a:r>
              <a:rPr lang="en-US" sz="2000" dirty="0"/>
              <a:t> </a:t>
            </a:r>
            <a:r>
              <a:rPr lang="en-US" sz="2000" dirty="0" err="1"/>
              <a:t>chúng</a:t>
            </a:r>
            <a:r>
              <a:rPr lang="en-US" sz="2000" dirty="0"/>
              <a:t> con</a:t>
            </a:r>
          </a:p>
          <a:p>
            <a:pPr algn="l"/>
            <a:r>
              <a:rPr lang="en-US" sz="2000" dirty="0" err="1"/>
              <a:t>Bàn</a:t>
            </a:r>
            <a:r>
              <a:rPr lang="en-US" sz="2000" dirty="0"/>
              <a:t> </a:t>
            </a:r>
            <a:r>
              <a:rPr lang="en-US" sz="2000" dirty="0" err="1"/>
              <a:t>tay</a:t>
            </a:r>
            <a:r>
              <a:rPr lang="en-US" sz="2000" dirty="0"/>
              <a:t> </a:t>
            </a:r>
            <a:r>
              <a:rPr lang="en-US" sz="2000" dirty="0" err="1"/>
              <a:t>mẹ</a:t>
            </a:r>
            <a:r>
              <a:rPr lang="en-US" sz="2000" dirty="0"/>
              <a:t> </a:t>
            </a:r>
          </a:p>
          <a:p>
            <a:pPr algn="l"/>
            <a:r>
              <a:rPr lang="en-US" sz="2000" dirty="0" err="1"/>
              <a:t>chăm</a:t>
            </a:r>
            <a:r>
              <a:rPr lang="en-US" sz="2000" dirty="0"/>
              <a:t> </a:t>
            </a:r>
            <a:r>
              <a:rPr lang="en-US" sz="2000" dirty="0" err="1"/>
              <a:t>chúng</a:t>
            </a:r>
            <a:r>
              <a:rPr lang="en-US" sz="2000" dirty="0"/>
              <a:t> con</a:t>
            </a:r>
          </a:p>
          <a:p>
            <a:pPr algn="l"/>
            <a:r>
              <a:rPr lang="en-US" sz="2000" dirty="0"/>
              <a:t>Com con </a:t>
            </a:r>
            <a:r>
              <a:rPr lang="en-US" sz="2000" dirty="0" err="1"/>
              <a:t>ăn</a:t>
            </a:r>
            <a:endParaRPr lang="en-US" sz="2000" dirty="0"/>
          </a:p>
          <a:p>
            <a:pPr algn="l"/>
            <a:r>
              <a:rPr lang="en-US" sz="2000" dirty="0"/>
              <a:t>Tay </a:t>
            </a:r>
            <a:r>
              <a:rPr lang="en-US" sz="2000" dirty="0" err="1"/>
              <a:t>mẹ</a:t>
            </a:r>
            <a:r>
              <a:rPr lang="en-US" sz="2000" dirty="0"/>
              <a:t> </a:t>
            </a:r>
            <a:r>
              <a:rPr lang="en-US" sz="2000" dirty="0" err="1"/>
              <a:t>nấu</a:t>
            </a:r>
            <a:endParaRPr lang="en-US" sz="2000" dirty="0"/>
          </a:p>
          <a:p>
            <a:pPr algn="l"/>
            <a:r>
              <a:rPr lang="en-US" sz="2000" dirty="0"/>
              <a:t>N</a:t>
            </a:r>
            <a:r>
              <a:rPr lang="vi-VN" sz="2000" dirty="0"/>
              <a:t>ư</a:t>
            </a:r>
            <a:r>
              <a:rPr lang="en-US" sz="2000" dirty="0" err="1"/>
              <a:t>ớc</a:t>
            </a:r>
            <a:r>
              <a:rPr lang="en-US" sz="2000" dirty="0"/>
              <a:t> con </a:t>
            </a:r>
            <a:r>
              <a:rPr lang="en-US" sz="2000" dirty="0" err="1"/>
              <a:t>uống</a:t>
            </a:r>
            <a:r>
              <a:rPr lang="en-US" sz="2000" dirty="0"/>
              <a:t> </a:t>
            </a:r>
          </a:p>
          <a:p>
            <a:pPr algn="l"/>
            <a:r>
              <a:rPr lang="en-US" sz="2000" dirty="0" err="1"/>
              <a:t>tay</a:t>
            </a:r>
            <a:r>
              <a:rPr lang="en-US" sz="2000" dirty="0"/>
              <a:t> </a:t>
            </a:r>
            <a:r>
              <a:rPr lang="en-US" sz="2000" dirty="0" err="1"/>
              <a:t>mẹ</a:t>
            </a:r>
            <a:r>
              <a:rPr lang="en-US" sz="2000" dirty="0"/>
              <a:t> </a:t>
            </a:r>
            <a:r>
              <a:rPr lang="en-US" sz="2000" dirty="0" err="1"/>
              <a:t>đun</a:t>
            </a:r>
            <a:r>
              <a:rPr lang="en-US" sz="2000" dirty="0"/>
              <a:t>…</a:t>
            </a:r>
          </a:p>
          <a:p>
            <a:pPr algn="l"/>
            <a:r>
              <a:rPr lang="en-US" sz="2000" dirty="0" err="1"/>
              <a:t>Trích</a:t>
            </a:r>
            <a:r>
              <a:rPr lang="en-US" sz="2000" dirty="0"/>
              <a:t> </a:t>
            </a:r>
            <a:r>
              <a:rPr lang="en-US" sz="2000" dirty="0" err="1"/>
              <a:t>th</a:t>
            </a:r>
            <a:r>
              <a:rPr lang="vi-VN" sz="2000" dirty="0"/>
              <a:t>ơ</a:t>
            </a:r>
            <a:r>
              <a:rPr lang="en-US" sz="2000" dirty="0"/>
              <a:t>: </a:t>
            </a:r>
            <a:r>
              <a:rPr lang="en-US" sz="2000" dirty="0" err="1"/>
              <a:t>Tạ</a:t>
            </a:r>
            <a:r>
              <a:rPr lang="en-US" sz="2000" dirty="0"/>
              <a:t> </a:t>
            </a:r>
            <a:r>
              <a:rPr lang="en-US" sz="2000" dirty="0" err="1"/>
              <a:t>Hữu</a:t>
            </a:r>
            <a:r>
              <a:rPr lang="en-US" sz="2000" dirty="0"/>
              <a:t> </a:t>
            </a:r>
            <a:r>
              <a:rPr lang="en-US" sz="2000" dirty="0" err="1"/>
              <a:t>Yên</a:t>
            </a:r>
            <a:endParaRPr lang="en-US" sz="20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42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6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6: GIA ĐÌNH YÊU TH</a:t>
            </a:r>
            <a:r>
              <a:rPr lang="vi-VN" dirty="0"/>
              <a:t>Ư</a:t>
            </a:r>
            <a:r>
              <a:rPr lang="en-US" dirty="0"/>
              <a:t>ƠNG</a:t>
            </a:r>
            <a:endParaRPr dirty="0"/>
          </a:p>
        </p:txBody>
      </p:sp>
      <p:sp>
        <p:nvSpPr>
          <p:cNvPr id="457" name="Google Shape;457;p56"/>
          <p:cNvSpPr txBox="1">
            <a:spLocks noGrp="1"/>
          </p:cNvSpPr>
          <p:nvPr>
            <p:ph type="subTitle" idx="1"/>
          </p:nvPr>
        </p:nvSpPr>
        <p:spPr>
          <a:xfrm>
            <a:off x="1082039" y="2713462"/>
            <a:ext cx="7034511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/>
              <a:t>Học</a:t>
            </a:r>
            <a:r>
              <a:rPr lang="en-US" sz="3200" dirty="0"/>
              <a:t> </a:t>
            </a:r>
            <a:r>
              <a:rPr lang="en-US" sz="3200" dirty="0" err="1"/>
              <a:t>hát</a:t>
            </a:r>
            <a:r>
              <a:rPr lang="en-US" sz="3200" dirty="0"/>
              <a:t> </a:t>
            </a:r>
            <a:r>
              <a:rPr lang="en-US" sz="3200" dirty="0" err="1"/>
              <a:t>bài</a:t>
            </a:r>
            <a:r>
              <a:rPr lang="en-US" sz="3200" dirty="0"/>
              <a:t>: </a:t>
            </a:r>
            <a:r>
              <a:rPr lang="en-US" sz="3200" dirty="0" err="1"/>
              <a:t>Mẹ</a:t>
            </a:r>
            <a:r>
              <a:rPr lang="en-US" sz="3200" dirty="0"/>
              <a:t> </a:t>
            </a:r>
            <a:r>
              <a:rPr lang="vi-VN" sz="3200" dirty="0"/>
              <a:t>ơ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biết</a:t>
            </a:r>
            <a:endParaRPr sz="3200" dirty="0"/>
          </a:p>
        </p:txBody>
      </p:sp>
      <p:sp>
        <p:nvSpPr>
          <p:cNvPr id="465" name="Google Shape;465;p56"/>
          <p:cNvSpPr/>
          <p:nvPr/>
        </p:nvSpPr>
        <p:spPr>
          <a:xfrm>
            <a:off x="3877985" y="1432189"/>
            <a:ext cx="1195100" cy="1195100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6"/>
          <p:cNvSpPr txBox="1">
            <a:spLocks noGrp="1"/>
          </p:cNvSpPr>
          <p:nvPr>
            <p:ph type="title" idx="2"/>
          </p:nvPr>
        </p:nvSpPr>
        <p:spPr>
          <a:xfrm>
            <a:off x="4100685" y="1742462"/>
            <a:ext cx="7497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473" name="Google Shape;473;p56"/>
          <p:cNvSpPr/>
          <p:nvPr/>
        </p:nvSpPr>
        <p:spPr>
          <a:xfrm>
            <a:off x="293871" y="145338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4" name="Google Shape;474;p56"/>
          <p:cNvGrpSpPr/>
          <p:nvPr/>
        </p:nvGrpSpPr>
        <p:grpSpPr>
          <a:xfrm>
            <a:off x="7514172" y="133331"/>
            <a:ext cx="1486776" cy="1768848"/>
            <a:chOff x="2775625" y="1435725"/>
            <a:chExt cx="662025" cy="787625"/>
          </a:xfrm>
        </p:grpSpPr>
        <p:sp>
          <p:nvSpPr>
            <p:cNvPr id="475" name="Google Shape;475;p56"/>
            <p:cNvSpPr/>
            <p:nvPr/>
          </p:nvSpPr>
          <p:spPr>
            <a:xfrm>
              <a:off x="2994100" y="1454100"/>
              <a:ext cx="425375" cy="308900"/>
            </a:xfrm>
            <a:custGeom>
              <a:avLst/>
              <a:gdLst/>
              <a:ahLst/>
              <a:cxnLst/>
              <a:rect l="l" t="t" r="r" b="b"/>
              <a:pathLst>
                <a:path w="17015" h="12356" extrusionOk="0">
                  <a:moveTo>
                    <a:pt x="9652" y="0"/>
                  </a:moveTo>
                  <a:cubicBezTo>
                    <a:pt x="9340" y="0"/>
                    <a:pt x="9028" y="32"/>
                    <a:pt x="8716" y="87"/>
                  </a:cubicBezTo>
                  <a:cubicBezTo>
                    <a:pt x="8454" y="123"/>
                    <a:pt x="8169" y="158"/>
                    <a:pt x="7931" y="301"/>
                  </a:cubicBezTo>
                  <a:cubicBezTo>
                    <a:pt x="7728" y="420"/>
                    <a:pt x="7514" y="468"/>
                    <a:pt x="7288" y="504"/>
                  </a:cubicBezTo>
                  <a:cubicBezTo>
                    <a:pt x="6930" y="527"/>
                    <a:pt x="6609" y="635"/>
                    <a:pt x="6276" y="778"/>
                  </a:cubicBezTo>
                  <a:cubicBezTo>
                    <a:pt x="6157" y="837"/>
                    <a:pt x="6026" y="885"/>
                    <a:pt x="5895" y="897"/>
                  </a:cubicBezTo>
                  <a:cubicBezTo>
                    <a:pt x="5597" y="944"/>
                    <a:pt x="5311" y="1075"/>
                    <a:pt x="5061" y="1230"/>
                  </a:cubicBezTo>
                  <a:cubicBezTo>
                    <a:pt x="4609" y="1480"/>
                    <a:pt x="4168" y="1754"/>
                    <a:pt x="3716" y="1992"/>
                  </a:cubicBezTo>
                  <a:cubicBezTo>
                    <a:pt x="3359" y="2182"/>
                    <a:pt x="3037" y="2409"/>
                    <a:pt x="2739" y="2671"/>
                  </a:cubicBezTo>
                  <a:cubicBezTo>
                    <a:pt x="2585" y="2802"/>
                    <a:pt x="2442" y="2944"/>
                    <a:pt x="2251" y="3028"/>
                  </a:cubicBezTo>
                  <a:cubicBezTo>
                    <a:pt x="2192" y="3064"/>
                    <a:pt x="2108" y="3123"/>
                    <a:pt x="2073" y="3159"/>
                  </a:cubicBezTo>
                  <a:cubicBezTo>
                    <a:pt x="1680" y="3671"/>
                    <a:pt x="1263" y="4159"/>
                    <a:pt x="918" y="4707"/>
                  </a:cubicBezTo>
                  <a:cubicBezTo>
                    <a:pt x="596" y="5266"/>
                    <a:pt x="358" y="5861"/>
                    <a:pt x="108" y="6433"/>
                  </a:cubicBezTo>
                  <a:cubicBezTo>
                    <a:pt x="13" y="6635"/>
                    <a:pt x="1" y="6826"/>
                    <a:pt x="25" y="7028"/>
                  </a:cubicBezTo>
                  <a:cubicBezTo>
                    <a:pt x="72" y="7374"/>
                    <a:pt x="120" y="7707"/>
                    <a:pt x="168" y="8040"/>
                  </a:cubicBezTo>
                  <a:cubicBezTo>
                    <a:pt x="203" y="8326"/>
                    <a:pt x="346" y="8600"/>
                    <a:pt x="465" y="8850"/>
                  </a:cubicBezTo>
                  <a:cubicBezTo>
                    <a:pt x="501" y="8933"/>
                    <a:pt x="608" y="9017"/>
                    <a:pt x="703" y="9076"/>
                  </a:cubicBezTo>
                  <a:cubicBezTo>
                    <a:pt x="775" y="9136"/>
                    <a:pt x="894" y="9159"/>
                    <a:pt x="942" y="9231"/>
                  </a:cubicBezTo>
                  <a:cubicBezTo>
                    <a:pt x="1061" y="9386"/>
                    <a:pt x="1204" y="9457"/>
                    <a:pt x="1370" y="9529"/>
                  </a:cubicBezTo>
                  <a:cubicBezTo>
                    <a:pt x="1489" y="9588"/>
                    <a:pt x="1608" y="9671"/>
                    <a:pt x="1739" y="9731"/>
                  </a:cubicBezTo>
                  <a:cubicBezTo>
                    <a:pt x="1835" y="9767"/>
                    <a:pt x="1918" y="9814"/>
                    <a:pt x="2013" y="9850"/>
                  </a:cubicBezTo>
                  <a:cubicBezTo>
                    <a:pt x="2144" y="9874"/>
                    <a:pt x="2263" y="9933"/>
                    <a:pt x="2382" y="10029"/>
                  </a:cubicBezTo>
                  <a:cubicBezTo>
                    <a:pt x="2466" y="10088"/>
                    <a:pt x="2573" y="10148"/>
                    <a:pt x="2680" y="10172"/>
                  </a:cubicBezTo>
                  <a:cubicBezTo>
                    <a:pt x="3275" y="10386"/>
                    <a:pt x="3859" y="10600"/>
                    <a:pt x="4478" y="10719"/>
                  </a:cubicBezTo>
                  <a:cubicBezTo>
                    <a:pt x="4640" y="10753"/>
                    <a:pt x="4802" y="10781"/>
                    <a:pt x="4960" y="10781"/>
                  </a:cubicBezTo>
                  <a:cubicBezTo>
                    <a:pt x="5022" y="10781"/>
                    <a:pt x="5084" y="10777"/>
                    <a:pt x="5144" y="10767"/>
                  </a:cubicBezTo>
                  <a:cubicBezTo>
                    <a:pt x="5192" y="10767"/>
                    <a:pt x="5252" y="10755"/>
                    <a:pt x="5299" y="10755"/>
                  </a:cubicBezTo>
                  <a:lnTo>
                    <a:pt x="5371" y="10755"/>
                  </a:lnTo>
                  <a:cubicBezTo>
                    <a:pt x="5609" y="10755"/>
                    <a:pt x="5728" y="10838"/>
                    <a:pt x="5776" y="11064"/>
                  </a:cubicBezTo>
                  <a:cubicBezTo>
                    <a:pt x="5835" y="11422"/>
                    <a:pt x="5883" y="11779"/>
                    <a:pt x="5942" y="12148"/>
                  </a:cubicBezTo>
                  <a:cubicBezTo>
                    <a:pt x="5954" y="12231"/>
                    <a:pt x="5942" y="12303"/>
                    <a:pt x="6026" y="12350"/>
                  </a:cubicBezTo>
                  <a:cubicBezTo>
                    <a:pt x="6033" y="12350"/>
                    <a:pt x="6047" y="12356"/>
                    <a:pt x="6058" y="12356"/>
                  </a:cubicBezTo>
                  <a:cubicBezTo>
                    <a:pt x="6064" y="12356"/>
                    <a:pt x="6069" y="12354"/>
                    <a:pt x="6073" y="12350"/>
                  </a:cubicBezTo>
                  <a:cubicBezTo>
                    <a:pt x="6549" y="12136"/>
                    <a:pt x="6990" y="11898"/>
                    <a:pt x="7335" y="11481"/>
                  </a:cubicBezTo>
                  <a:cubicBezTo>
                    <a:pt x="7383" y="11422"/>
                    <a:pt x="7430" y="11362"/>
                    <a:pt x="7502" y="11315"/>
                  </a:cubicBezTo>
                  <a:cubicBezTo>
                    <a:pt x="7692" y="11219"/>
                    <a:pt x="7811" y="11041"/>
                    <a:pt x="7931" y="10838"/>
                  </a:cubicBezTo>
                  <a:cubicBezTo>
                    <a:pt x="8097" y="10779"/>
                    <a:pt x="8264" y="10814"/>
                    <a:pt x="8359" y="10695"/>
                  </a:cubicBezTo>
                  <a:cubicBezTo>
                    <a:pt x="8538" y="10505"/>
                    <a:pt x="8800" y="10445"/>
                    <a:pt x="9050" y="10410"/>
                  </a:cubicBezTo>
                  <a:cubicBezTo>
                    <a:pt x="9705" y="10326"/>
                    <a:pt x="10371" y="10231"/>
                    <a:pt x="11026" y="10148"/>
                  </a:cubicBezTo>
                  <a:cubicBezTo>
                    <a:pt x="11205" y="10112"/>
                    <a:pt x="11371" y="10088"/>
                    <a:pt x="11550" y="10041"/>
                  </a:cubicBezTo>
                  <a:cubicBezTo>
                    <a:pt x="11836" y="9945"/>
                    <a:pt x="12098" y="9850"/>
                    <a:pt x="12372" y="9755"/>
                  </a:cubicBezTo>
                  <a:cubicBezTo>
                    <a:pt x="12562" y="9695"/>
                    <a:pt x="12753" y="9636"/>
                    <a:pt x="12931" y="9576"/>
                  </a:cubicBezTo>
                  <a:cubicBezTo>
                    <a:pt x="13205" y="9493"/>
                    <a:pt x="13467" y="9410"/>
                    <a:pt x="13705" y="9314"/>
                  </a:cubicBezTo>
                  <a:cubicBezTo>
                    <a:pt x="13979" y="9195"/>
                    <a:pt x="14241" y="9076"/>
                    <a:pt x="14455" y="8874"/>
                  </a:cubicBezTo>
                  <a:cubicBezTo>
                    <a:pt x="14669" y="8671"/>
                    <a:pt x="14931" y="8505"/>
                    <a:pt x="15170" y="8338"/>
                  </a:cubicBezTo>
                  <a:cubicBezTo>
                    <a:pt x="15193" y="8326"/>
                    <a:pt x="15229" y="8278"/>
                    <a:pt x="15241" y="8255"/>
                  </a:cubicBezTo>
                  <a:cubicBezTo>
                    <a:pt x="15348" y="8100"/>
                    <a:pt x="15479" y="8005"/>
                    <a:pt x="15622" y="7909"/>
                  </a:cubicBezTo>
                  <a:cubicBezTo>
                    <a:pt x="15717" y="7850"/>
                    <a:pt x="15824" y="7790"/>
                    <a:pt x="15848" y="7671"/>
                  </a:cubicBezTo>
                  <a:cubicBezTo>
                    <a:pt x="15896" y="7528"/>
                    <a:pt x="16003" y="7421"/>
                    <a:pt x="16134" y="7326"/>
                  </a:cubicBezTo>
                  <a:cubicBezTo>
                    <a:pt x="16324" y="7183"/>
                    <a:pt x="16491" y="7016"/>
                    <a:pt x="16574" y="6778"/>
                  </a:cubicBezTo>
                  <a:cubicBezTo>
                    <a:pt x="16658" y="6612"/>
                    <a:pt x="16753" y="6457"/>
                    <a:pt x="16848" y="6290"/>
                  </a:cubicBezTo>
                  <a:cubicBezTo>
                    <a:pt x="16872" y="6231"/>
                    <a:pt x="16896" y="6159"/>
                    <a:pt x="16908" y="6076"/>
                  </a:cubicBezTo>
                  <a:cubicBezTo>
                    <a:pt x="16920" y="5957"/>
                    <a:pt x="16932" y="5826"/>
                    <a:pt x="16955" y="5707"/>
                  </a:cubicBezTo>
                  <a:cubicBezTo>
                    <a:pt x="16967" y="5421"/>
                    <a:pt x="17015" y="5183"/>
                    <a:pt x="16991" y="4945"/>
                  </a:cubicBezTo>
                  <a:cubicBezTo>
                    <a:pt x="16955" y="4468"/>
                    <a:pt x="16896" y="3992"/>
                    <a:pt x="16789" y="3540"/>
                  </a:cubicBezTo>
                  <a:cubicBezTo>
                    <a:pt x="16729" y="3254"/>
                    <a:pt x="16622" y="2980"/>
                    <a:pt x="16515" y="2718"/>
                  </a:cubicBezTo>
                  <a:cubicBezTo>
                    <a:pt x="16455" y="2552"/>
                    <a:pt x="16360" y="2409"/>
                    <a:pt x="16241" y="2266"/>
                  </a:cubicBezTo>
                  <a:cubicBezTo>
                    <a:pt x="15979" y="1992"/>
                    <a:pt x="15705" y="1706"/>
                    <a:pt x="15431" y="1420"/>
                  </a:cubicBezTo>
                  <a:cubicBezTo>
                    <a:pt x="15170" y="1135"/>
                    <a:pt x="14824" y="956"/>
                    <a:pt x="14431" y="837"/>
                  </a:cubicBezTo>
                  <a:cubicBezTo>
                    <a:pt x="14158" y="754"/>
                    <a:pt x="13836" y="742"/>
                    <a:pt x="13598" y="539"/>
                  </a:cubicBezTo>
                  <a:cubicBezTo>
                    <a:pt x="13538" y="480"/>
                    <a:pt x="13443" y="480"/>
                    <a:pt x="13360" y="456"/>
                  </a:cubicBezTo>
                  <a:cubicBezTo>
                    <a:pt x="12907" y="325"/>
                    <a:pt x="12431" y="301"/>
                    <a:pt x="11979" y="111"/>
                  </a:cubicBezTo>
                  <a:cubicBezTo>
                    <a:pt x="11973" y="105"/>
                    <a:pt x="11961" y="105"/>
                    <a:pt x="11947" y="105"/>
                  </a:cubicBezTo>
                  <a:cubicBezTo>
                    <a:pt x="11934" y="105"/>
                    <a:pt x="11919" y="105"/>
                    <a:pt x="11907" y="99"/>
                  </a:cubicBezTo>
                  <a:cubicBezTo>
                    <a:pt x="11645" y="67"/>
                    <a:pt x="11389" y="46"/>
                    <a:pt x="11130" y="46"/>
                  </a:cubicBezTo>
                  <a:cubicBezTo>
                    <a:pt x="11001" y="46"/>
                    <a:pt x="10871" y="51"/>
                    <a:pt x="10740" y="63"/>
                  </a:cubicBezTo>
                  <a:cubicBezTo>
                    <a:pt x="10682" y="74"/>
                    <a:pt x="10620" y="80"/>
                    <a:pt x="10558" y="80"/>
                  </a:cubicBezTo>
                  <a:cubicBezTo>
                    <a:pt x="10481" y="80"/>
                    <a:pt x="10402" y="71"/>
                    <a:pt x="10324" y="51"/>
                  </a:cubicBezTo>
                  <a:cubicBezTo>
                    <a:pt x="10100" y="16"/>
                    <a:pt x="9876" y="0"/>
                    <a:pt x="9652" y="0"/>
                  </a:cubicBezTo>
                  <a:close/>
                </a:path>
              </a:pathLst>
            </a:custGeom>
            <a:solidFill>
              <a:srgbClr val="66C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56"/>
            <p:cNvSpPr/>
            <p:nvPr/>
          </p:nvSpPr>
          <p:spPr>
            <a:xfrm>
              <a:off x="2978925" y="1435725"/>
              <a:ext cx="458725" cy="343825"/>
            </a:xfrm>
            <a:custGeom>
              <a:avLst/>
              <a:gdLst/>
              <a:ahLst/>
              <a:cxnLst/>
              <a:rect l="l" t="t" r="r" b="b"/>
              <a:pathLst>
                <a:path w="18349" h="13753" extrusionOk="0">
                  <a:moveTo>
                    <a:pt x="5894" y="12085"/>
                  </a:moveTo>
                  <a:cubicBezTo>
                    <a:pt x="5847" y="12050"/>
                    <a:pt x="5835" y="12038"/>
                    <a:pt x="5811" y="12038"/>
                  </a:cubicBezTo>
                  <a:cubicBezTo>
                    <a:pt x="5204" y="12145"/>
                    <a:pt x="4620" y="11930"/>
                    <a:pt x="4049" y="11764"/>
                  </a:cubicBezTo>
                  <a:cubicBezTo>
                    <a:pt x="3727" y="11680"/>
                    <a:pt x="3418" y="11561"/>
                    <a:pt x="3120" y="11454"/>
                  </a:cubicBezTo>
                  <a:cubicBezTo>
                    <a:pt x="2954" y="11395"/>
                    <a:pt x="2811" y="11311"/>
                    <a:pt x="2644" y="11240"/>
                  </a:cubicBezTo>
                  <a:cubicBezTo>
                    <a:pt x="2632" y="11216"/>
                    <a:pt x="2596" y="11204"/>
                    <a:pt x="2584" y="11192"/>
                  </a:cubicBezTo>
                  <a:cubicBezTo>
                    <a:pt x="2203" y="11133"/>
                    <a:pt x="1930" y="10835"/>
                    <a:pt x="1572" y="10716"/>
                  </a:cubicBezTo>
                  <a:cubicBezTo>
                    <a:pt x="1430" y="10656"/>
                    <a:pt x="1275" y="10573"/>
                    <a:pt x="1168" y="10442"/>
                  </a:cubicBezTo>
                  <a:cubicBezTo>
                    <a:pt x="1132" y="10383"/>
                    <a:pt x="1072" y="10347"/>
                    <a:pt x="989" y="10311"/>
                  </a:cubicBezTo>
                  <a:cubicBezTo>
                    <a:pt x="798" y="10216"/>
                    <a:pt x="679" y="10073"/>
                    <a:pt x="560" y="9906"/>
                  </a:cubicBezTo>
                  <a:cubicBezTo>
                    <a:pt x="429" y="9680"/>
                    <a:pt x="215" y="9168"/>
                    <a:pt x="179" y="8894"/>
                  </a:cubicBezTo>
                  <a:cubicBezTo>
                    <a:pt x="132" y="8549"/>
                    <a:pt x="84" y="8192"/>
                    <a:pt x="36" y="7859"/>
                  </a:cubicBezTo>
                  <a:cubicBezTo>
                    <a:pt x="1" y="7537"/>
                    <a:pt x="25" y="7239"/>
                    <a:pt x="144" y="6966"/>
                  </a:cubicBezTo>
                  <a:cubicBezTo>
                    <a:pt x="417" y="6335"/>
                    <a:pt x="656" y="5692"/>
                    <a:pt x="1025" y="5132"/>
                  </a:cubicBezTo>
                  <a:cubicBezTo>
                    <a:pt x="1156" y="4942"/>
                    <a:pt x="1287" y="4727"/>
                    <a:pt x="1430" y="4537"/>
                  </a:cubicBezTo>
                  <a:cubicBezTo>
                    <a:pt x="1644" y="4239"/>
                    <a:pt x="1870" y="3953"/>
                    <a:pt x="2096" y="3668"/>
                  </a:cubicBezTo>
                  <a:cubicBezTo>
                    <a:pt x="2239" y="3477"/>
                    <a:pt x="2394" y="3310"/>
                    <a:pt x="2620" y="3191"/>
                  </a:cubicBezTo>
                  <a:cubicBezTo>
                    <a:pt x="2763" y="3120"/>
                    <a:pt x="2882" y="3001"/>
                    <a:pt x="3001" y="2894"/>
                  </a:cubicBezTo>
                  <a:cubicBezTo>
                    <a:pt x="3299" y="2632"/>
                    <a:pt x="3632" y="2394"/>
                    <a:pt x="4001" y="2215"/>
                  </a:cubicBezTo>
                  <a:cubicBezTo>
                    <a:pt x="4073" y="2179"/>
                    <a:pt x="4132" y="2144"/>
                    <a:pt x="4192" y="2096"/>
                  </a:cubicBezTo>
                  <a:cubicBezTo>
                    <a:pt x="4239" y="2060"/>
                    <a:pt x="4263" y="2036"/>
                    <a:pt x="4311" y="2001"/>
                  </a:cubicBezTo>
                  <a:cubicBezTo>
                    <a:pt x="4859" y="1751"/>
                    <a:pt x="5370" y="1382"/>
                    <a:pt x="5954" y="1155"/>
                  </a:cubicBezTo>
                  <a:cubicBezTo>
                    <a:pt x="6013" y="1143"/>
                    <a:pt x="6073" y="1096"/>
                    <a:pt x="6132" y="1096"/>
                  </a:cubicBezTo>
                  <a:cubicBezTo>
                    <a:pt x="6442" y="1072"/>
                    <a:pt x="6728" y="905"/>
                    <a:pt x="7025" y="810"/>
                  </a:cubicBezTo>
                  <a:cubicBezTo>
                    <a:pt x="7228" y="751"/>
                    <a:pt x="7454" y="691"/>
                    <a:pt x="7680" y="655"/>
                  </a:cubicBezTo>
                  <a:cubicBezTo>
                    <a:pt x="7859" y="608"/>
                    <a:pt x="8049" y="596"/>
                    <a:pt x="8216" y="489"/>
                  </a:cubicBezTo>
                  <a:cubicBezTo>
                    <a:pt x="8288" y="441"/>
                    <a:pt x="8407" y="417"/>
                    <a:pt x="8490" y="393"/>
                  </a:cubicBezTo>
                  <a:cubicBezTo>
                    <a:pt x="9252" y="274"/>
                    <a:pt x="10002" y="131"/>
                    <a:pt x="10752" y="36"/>
                  </a:cubicBezTo>
                  <a:cubicBezTo>
                    <a:pt x="11157" y="0"/>
                    <a:pt x="11574" y="60"/>
                    <a:pt x="11990" y="131"/>
                  </a:cubicBezTo>
                  <a:cubicBezTo>
                    <a:pt x="12217" y="179"/>
                    <a:pt x="12443" y="203"/>
                    <a:pt x="12657" y="239"/>
                  </a:cubicBezTo>
                  <a:cubicBezTo>
                    <a:pt x="12740" y="250"/>
                    <a:pt x="12812" y="262"/>
                    <a:pt x="12871" y="298"/>
                  </a:cubicBezTo>
                  <a:cubicBezTo>
                    <a:pt x="12990" y="370"/>
                    <a:pt x="13121" y="393"/>
                    <a:pt x="13276" y="393"/>
                  </a:cubicBezTo>
                  <a:cubicBezTo>
                    <a:pt x="13586" y="429"/>
                    <a:pt x="13883" y="536"/>
                    <a:pt x="14181" y="608"/>
                  </a:cubicBezTo>
                  <a:cubicBezTo>
                    <a:pt x="14288" y="631"/>
                    <a:pt x="14407" y="667"/>
                    <a:pt x="14491" y="727"/>
                  </a:cubicBezTo>
                  <a:cubicBezTo>
                    <a:pt x="14610" y="798"/>
                    <a:pt x="14729" y="870"/>
                    <a:pt x="14884" y="858"/>
                  </a:cubicBezTo>
                  <a:cubicBezTo>
                    <a:pt x="14919" y="858"/>
                    <a:pt x="14979" y="893"/>
                    <a:pt x="15015" y="917"/>
                  </a:cubicBezTo>
                  <a:cubicBezTo>
                    <a:pt x="15098" y="977"/>
                    <a:pt x="15205" y="1036"/>
                    <a:pt x="15324" y="1024"/>
                  </a:cubicBezTo>
                  <a:cubicBezTo>
                    <a:pt x="15372" y="1024"/>
                    <a:pt x="15431" y="1036"/>
                    <a:pt x="15479" y="1072"/>
                  </a:cubicBezTo>
                  <a:cubicBezTo>
                    <a:pt x="15908" y="1322"/>
                    <a:pt x="16336" y="1572"/>
                    <a:pt x="16705" y="1917"/>
                  </a:cubicBezTo>
                  <a:cubicBezTo>
                    <a:pt x="16812" y="2024"/>
                    <a:pt x="16884" y="2155"/>
                    <a:pt x="16979" y="2275"/>
                  </a:cubicBezTo>
                  <a:cubicBezTo>
                    <a:pt x="17062" y="2417"/>
                    <a:pt x="17158" y="2572"/>
                    <a:pt x="17265" y="2715"/>
                  </a:cubicBezTo>
                  <a:cubicBezTo>
                    <a:pt x="17420" y="2953"/>
                    <a:pt x="17562" y="3215"/>
                    <a:pt x="17682" y="3477"/>
                  </a:cubicBezTo>
                  <a:cubicBezTo>
                    <a:pt x="17765" y="3715"/>
                    <a:pt x="17896" y="3953"/>
                    <a:pt x="18039" y="4180"/>
                  </a:cubicBezTo>
                  <a:cubicBezTo>
                    <a:pt x="18110" y="4310"/>
                    <a:pt x="18146" y="4465"/>
                    <a:pt x="18170" y="4608"/>
                  </a:cubicBezTo>
                  <a:cubicBezTo>
                    <a:pt x="18194" y="4834"/>
                    <a:pt x="18205" y="5061"/>
                    <a:pt x="18253" y="5275"/>
                  </a:cubicBezTo>
                  <a:cubicBezTo>
                    <a:pt x="18348" y="5680"/>
                    <a:pt x="18289" y="6085"/>
                    <a:pt x="18241" y="6466"/>
                  </a:cubicBezTo>
                  <a:cubicBezTo>
                    <a:pt x="18229" y="6573"/>
                    <a:pt x="18205" y="6668"/>
                    <a:pt x="18205" y="6763"/>
                  </a:cubicBezTo>
                  <a:cubicBezTo>
                    <a:pt x="18194" y="6942"/>
                    <a:pt x="18134" y="7108"/>
                    <a:pt x="18051" y="7263"/>
                  </a:cubicBezTo>
                  <a:cubicBezTo>
                    <a:pt x="17932" y="7466"/>
                    <a:pt x="17789" y="7656"/>
                    <a:pt x="17705" y="7882"/>
                  </a:cubicBezTo>
                  <a:cubicBezTo>
                    <a:pt x="17634" y="8049"/>
                    <a:pt x="17527" y="8180"/>
                    <a:pt x="17396" y="8287"/>
                  </a:cubicBezTo>
                  <a:cubicBezTo>
                    <a:pt x="17241" y="8418"/>
                    <a:pt x="17098" y="8549"/>
                    <a:pt x="17003" y="8728"/>
                  </a:cubicBezTo>
                  <a:cubicBezTo>
                    <a:pt x="16943" y="8847"/>
                    <a:pt x="16800" y="8954"/>
                    <a:pt x="16693" y="9049"/>
                  </a:cubicBezTo>
                  <a:cubicBezTo>
                    <a:pt x="16574" y="9144"/>
                    <a:pt x="16455" y="9252"/>
                    <a:pt x="16336" y="9371"/>
                  </a:cubicBezTo>
                  <a:cubicBezTo>
                    <a:pt x="16289" y="9418"/>
                    <a:pt x="16241" y="9478"/>
                    <a:pt x="16205" y="9502"/>
                  </a:cubicBezTo>
                  <a:cubicBezTo>
                    <a:pt x="15872" y="9704"/>
                    <a:pt x="15586" y="9954"/>
                    <a:pt x="15229" y="10073"/>
                  </a:cubicBezTo>
                  <a:cubicBezTo>
                    <a:pt x="15050" y="10133"/>
                    <a:pt x="14895" y="10240"/>
                    <a:pt x="14729" y="10323"/>
                  </a:cubicBezTo>
                  <a:cubicBezTo>
                    <a:pt x="14669" y="10359"/>
                    <a:pt x="14598" y="10383"/>
                    <a:pt x="14574" y="10430"/>
                  </a:cubicBezTo>
                  <a:cubicBezTo>
                    <a:pt x="14538" y="10609"/>
                    <a:pt x="14372" y="10633"/>
                    <a:pt x="14241" y="10680"/>
                  </a:cubicBezTo>
                  <a:cubicBezTo>
                    <a:pt x="14003" y="10776"/>
                    <a:pt x="13764" y="10835"/>
                    <a:pt x="13526" y="10895"/>
                  </a:cubicBezTo>
                  <a:cubicBezTo>
                    <a:pt x="13300" y="10930"/>
                    <a:pt x="13098" y="10978"/>
                    <a:pt x="12883" y="11085"/>
                  </a:cubicBezTo>
                  <a:cubicBezTo>
                    <a:pt x="12764" y="11145"/>
                    <a:pt x="12621" y="11157"/>
                    <a:pt x="12479" y="11168"/>
                  </a:cubicBezTo>
                  <a:cubicBezTo>
                    <a:pt x="11586" y="11288"/>
                    <a:pt x="10681" y="11407"/>
                    <a:pt x="9788" y="11526"/>
                  </a:cubicBezTo>
                  <a:cubicBezTo>
                    <a:pt x="9466" y="11490"/>
                    <a:pt x="9288" y="11752"/>
                    <a:pt x="9026" y="11883"/>
                  </a:cubicBezTo>
                  <a:cubicBezTo>
                    <a:pt x="8966" y="12061"/>
                    <a:pt x="8776" y="12121"/>
                    <a:pt x="8669" y="12264"/>
                  </a:cubicBezTo>
                  <a:cubicBezTo>
                    <a:pt x="8478" y="12466"/>
                    <a:pt x="8288" y="12681"/>
                    <a:pt x="8049" y="12859"/>
                  </a:cubicBezTo>
                  <a:cubicBezTo>
                    <a:pt x="7764" y="13062"/>
                    <a:pt x="7466" y="13240"/>
                    <a:pt x="7156" y="13419"/>
                  </a:cubicBezTo>
                  <a:cubicBezTo>
                    <a:pt x="6978" y="13526"/>
                    <a:pt x="6787" y="13609"/>
                    <a:pt x="6573" y="13693"/>
                  </a:cubicBezTo>
                  <a:cubicBezTo>
                    <a:pt x="6454" y="13728"/>
                    <a:pt x="6323" y="13752"/>
                    <a:pt x="6204" y="13752"/>
                  </a:cubicBezTo>
                  <a:cubicBezTo>
                    <a:pt x="6025" y="13752"/>
                    <a:pt x="5894" y="13645"/>
                    <a:pt x="5871" y="13454"/>
                  </a:cubicBezTo>
                  <a:cubicBezTo>
                    <a:pt x="5871" y="13359"/>
                    <a:pt x="5894" y="13240"/>
                    <a:pt x="5930" y="13169"/>
                  </a:cubicBezTo>
                  <a:cubicBezTo>
                    <a:pt x="6025" y="12954"/>
                    <a:pt x="6037" y="12752"/>
                    <a:pt x="5990" y="12538"/>
                  </a:cubicBezTo>
                  <a:cubicBezTo>
                    <a:pt x="5918" y="12431"/>
                    <a:pt x="5906" y="12252"/>
                    <a:pt x="5894" y="12085"/>
                  </a:cubicBezTo>
                  <a:close/>
                  <a:moveTo>
                    <a:pt x="8514" y="11549"/>
                  </a:moveTo>
                  <a:cubicBezTo>
                    <a:pt x="8669" y="11490"/>
                    <a:pt x="8835" y="11514"/>
                    <a:pt x="8942" y="11395"/>
                  </a:cubicBezTo>
                  <a:cubicBezTo>
                    <a:pt x="9121" y="11204"/>
                    <a:pt x="9371" y="11145"/>
                    <a:pt x="9621" y="11121"/>
                  </a:cubicBezTo>
                  <a:cubicBezTo>
                    <a:pt x="10276" y="11026"/>
                    <a:pt x="10955" y="10942"/>
                    <a:pt x="11597" y="10847"/>
                  </a:cubicBezTo>
                  <a:cubicBezTo>
                    <a:pt x="11788" y="10823"/>
                    <a:pt x="11943" y="10787"/>
                    <a:pt x="12121" y="10740"/>
                  </a:cubicBezTo>
                  <a:cubicBezTo>
                    <a:pt x="12407" y="10656"/>
                    <a:pt x="12681" y="10549"/>
                    <a:pt x="12943" y="10466"/>
                  </a:cubicBezTo>
                  <a:cubicBezTo>
                    <a:pt x="13133" y="10406"/>
                    <a:pt x="13336" y="10347"/>
                    <a:pt x="13502" y="10287"/>
                  </a:cubicBezTo>
                  <a:cubicBezTo>
                    <a:pt x="13776" y="10192"/>
                    <a:pt x="14038" y="10121"/>
                    <a:pt x="14276" y="10014"/>
                  </a:cubicBezTo>
                  <a:cubicBezTo>
                    <a:pt x="14550" y="9894"/>
                    <a:pt x="14824" y="9775"/>
                    <a:pt x="15026" y="9585"/>
                  </a:cubicBezTo>
                  <a:cubicBezTo>
                    <a:pt x="15253" y="9371"/>
                    <a:pt x="15503" y="9216"/>
                    <a:pt x="15741" y="9049"/>
                  </a:cubicBezTo>
                  <a:cubicBezTo>
                    <a:pt x="15765" y="9037"/>
                    <a:pt x="15800" y="8990"/>
                    <a:pt x="15812" y="8954"/>
                  </a:cubicBezTo>
                  <a:cubicBezTo>
                    <a:pt x="15919" y="8811"/>
                    <a:pt x="16050" y="8704"/>
                    <a:pt x="16205" y="8621"/>
                  </a:cubicBezTo>
                  <a:cubicBezTo>
                    <a:pt x="16289" y="8561"/>
                    <a:pt x="16396" y="8490"/>
                    <a:pt x="16419" y="8382"/>
                  </a:cubicBezTo>
                  <a:cubicBezTo>
                    <a:pt x="16467" y="8228"/>
                    <a:pt x="16574" y="8120"/>
                    <a:pt x="16705" y="8037"/>
                  </a:cubicBezTo>
                  <a:cubicBezTo>
                    <a:pt x="16896" y="7882"/>
                    <a:pt x="17062" y="7728"/>
                    <a:pt x="17158" y="7489"/>
                  </a:cubicBezTo>
                  <a:cubicBezTo>
                    <a:pt x="17229" y="7323"/>
                    <a:pt x="17336" y="7156"/>
                    <a:pt x="17420" y="6989"/>
                  </a:cubicBezTo>
                  <a:cubicBezTo>
                    <a:pt x="17455" y="6930"/>
                    <a:pt x="17467" y="6858"/>
                    <a:pt x="17479" y="6787"/>
                  </a:cubicBezTo>
                  <a:cubicBezTo>
                    <a:pt x="17491" y="6668"/>
                    <a:pt x="17515" y="6537"/>
                    <a:pt x="17527" y="6406"/>
                  </a:cubicBezTo>
                  <a:cubicBezTo>
                    <a:pt x="17539" y="6180"/>
                    <a:pt x="17586" y="5942"/>
                    <a:pt x="17574" y="5692"/>
                  </a:cubicBezTo>
                  <a:cubicBezTo>
                    <a:pt x="17527" y="5215"/>
                    <a:pt x="17467" y="4739"/>
                    <a:pt x="17360" y="4287"/>
                  </a:cubicBezTo>
                  <a:cubicBezTo>
                    <a:pt x="17301" y="4001"/>
                    <a:pt x="17193" y="3727"/>
                    <a:pt x="17098" y="3465"/>
                  </a:cubicBezTo>
                  <a:cubicBezTo>
                    <a:pt x="17039" y="3298"/>
                    <a:pt x="16931" y="3156"/>
                    <a:pt x="16812" y="3013"/>
                  </a:cubicBezTo>
                  <a:cubicBezTo>
                    <a:pt x="16562" y="2739"/>
                    <a:pt x="16277" y="2453"/>
                    <a:pt x="16003" y="2167"/>
                  </a:cubicBezTo>
                  <a:cubicBezTo>
                    <a:pt x="15741" y="1882"/>
                    <a:pt x="15396" y="1715"/>
                    <a:pt x="15015" y="1584"/>
                  </a:cubicBezTo>
                  <a:cubicBezTo>
                    <a:pt x="14729" y="1501"/>
                    <a:pt x="14419" y="1489"/>
                    <a:pt x="14181" y="1286"/>
                  </a:cubicBezTo>
                  <a:cubicBezTo>
                    <a:pt x="14122" y="1227"/>
                    <a:pt x="14014" y="1227"/>
                    <a:pt x="13943" y="1203"/>
                  </a:cubicBezTo>
                  <a:cubicBezTo>
                    <a:pt x="13479" y="1072"/>
                    <a:pt x="13002" y="1048"/>
                    <a:pt x="12550" y="858"/>
                  </a:cubicBezTo>
                  <a:cubicBezTo>
                    <a:pt x="12538" y="846"/>
                    <a:pt x="12514" y="858"/>
                    <a:pt x="12479" y="846"/>
                  </a:cubicBezTo>
                  <a:cubicBezTo>
                    <a:pt x="12098" y="798"/>
                    <a:pt x="11705" y="774"/>
                    <a:pt x="11324" y="810"/>
                  </a:cubicBezTo>
                  <a:cubicBezTo>
                    <a:pt x="11181" y="834"/>
                    <a:pt x="11038" y="834"/>
                    <a:pt x="10907" y="798"/>
                  </a:cubicBezTo>
                  <a:cubicBezTo>
                    <a:pt x="10371" y="715"/>
                    <a:pt x="9835" y="739"/>
                    <a:pt x="9300" y="834"/>
                  </a:cubicBezTo>
                  <a:cubicBezTo>
                    <a:pt x="9026" y="881"/>
                    <a:pt x="8740" y="905"/>
                    <a:pt x="8514" y="1048"/>
                  </a:cubicBezTo>
                  <a:cubicBezTo>
                    <a:pt x="8299" y="1179"/>
                    <a:pt x="8097" y="1215"/>
                    <a:pt x="7871" y="1251"/>
                  </a:cubicBezTo>
                  <a:cubicBezTo>
                    <a:pt x="7514" y="1274"/>
                    <a:pt x="7180" y="1382"/>
                    <a:pt x="6859" y="1536"/>
                  </a:cubicBezTo>
                  <a:cubicBezTo>
                    <a:pt x="6740" y="1596"/>
                    <a:pt x="6609" y="1632"/>
                    <a:pt x="6466" y="1655"/>
                  </a:cubicBezTo>
                  <a:cubicBezTo>
                    <a:pt x="6168" y="1691"/>
                    <a:pt x="5894" y="1834"/>
                    <a:pt x="5632" y="1977"/>
                  </a:cubicBezTo>
                  <a:cubicBezTo>
                    <a:pt x="5192" y="2227"/>
                    <a:pt x="4739" y="2501"/>
                    <a:pt x="4299" y="2739"/>
                  </a:cubicBezTo>
                  <a:cubicBezTo>
                    <a:pt x="3942" y="2929"/>
                    <a:pt x="3608" y="3156"/>
                    <a:pt x="3311" y="3418"/>
                  </a:cubicBezTo>
                  <a:cubicBezTo>
                    <a:pt x="3168" y="3560"/>
                    <a:pt x="3013" y="3691"/>
                    <a:pt x="2823" y="3775"/>
                  </a:cubicBezTo>
                  <a:cubicBezTo>
                    <a:pt x="2763" y="3810"/>
                    <a:pt x="2692" y="3870"/>
                    <a:pt x="2644" y="3918"/>
                  </a:cubicBezTo>
                  <a:cubicBezTo>
                    <a:pt x="2263" y="4418"/>
                    <a:pt x="1846" y="4906"/>
                    <a:pt x="1501" y="5465"/>
                  </a:cubicBezTo>
                  <a:cubicBezTo>
                    <a:pt x="1168" y="6013"/>
                    <a:pt x="929" y="6608"/>
                    <a:pt x="679" y="7192"/>
                  </a:cubicBezTo>
                  <a:cubicBezTo>
                    <a:pt x="584" y="7382"/>
                    <a:pt x="572" y="7573"/>
                    <a:pt x="608" y="7787"/>
                  </a:cubicBezTo>
                  <a:cubicBezTo>
                    <a:pt x="644" y="8120"/>
                    <a:pt x="691" y="8454"/>
                    <a:pt x="739" y="8799"/>
                  </a:cubicBezTo>
                  <a:cubicBezTo>
                    <a:pt x="787" y="9073"/>
                    <a:pt x="918" y="9347"/>
                    <a:pt x="1037" y="9597"/>
                  </a:cubicBezTo>
                  <a:cubicBezTo>
                    <a:pt x="1084" y="9692"/>
                    <a:pt x="1179" y="9764"/>
                    <a:pt x="1275" y="9823"/>
                  </a:cubicBezTo>
                  <a:cubicBezTo>
                    <a:pt x="1346" y="9883"/>
                    <a:pt x="1465" y="9906"/>
                    <a:pt x="1513" y="9990"/>
                  </a:cubicBezTo>
                  <a:cubicBezTo>
                    <a:pt x="1632" y="10133"/>
                    <a:pt x="1775" y="10204"/>
                    <a:pt x="1941" y="10287"/>
                  </a:cubicBezTo>
                  <a:cubicBezTo>
                    <a:pt x="2061" y="10347"/>
                    <a:pt x="2180" y="10418"/>
                    <a:pt x="2322" y="10478"/>
                  </a:cubicBezTo>
                  <a:cubicBezTo>
                    <a:pt x="2406" y="10526"/>
                    <a:pt x="2501" y="10561"/>
                    <a:pt x="2584" y="10597"/>
                  </a:cubicBezTo>
                  <a:cubicBezTo>
                    <a:pt x="2715" y="10621"/>
                    <a:pt x="2834" y="10680"/>
                    <a:pt x="2954" y="10776"/>
                  </a:cubicBezTo>
                  <a:cubicBezTo>
                    <a:pt x="3049" y="10835"/>
                    <a:pt x="3144" y="10895"/>
                    <a:pt x="3251" y="10918"/>
                  </a:cubicBezTo>
                  <a:cubicBezTo>
                    <a:pt x="3846" y="11133"/>
                    <a:pt x="4430" y="11359"/>
                    <a:pt x="5049" y="11478"/>
                  </a:cubicBezTo>
                  <a:cubicBezTo>
                    <a:pt x="5275" y="11514"/>
                    <a:pt x="5501" y="11549"/>
                    <a:pt x="5728" y="11514"/>
                  </a:cubicBezTo>
                  <a:cubicBezTo>
                    <a:pt x="5763" y="11514"/>
                    <a:pt x="5835" y="11502"/>
                    <a:pt x="5871" y="11502"/>
                  </a:cubicBezTo>
                  <a:lnTo>
                    <a:pt x="5942" y="11502"/>
                  </a:lnTo>
                  <a:cubicBezTo>
                    <a:pt x="6192" y="11502"/>
                    <a:pt x="6299" y="11597"/>
                    <a:pt x="6347" y="11811"/>
                  </a:cubicBezTo>
                  <a:cubicBezTo>
                    <a:pt x="6406" y="12169"/>
                    <a:pt x="6454" y="12526"/>
                    <a:pt x="6513" y="12907"/>
                  </a:cubicBezTo>
                  <a:cubicBezTo>
                    <a:pt x="6525" y="12978"/>
                    <a:pt x="6513" y="13050"/>
                    <a:pt x="6609" y="13097"/>
                  </a:cubicBezTo>
                  <a:cubicBezTo>
                    <a:pt x="6621" y="13097"/>
                    <a:pt x="6633" y="13109"/>
                    <a:pt x="6644" y="13097"/>
                  </a:cubicBezTo>
                  <a:cubicBezTo>
                    <a:pt x="7121" y="12883"/>
                    <a:pt x="7573" y="12645"/>
                    <a:pt x="7918" y="12228"/>
                  </a:cubicBezTo>
                  <a:cubicBezTo>
                    <a:pt x="7954" y="12169"/>
                    <a:pt x="8002" y="12109"/>
                    <a:pt x="8073" y="12073"/>
                  </a:cubicBezTo>
                  <a:cubicBezTo>
                    <a:pt x="8276" y="11919"/>
                    <a:pt x="8395" y="11740"/>
                    <a:pt x="8514" y="115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6"/>
            <p:cNvSpPr/>
            <p:nvPr/>
          </p:nvSpPr>
          <p:spPr>
            <a:xfrm>
              <a:off x="3082225" y="1597650"/>
              <a:ext cx="267600" cy="49725"/>
            </a:xfrm>
            <a:custGeom>
              <a:avLst/>
              <a:gdLst/>
              <a:ahLst/>
              <a:cxnLst/>
              <a:rect l="l" t="t" r="r" b="b"/>
              <a:pathLst>
                <a:path w="10704" h="1989" extrusionOk="0">
                  <a:moveTo>
                    <a:pt x="6549" y="1131"/>
                  </a:moveTo>
                  <a:cubicBezTo>
                    <a:pt x="5703" y="1227"/>
                    <a:pt x="4858" y="1346"/>
                    <a:pt x="4001" y="1453"/>
                  </a:cubicBezTo>
                  <a:cubicBezTo>
                    <a:pt x="3870" y="1465"/>
                    <a:pt x="3727" y="1489"/>
                    <a:pt x="3596" y="1548"/>
                  </a:cubicBezTo>
                  <a:cubicBezTo>
                    <a:pt x="3334" y="1643"/>
                    <a:pt x="3048" y="1703"/>
                    <a:pt x="2762" y="1739"/>
                  </a:cubicBezTo>
                  <a:cubicBezTo>
                    <a:pt x="2108" y="1810"/>
                    <a:pt x="1477" y="1882"/>
                    <a:pt x="822" y="1965"/>
                  </a:cubicBezTo>
                  <a:cubicBezTo>
                    <a:pt x="667" y="1977"/>
                    <a:pt x="524" y="1989"/>
                    <a:pt x="369" y="1989"/>
                  </a:cubicBezTo>
                  <a:cubicBezTo>
                    <a:pt x="286" y="1989"/>
                    <a:pt x="191" y="1965"/>
                    <a:pt x="119" y="1929"/>
                  </a:cubicBezTo>
                  <a:cubicBezTo>
                    <a:pt x="24" y="1882"/>
                    <a:pt x="0" y="1739"/>
                    <a:pt x="72" y="1679"/>
                  </a:cubicBezTo>
                  <a:cubicBezTo>
                    <a:pt x="131" y="1620"/>
                    <a:pt x="226" y="1572"/>
                    <a:pt x="298" y="1560"/>
                  </a:cubicBezTo>
                  <a:cubicBezTo>
                    <a:pt x="465" y="1512"/>
                    <a:pt x="643" y="1501"/>
                    <a:pt x="822" y="1465"/>
                  </a:cubicBezTo>
                  <a:cubicBezTo>
                    <a:pt x="1489" y="1382"/>
                    <a:pt x="2155" y="1274"/>
                    <a:pt x="2822" y="1191"/>
                  </a:cubicBezTo>
                  <a:cubicBezTo>
                    <a:pt x="2977" y="1167"/>
                    <a:pt x="3120" y="1143"/>
                    <a:pt x="3263" y="1084"/>
                  </a:cubicBezTo>
                  <a:cubicBezTo>
                    <a:pt x="3501" y="977"/>
                    <a:pt x="3739" y="953"/>
                    <a:pt x="3989" y="917"/>
                  </a:cubicBezTo>
                  <a:cubicBezTo>
                    <a:pt x="5608" y="715"/>
                    <a:pt x="7215" y="500"/>
                    <a:pt x="8835" y="298"/>
                  </a:cubicBezTo>
                  <a:cubicBezTo>
                    <a:pt x="9013" y="262"/>
                    <a:pt x="9180" y="262"/>
                    <a:pt x="9347" y="155"/>
                  </a:cubicBezTo>
                  <a:cubicBezTo>
                    <a:pt x="9406" y="119"/>
                    <a:pt x="9478" y="96"/>
                    <a:pt x="9549" y="96"/>
                  </a:cubicBezTo>
                  <a:lnTo>
                    <a:pt x="10228" y="12"/>
                  </a:lnTo>
                  <a:cubicBezTo>
                    <a:pt x="10299" y="0"/>
                    <a:pt x="10371" y="12"/>
                    <a:pt x="10442" y="12"/>
                  </a:cubicBezTo>
                  <a:cubicBezTo>
                    <a:pt x="10585" y="24"/>
                    <a:pt x="10668" y="96"/>
                    <a:pt x="10680" y="215"/>
                  </a:cubicBezTo>
                  <a:cubicBezTo>
                    <a:pt x="10704" y="334"/>
                    <a:pt x="10656" y="441"/>
                    <a:pt x="10525" y="489"/>
                  </a:cubicBezTo>
                  <a:cubicBezTo>
                    <a:pt x="10406" y="536"/>
                    <a:pt x="10287" y="548"/>
                    <a:pt x="10168" y="572"/>
                  </a:cubicBezTo>
                  <a:cubicBezTo>
                    <a:pt x="9930" y="620"/>
                    <a:pt x="9668" y="620"/>
                    <a:pt x="9430" y="750"/>
                  </a:cubicBezTo>
                  <a:cubicBezTo>
                    <a:pt x="9347" y="810"/>
                    <a:pt x="9216" y="798"/>
                    <a:pt x="9109" y="810"/>
                  </a:cubicBezTo>
                  <a:cubicBezTo>
                    <a:pt x="8263" y="905"/>
                    <a:pt x="7418" y="1024"/>
                    <a:pt x="6549" y="11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56"/>
            <p:cNvSpPr/>
            <p:nvPr/>
          </p:nvSpPr>
          <p:spPr>
            <a:xfrm>
              <a:off x="3064650" y="1511625"/>
              <a:ext cx="265850" cy="51825"/>
            </a:xfrm>
            <a:custGeom>
              <a:avLst/>
              <a:gdLst/>
              <a:ahLst/>
              <a:cxnLst/>
              <a:rect l="l" t="t" r="r" b="b"/>
              <a:pathLst>
                <a:path w="10634" h="2073" extrusionOk="0">
                  <a:moveTo>
                    <a:pt x="1" y="1917"/>
                  </a:moveTo>
                  <a:cubicBezTo>
                    <a:pt x="60" y="1858"/>
                    <a:pt x="84" y="1810"/>
                    <a:pt x="108" y="1798"/>
                  </a:cubicBezTo>
                  <a:cubicBezTo>
                    <a:pt x="406" y="1620"/>
                    <a:pt x="739" y="1453"/>
                    <a:pt x="1072" y="1417"/>
                  </a:cubicBezTo>
                  <a:cubicBezTo>
                    <a:pt x="1489" y="1358"/>
                    <a:pt x="1894" y="1274"/>
                    <a:pt x="2299" y="1179"/>
                  </a:cubicBezTo>
                  <a:cubicBezTo>
                    <a:pt x="2775" y="1036"/>
                    <a:pt x="3263" y="1001"/>
                    <a:pt x="3739" y="941"/>
                  </a:cubicBezTo>
                  <a:cubicBezTo>
                    <a:pt x="3930" y="905"/>
                    <a:pt x="4144" y="882"/>
                    <a:pt x="4323" y="798"/>
                  </a:cubicBezTo>
                  <a:cubicBezTo>
                    <a:pt x="4442" y="763"/>
                    <a:pt x="4561" y="727"/>
                    <a:pt x="4680" y="715"/>
                  </a:cubicBezTo>
                  <a:lnTo>
                    <a:pt x="9907" y="48"/>
                  </a:lnTo>
                  <a:lnTo>
                    <a:pt x="10347" y="1"/>
                  </a:lnTo>
                  <a:cubicBezTo>
                    <a:pt x="10466" y="1"/>
                    <a:pt x="10574" y="72"/>
                    <a:pt x="10597" y="191"/>
                  </a:cubicBezTo>
                  <a:cubicBezTo>
                    <a:pt x="10633" y="310"/>
                    <a:pt x="10562" y="441"/>
                    <a:pt x="10419" y="489"/>
                  </a:cubicBezTo>
                  <a:cubicBezTo>
                    <a:pt x="10323" y="524"/>
                    <a:pt x="10204" y="536"/>
                    <a:pt x="10097" y="548"/>
                  </a:cubicBezTo>
                  <a:cubicBezTo>
                    <a:pt x="9526" y="620"/>
                    <a:pt x="8978" y="703"/>
                    <a:pt x="8418" y="774"/>
                  </a:cubicBezTo>
                  <a:cubicBezTo>
                    <a:pt x="7252" y="917"/>
                    <a:pt x="6097" y="1072"/>
                    <a:pt x="4942" y="1215"/>
                  </a:cubicBezTo>
                  <a:cubicBezTo>
                    <a:pt x="4739" y="1251"/>
                    <a:pt x="4525" y="1274"/>
                    <a:pt x="4323" y="1370"/>
                  </a:cubicBezTo>
                  <a:cubicBezTo>
                    <a:pt x="4168" y="1429"/>
                    <a:pt x="4013" y="1453"/>
                    <a:pt x="3846" y="1477"/>
                  </a:cubicBezTo>
                  <a:cubicBezTo>
                    <a:pt x="3192" y="1548"/>
                    <a:pt x="2537" y="1655"/>
                    <a:pt x="1882" y="1834"/>
                  </a:cubicBezTo>
                  <a:cubicBezTo>
                    <a:pt x="1763" y="1858"/>
                    <a:pt x="1632" y="1870"/>
                    <a:pt x="1513" y="1894"/>
                  </a:cubicBezTo>
                  <a:cubicBezTo>
                    <a:pt x="1191" y="1953"/>
                    <a:pt x="882" y="1989"/>
                    <a:pt x="584" y="2048"/>
                  </a:cubicBezTo>
                  <a:cubicBezTo>
                    <a:pt x="406" y="2072"/>
                    <a:pt x="227" y="2048"/>
                    <a:pt x="1" y="19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6"/>
            <p:cNvSpPr/>
            <p:nvPr/>
          </p:nvSpPr>
          <p:spPr>
            <a:xfrm>
              <a:off x="3072700" y="1550325"/>
              <a:ext cx="266425" cy="47350"/>
            </a:xfrm>
            <a:custGeom>
              <a:avLst/>
              <a:gdLst/>
              <a:ahLst/>
              <a:cxnLst/>
              <a:rect l="l" t="t" r="r" b="b"/>
              <a:pathLst>
                <a:path w="10657" h="1894" extrusionOk="0">
                  <a:moveTo>
                    <a:pt x="0" y="1620"/>
                  </a:moveTo>
                  <a:cubicBezTo>
                    <a:pt x="203" y="1477"/>
                    <a:pt x="405" y="1441"/>
                    <a:pt x="619" y="1417"/>
                  </a:cubicBezTo>
                  <a:lnTo>
                    <a:pt x="2941" y="1096"/>
                  </a:lnTo>
                  <a:cubicBezTo>
                    <a:pt x="4787" y="858"/>
                    <a:pt x="6632" y="619"/>
                    <a:pt x="8466" y="369"/>
                  </a:cubicBezTo>
                  <a:cubicBezTo>
                    <a:pt x="8656" y="346"/>
                    <a:pt x="8870" y="322"/>
                    <a:pt x="9049" y="203"/>
                  </a:cubicBezTo>
                  <a:cubicBezTo>
                    <a:pt x="9120" y="167"/>
                    <a:pt x="9204" y="143"/>
                    <a:pt x="9299" y="131"/>
                  </a:cubicBezTo>
                  <a:cubicBezTo>
                    <a:pt x="9525" y="107"/>
                    <a:pt x="9740" y="84"/>
                    <a:pt x="9966" y="48"/>
                  </a:cubicBezTo>
                  <a:cubicBezTo>
                    <a:pt x="10156" y="0"/>
                    <a:pt x="10335" y="84"/>
                    <a:pt x="10502" y="143"/>
                  </a:cubicBezTo>
                  <a:cubicBezTo>
                    <a:pt x="10609" y="191"/>
                    <a:pt x="10656" y="286"/>
                    <a:pt x="10633" y="405"/>
                  </a:cubicBezTo>
                  <a:cubicBezTo>
                    <a:pt x="10621" y="500"/>
                    <a:pt x="10561" y="560"/>
                    <a:pt x="10490" y="596"/>
                  </a:cubicBezTo>
                  <a:cubicBezTo>
                    <a:pt x="10371" y="655"/>
                    <a:pt x="10252" y="655"/>
                    <a:pt x="10121" y="619"/>
                  </a:cubicBezTo>
                  <a:cubicBezTo>
                    <a:pt x="9787" y="548"/>
                    <a:pt x="9478" y="608"/>
                    <a:pt x="9168" y="727"/>
                  </a:cubicBezTo>
                  <a:cubicBezTo>
                    <a:pt x="9025" y="774"/>
                    <a:pt x="8906" y="834"/>
                    <a:pt x="8775" y="846"/>
                  </a:cubicBezTo>
                  <a:cubicBezTo>
                    <a:pt x="6072" y="1191"/>
                    <a:pt x="3370" y="1512"/>
                    <a:pt x="667" y="1858"/>
                  </a:cubicBezTo>
                  <a:cubicBezTo>
                    <a:pt x="548" y="1870"/>
                    <a:pt x="417" y="1893"/>
                    <a:pt x="298" y="1893"/>
                  </a:cubicBezTo>
                  <a:cubicBezTo>
                    <a:pt x="155" y="1858"/>
                    <a:pt x="24" y="1810"/>
                    <a:pt x="0" y="16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6"/>
            <p:cNvSpPr/>
            <p:nvPr/>
          </p:nvSpPr>
          <p:spPr>
            <a:xfrm>
              <a:off x="2787825" y="1758375"/>
              <a:ext cx="312575" cy="450075"/>
            </a:xfrm>
            <a:custGeom>
              <a:avLst/>
              <a:gdLst/>
              <a:ahLst/>
              <a:cxnLst/>
              <a:rect l="l" t="t" r="r" b="b"/>
              <a:pathLst>
                <a:path w="12503" h="18003" extrusionOk="0">
                  <a:moveTo>
                    <a:pt x="12503" y="8514"/>
                  </a:moveTo>
                  <a:cubicBezTo>
                    <a:pt x="12372" y="8669"/>
                    <a:pt x="12229" y="8716"/>
                    <a:pt x="12062" y="8752"/>
                  </a:cubicBezTo>
                  <a:cubicBezTo>
                    <a:pt x="11871" y="8776"/>
                    <a:pt x="11693" y="8788"/>
                    <a:pt x="11490" y="8823"/>
                  </a:cubicBezTo>
                  <a:cubicBezTo>
                    <a:pt x="11193" y="8883"/>
                    <a:pt x="11062" y="9026"/>
                    <a:pt x="11062" y="9347"/>
                  </a:cubicBezTo>
                  <a:cubicBezTo>
                    <a:pt x="11062" y="9466"/>
                    <a:pt x="11074" y="9597"/>
                    <a:pt x="11074" y="9716"/>
                  </a:cubicBezTo>
                  <a:cubicBezTo>
                    <a:pt x="10955" y="9883"/>
                    <a:pt x="10800" y="9919"/>
                    <a:pt x="10621" y="9942"/>
                  </a:cubicBezTo>
                  <a:lnTo>
                    <a:pt x="9228" y="10121"/>
                  </a:lnTo>
                  <a:cubicBezTo>
                    <a:pt x="9133" y="10133"/>
                    <a:pt x="9038" y="10145"/>
                    <a:pt x="8931" y="10157"/>
                  </a:cubicBezTo>
                  <a:cubicBezTo>
                    <a:pt x="8716" y="10192"/>
                    <a:pt x="8573" y="10323"/>
                    <a:pt x="8490" y="10514"/>
                  </a:cubicBezTo>
                  <a:cubicBezTo>
                    <a:pt x="8312" y="10907"/>
                    <a:pt x="8300" y="11109"/>
                    <a:pt x="8359" y="11538"/>
                  </a:cubicBezTo>
                  <a:cubicBezTo>
                    <a:pt x="8383" y="11740"/>
                    <a:pt x="8478" y="11871"/>
                    <a:pt x="8633" y="11955"/>
                  </a:cubicBezTo>
                  <a:cubicBezTo>
                    <a:pt x="8788" y="12038"/>
                    <a:pt x="8931" y="12109"/>
                    <a:pt x="9085" y="12169"/>
                  </a:cubicBezTo>
                  <a:cubicBezTo>
                    <a:pt x="9252" y="12240"/>
                    <a:pt x="9407" y="12252"/>
                    <a:pt x="9609" y="12240"/>
                  </a:cubicBezTo>
                  <a:cubicBezTo>
                    <a:pt x="10038" y="12181"/>
                    <a:pt x="10478" y="12121"/>
                    <a:pt x="10919" y="12074"/>
                  </a:cubicBezTo>
                  <a:cubicBezTo>
                    <a:pt x="11038" y="12062"/>
                    <a:pt x="11169" y="12062"/>
                    <a:pt x="11300" y="12050"/>
                  </a:cubicBezTo>
                  <a:cubicBezTo>
                    <a:pt x="11312" y="12133"/>
                    <a:pt x="11348" y="12193"/>
                    <a:pt x="11336" y="12240"/>
                  </a:cubicBezTo>
                  <a:cubicBezTo>
                    <a:pt x="11229" y="12538"/>
                    <a:pt x="11276" y="12836"/>
                    <a:pt x="11312" y="13133"/>
                  </a:cubicBezTo>
                  <a:cubicBezTo>
                    <a:pt x="11360" y="13419"/>
                    <a:pt x="11300" y="13681"/>
                    <a:pt x="11217" y="13943"/>
                  </a:cubicBezTo>
                  <a:cubicBezTo>
                    <a:pt x="11121" y="14205"/>
                    <a:pt x="10943" y="14395"/>
                    <a:pt x="10693" y="14550"/>
                  </a:cubicBezTo>
                  <a:cubicBezTo>
                    <a:pt x="10359" y="14741"/>
                    <a:pt x="10038" y="14848"/>
                    <a:pt x="9669" y="14895"/>
                  </a:cubicBezTo>
                  <a:cubicBezTo>
                    <a:pt x="9609" y="14907"/>
                    <a:pt x="9550" y="14907"/>
                    <a:pt x="9466" y="14919"/>
                  </a:cubicBezTo>
                  <a:cubicBezTo>
                    <a:pt x="8835" y="15026"/>
                    <a:pt x="8204" y="15086"/>
                    <a:pt x="7561" y="15015"/>
                  </a:cubicBezTo>
                  <a:cubicBezTo>
                    <a:pt x="7192" y="14967"/>
                    <a:pt x="6823" y="15038"/>
                    <a:pt x="6430" y="15086"/>
                  </a:cubicBezTo>
                  <a:cubicBezTo>
                    <a:pt x="6240" y="15122"/>
                    <a:pt x="6109" y="15217"/>
                    <a:pt x="5990" y="15336"/>
                  </a:cubicBezTo>
                  <a:cubicBezTo>
                    <a:pt x="5942" y="15384"/>
                    <a:pt x="5930" y="15467"/>
                    <a:pt x="5918" y="15550"/>
                  </a:cubicBezTo>
                  <a:cubicBezTo>
                    <a:pt x="5918" y="15646"/>
                    <a:pt x="5930" y="15741"/>
                    <a:pt x="5942" y="15848"/>
                  </a:cubicBezTo>
                  <a:cubicBezTo>
                    <a:pt x="6002" y="16312"/>
                    <a:pt x="6049" y="16765"/>
                    <a:pt x="6109" y="17229"/>
                  </a:cubicBezTo>
                  <a:cubicBezTo>
                    <a:pt x="6133" y="17515"/>
                    <a:pt x="6109" y="17539"/>
                    <a:pt x="5859" y="17658"/>
                  </a:cubicBezTo>
                  <a:cubicBezTo>
                    <a:pt x="5502" y="17836"/>
                    <a:pt x="5109" y="17836"/>
                    <a:pt x="4728" y="17896"/>
                  </a:cubicBezTo>
                  <a:cubicBezTo>
                    <a:pt x="4275" y="17801"/>
                    <a:pt x="3847" y="17920"/>
                    <a:pt x="3418" y="17967"/>
                  </a:cubicBezTo>
                  <a:cubicBezTo>
                    <a:pt x="3144" y="18003"/>
                    <a:pt x="2918" y="17920"/>
                    <a:pt x="2680" y="17812"/>
                  </a:cubicBezTo>
                  <a:cubicBezTo>
                    <a:pt x="2597" y="17765"/>
                    <a:pt x="2525" y="17646"/>
                    <a:pt x="2477" y="17551"/>
                  </a:cubicBezTo>
                  <a:cubicBezTo>
                    <a:pt x="2358" y="17348"/>
                    <a:pt x="2263" y="17122"/>
                    <a:pt x="2168" y="16920"/>
                  </a:cubicBezTo>
                  <a:cubicBezTo>
                    <a:pt x="2144" y="16884"/>
                    <a:pt x="2132" y="16872"/>
                    <a:pt x="2132" y="16836"/>
                  </a:cubicBezTo>
                  <a:cubicBezTo>
                    <a:pt x="2120" y="16443"/>
                    <a:pt x="1894" y="16098"/>
                    <a:pt x="1882" y="15705"/>
                  </a:cubicBezTo>
                  <a:cubicBezTo>
                    <a:pt x="1870" y="15503"/>
                    <a:pt x="1835" y="15312"/>
                    <a:pt x="1715" y="15134"/>
                  </a:cubicBezTo>
                  <a:cubicBezTo>
                    <a:pt x="1668" y="15074"/>
                    <a:pt x="1668" y="14991"/>
                    <a:pt x="1656" y="14919"/>
                  </a:cubicBezTo>
                  <a:cubicBezTo>
                    <a:pt x="1644" y="14860"/>
                    <a:pt x="1644" y="14788"/>
                    <a:pt x="1608" y="14741"/>
                  </a:cubicBezTo>
                  <a:cubicBezTo>
                    <a:pt x="1418" y="14253"/>
                    <a:pt x="1394" y="13752"/>
                    <a:pt x="1334" y="13229"/>
                  </a:cubicBezTo>
                  <a:cubicBezTo>
                    <a:pt x="1299" y="13038"/>
                    <a:pt x="1251" y="12836"/>
                    <a:pt x="1180" y="12645"/>
                  </a:cubicBezTo>
                  <a:cubicBezTo>
                    <a:pt x="1120" y="12514"/>
                    <a:pt x="1096" y="12359"/>
                    <a:pt x="1073" y="12217"/>
                  </a:cubicBezTo>
                  <a:cubicBezTo>
                    <a:pt x="1037" y="11943"/>
                    <a:pt x="1013" y="11693"/>
                    <a:pt x="894" y="11443"/>
                  </a:cubicBezTo>
                  <a:cubicBezTo>
                    <a:pt x="858" y="11335"/>
                    <a:pt x="834" y="11205"/>
                    <a:pt x="822" y="11074"/>
                  </a:cubicBezTo>
                  <a:cubicBezTo>
                    <a:pt x="584" y="9419"/>
                    <a:pt x="346" y="7764"/>
                    <a:pt x="120" y="6109"/>
                  </a:cubicBezTo>
                  <a:cubicBezTo>
                    <a:pt x="49" y="5549"/>
                    <a:pt x="1" y="5001"/>
                    <a:pt x="49" y="4418"/>
                  </a:cubicBezTo>
                  <a:cubicBezTo>
                    <a:pt x="60" y="4192"/>
                    <a:pt x="108" y="3966"/>
                    <a:pt x="215" y="3763"/>
                  </a:cubicBezTo>
                  <a:cubicBezTo>
                    <a:pt x="287" y="3608"/>
                    <a:pt x="322" y="3430"/>
                    <a:pt x="358" y="3251"/>
                  </a:cubicBezTo>
                  <a:cubicBezTo>
                    <a:pt x="394" y="3073"/>
                    <a:pt x="477" y="2930"/>
                    <a:pt x="561" y="2775"/>
                  </a:cubicBezTo>
                  <a:cubicBezTo>
                    <a:pt x="703" y="2501"/>
                    <a:pt x="953" y="2299"/>
                    <a:pt x="1132" y="2049"/>
                  </a:cubicBezTo>
                  <a:cubicBezTo>
                    <a:pt x="1227" y="1930"/>
                    <a:pt x="1311" y="1811"/>
                    <a:pt x="1418" y="1691"/>
                  </a:cubicBezTo>
                  <a:cubicBezTo>
                    <a:pt x="1465" y="1632"/>
                    <a:pt x="1513" y="1572"/>
                    <a:pt x="1584" y="1525"/>
                  </a:cubicBezTo>
                  <a:cubicBezTo>
                    <a:pt x="2025" y="1275"/>
                    <a:pt x="2406" y="906"/>
                    <a:pt x="2894" y="727"/>
                  </a:cubicBezTo>
                  <a:cubicBezTo>
                    <a:pt x="3132" y="632"/>
                    <a:pt x="3359" y="477"/>
                    <a:pt x="3609" y="382"/>
                  </a:cubicBezTo>
                  <a:cubicBezTo>
                    <a:pt x="3870" y="298"/>
                    <a:pt x="4156" y="239"/>
                    <a:pt x="4442" y="191"/>
                  </a:cubicBezTo>
                  <a:cubicBezTo>
                    <a:pt x="4716" y="144"/>
                    <a:pt x="5013" y="132"/>
                    <a:pt x="5299" y="72"/>
                  </a:cubicBezTo>
                  <a:cubicBezTo>
                    <a:pt x="5692" y="1"/>
                    <a:pt x="6073" y="60"/>
                    <a:pt x="6466" y="60"/>
                  </a:cubicBezTo>
                  <a:cubicBezTo>
                    <a:pt x="6585" y="60"/>
                    <a:pt x="6716" y="96"/>
                    <a:pt x="6835" y="144"/>
                  </a:cubicBezTo>
                  <a:cubicBezTo>
                    <a:pt x="7038" y="203"/>
                    <a:pt x="7240" y="275"/>
                    <a:pt x="7442" y="358"/>
                  </a:cubicBezTo>
                  <a:cubicBezTo>
                    <a:pt x="7538" y="382"/>
                    <a:pt x="7621" y="429"/>
                    <a:pt x="7716" y="489"/>
                  </a:cubicBezTo>
                  <a:cubicBezTo>
                    <a:pt x="7931" y="620"/>
                    <a:pt x="8157" y="775"/>
                    <a:pt x="8383" y="918"/>
                  </a:cubicBezTo>
                  <a:cubicBezTo>
                    <a:pt x="8573" y="1037"/>
                    <a:pt x="8740" y="1191"/>
                    <a:pt x="8907" y="1346"/>
                  </a:cubicBezTo>
                  <a:cubicBezTo>
                    <a:pt x="9109" y="1549"/>
                    <a:pt x="9347" y="1703"/>
                    <a:pt x="9502" y="1965"/>
                  </a:cubicBezTo>
                  <a:cubicBezTo>
                    <a:pt x="9812" y="2084"/>
                    <a:pt x="9931" y="2382"/>
                    <a:pt x="10121" y="2596"/>
                  </a:cubicBezTo>
                  <a:cubicBezTo>
                    <a:pt x="10276" y="2775"/>
                    <a:pt x="10371" y="3001"/>
                    <a:pt x="10490" y="3215"/>
                  </a:cubicBezTo>
                  <a:cubicBezTo>
                    <a:pt x="10705" y="3608"/>
                    <a:pt x="10895" y="4013"/>
                    <a:pt x="11133" y="4382"/>
                  </a:cubicBezTo>
                  <a:cubicBezTo>
                    <a:pt x="11169" y="4430"/>
                    <a:pt x="11193" y="4478"/>
                    <a:pt x="11205" y="4525"/>
                  </a:cubicBezTo>
                  <a:cubicBezTo>
                    <a:pt x="11240" y="4799"/>
                    <a:pt x="11443" y="5025"/>
                    <a:pt x="11467" y="5311"/>
                  </a:cubicBezTo>
                  <a:cubicBezTo>
                    <a:pt x="11467" y="5370"/>
                    <a:pt x="11490" y="5430"/>
                    <a:pt x="11538" y="5490"/>
                  </a:cubicBezTo>
                  <a:cubicBezTo>
                    <a:pt x="11729" y="5787"/>
                    <a:pt x="11776" y="6144"/>
                    <a:pt x="11943" y="6454"/>
                  </a:cubicBezTo>
                  <a:cubicBezTo>
                    <a:pt x="11955" y="6466"/>
                    <a:pt x="11955" y="6502"/>
                    <a:pt x="11955" y="6525"/>
                  </a:cubicBezTo>
                  <a:cubicBezTo>
                    <a:pt x="11955" y="6847"/>
                    <a:pt x="12145" y="7097"/>
                    <a:pt x="12217" y="7383"/>
                  </a:cubicBezTo>
                  <a:cubicBezTo>
                    <a:pt x="12252" y="7502"/>
                    <a:pt x="12324" y="7597"/>
                    <a:pt x="12336" y="7740"/>
                  </a:cubicBezTo>
                  <a:cubicBezTo>
                    <a:pt x="12360" y="7799"/>
                    <a:pt x="12372" y="7871"/>
                    <a:pt x="12395" y="7918"/>
                  </a:cubicBezTo>
                  <a:cubicBezTo>
                    <a:pt x="12491" y="8061"/>
                    <a:pt x="12491" y="8288"/>
                    <a:pt x="12503" y="8514"/>
                  </a:cubicBezTo>
                  <a:close/>
                  <a:moveTo>
                    <a:pt x="4811" y="1049"/>
                  </a:moveTo>
                  <a:lnTo>
                    <a:pt x="4811" y="1049"/>
                  </a:lnTo>
                  <a:cubicBezTo>
                    <a:pt x="4740" y="1072"/>
                    <a:pt x="4668" y="1084"/>
                    <a:pt x="4585" y="1084"/>
                  </a:cubicBezTo>
                  <a:cubicBezTo>
                    <a:pt x="4168" y="1108"/>
                    <a:pt x="3775" y="1179"/>
                    <a:pt x="3430" y="1465"/>
                  </a:cubicBezTo>
                  <a:cubicBezTo>
                    <a:pt x="3418" y="1477"/>
                    <a:pt x="3382" y="1501"/>
                    <a:pt x="3370" y="1501"/>
                  </a:cubicBezTo>
                  <a:cubicBezTo>
                    <a:pt x="3085" y="1632"/>
                    <a:pt x="2835" y="1811"/>
                    <a:pt x="2608" y="2049"/>
                  </a:cubicBezTo>
                  <a:cubicBezTo>
                    <a:pt x="2561" y="2108"/>
                    <a:pt x="2501" y="2156"/>
                    <a:pt x="2442" y="2192"/>
                  </a:cubicBezTo>
                  <a:cubicBezTo>
                    <a:pt x="2204" y="2346"/>
                    <a:pt x="2061" y="2584"/>
                    <a:pt x="1906" y="2823"/>
                  </a:cubicBezTo>
                  <a:cubicBezTo>
                    <a:pt x="1775" y="3049"/>
                    <a:pt x="1608" y="3251"/>
                    <a:pt x="1477" y="3477"/>
                  </a:cubicBezTo>
                  <a:cubicBezTo>
                    <a:pt x="1406" y="3596"/>
                    <a:pt x="1334" y="3716"/>
                    <a:pt x="1275" y="3835"/>
                  </a:cubicBezTo>
                  <a:cubicBezTo>
                    <a:pt x="1192" y="4013"/>
                    <a:pt x="1132" y="4204"/>
                    <a:pt x="1073" y="4394"/>
                  </a:cubicBezTo>
                  <a:cubicBezTo>
                    <a:pt x="1013" y="4597"/>
                    <a:pt x="977" y="4787"/>
                    <a:pt x="989" y="4989"/>
                  </a:cubicBezTo>
                  <a:cubicBezTo>
                    <a:pt x="989" y="5085"/>
                    <a:pt x="977" y="5168"/>
                    <a:pt x="977" y="5263"/>
                  </a:cubicBezTo>
                  <a:cubicBezTo>
                    <a:pt x="977" y="5442"/>
                    <a:pt x="953" y="5621"/>
                    <a:pt x="977" y="5787"/>
                  </a:cubicBezTo>
                  <a:cubicBezTo>
                    <a:pt x="1013" y="6180"/>
                    <a:pt x="1096" y="6573"/>
                    <a:pt x="1132" y="6978"/>
                  </a:cubicBezTo>
                  <a:cubicBezTo>
                    <a:pt x="1192" y="7418"/>
                    <a:pt x="1334" y="7823"/>
                    <a:pt x="1608" y="8168"/>
                  </a:cubicBezTo>
                  <a:cubicBezTo>
                    <a:pt x="1727" y="8311"/>
                    <a:pt x="1882" y="8430"/>
                    <a:pt x="1965" y="8597"/>
                  </a:cubicBezTo>
                  <a:cubicBezTo>
                    <a:pt x="2073" y="8788"/>
                    <a:pt x="2239" y="8919"/>
                    <a:pt x="2346" y="9097"/>
                  </a:cubicBezTo>
                  <a:cubicBezTo>
                    <a:pt x="2418" y="9204"/>
                    <a:pt x="2525" y="9264"/>
                    <a:pt x="2644" y="9323"/>
                  </a:cubicBezTo>
                  <a:cubicBezTo>
                    <a:pt x="2823" y="9395"/>
                    <a:pt x="2978" y="9490"/>
                    <a:pt x="3156" y="9550"/>
                  </a:cubicBezTo>
                  <a:cubicBezTo>
                    <a:pt x="3311" y="9609"/>
                    <a:pt x="3454" y="9692"/>
                    <a:pt x="3620" y="9669"/>
                  </a:cubicBezTo>
                  <a:cubicBezTo>
                    <a:pt x="4073" y="9597"/>
                    <a:pt x="4525" y="9633"/>
                    <a:pt x="4942" y="9419"/>
                  </a:cubicBezTo>
                  <a:cubicBezTo>
                    <a:pt x="4978" y="9395"/>
                    <a:pt x="5025" y="9383"/>
                    <a:pt x="5049" y="9383"/>
                  </a:cubicBezTo>
                  <a:cubicBezTo>
                    <a:pt x="5442" y="9383"/>
                    <a:pt x="5764" y="9180"/>
                    <a:pt x="6121" y="9073"/>
                  </a:cubicBezTo>
                  <a:cubicBezTo>
                    <a:pt x="6311" y="9014"/>
                    <a:pt x="6514" y="8895"/>
                    <a:pt x="6692" y="8776"/>
                  </a:cubicBezTo>
                  <a:cubicBezTo>
                    <a:pt x="7002" y="8561"/>
                    <a:pt x="7299" y="8323"/>
                    <a:pt x="7597" y="8109"/>
                  </a:cubicBezTo>
                  <a:cubicBezTo>
                    <a:pt x="7645" y="8061"/>
                    <a:pt x="7704" y="8014"/>
                    <a:pt x="7716" y="7966"/>
                  </a:cubicBezTo>
                  <a:cubicBezTo>
                    <a:pt x="7823" y="7692"/>
                    <a:pt x="8026" y="7490"/>
                    <a:pt x="8192" y="7252"/>
                  </a:cubicBezTo>
                  <a:cubicBezTo>
                    <a:pt x="8252" y="7180"/>
                    <a:pt x="8300" y="7073"/>
                    <a:pt x="8335" y="6990"/>
                  </a:cubicBezTo>
                  <a:cubicBezTo>
                    <a:pt x="8550" y="6537"/>
                    <a:pt x="8562" y="6037"/>
                    <a:pt x="8693" y="5573"/>
                  </a:cubicBezTo>
                  <a:cubicBezTo>
                    <a:pt x="8716" y="5549"/>
                    <a:pt x="8716" y="5501"/>
                    <a:pt x="8693" y="5454"/>
                  </a:cubicBezTo>
                  <a:cubicBezTo>
                    <a:pt x="8573" y="4811"/>
                    <a:pt x="8621" y="4144"/>
                    <a:pt x="8335" y="3537"/>
                  </a:cubicBezTo>
                  <a:cubicBezTo>
                    <a:pt x="8323" y="3525"/>
                    <a:pt x="8323" y="3489"/>
                    <a:pt x="8323" y="3465"/>
                  </a:cubicBezTo>
                  <a:cubicBezTo>
                    <a:pt x="8312" y="3311"/>
                    <a:pt x="8216" y="3180"/>
                    <a:pt x="8133" y="3061"/>
                  </a:cubicBezTo>
                  <a:cubicBezTo>
                    <a:pt x="7823" y="2632"/>
                    <a:pt x="7502" y="2180"/>
                    <a:pt x="7180" y="1751"/>
                  </a:cubicBezTo>
                  <a:cubicBezTo>
                    <a:pt x="7121" y="1656"/>
                    <a:pt x="7026" y="1572"/>
                    <a:pt x="6942" y="1513"/>
                  </a:cubicBezTo>
                  <a:cubicBezTo>
                    <a:pt x="6692" y="1346"/>
                    <a:pt x="6430" y="1179"/>
                    <a:pt x="6180" y="1037"/>
                  </a:cubicBezTo>
                  <a:cubicBezTo>
                    <a:pt x="6133" y="1001"/>
                    <a:pt x="6097" y="989"/>
                    <a:pt x="6049" y="989"/>
                  </a:cubicBezTo>
                  <a:cubicBezTo>
                    <a:pt x="5859" y="977"/>
                    <a:pt x="5645" y="941"/>
                    <a:pt x="5454" y="965"/>
                  </a:cubicBezTo>
                  <a:cubicBezTo>
                    <a:pt x="5228" y="989"/>
                    <a:pt x="5025" y="1037"/>
                    <a:pt x="4811" y="1049"/>
                  </a:cubicBezTo>
                  <a:close/>
                  <a:moveTo>
                    <a:pt x="9800" y="7740"/>
                  </a:moveTo>
                  <a:cubicBezTo>
                    <a:pt x="10157" y="7692"/>
                    <a:pt x="10240" y="7573"/>
                    <a:pt x="10181" y="7192"/>
                  </a:cubicBezTo>
                  <a:lnTo>
                    <a:pt x="10181" y="7168"/>
                  </a:lnTo>
                  <a:cubicBezTo>
                    <a:pt x="10121" y="6871"/>
                    <a:pt x="9966" y="6775"/>
                    <a:pt x="9681" y="6847"/>
                  </a:cubicBezTo>
                  <a:cubicBezTo>
                    <a:pt x="9550" y="6871"/>
                    <a:pt x="9455" y="6966"/>
                    <a:pt x="9383" y="7049"/>
                  </a:cubicBezTo>
                  <a:cubicBezTo>
                    <a:pt x="9252" y="7216"/>
                    <a:pt x="9264" y="7395"/>
                    <a:pt x="9347" y="7573"/>
                  </a:cubicBezTo>
                  <a:cubicBezTo>
                    <a:pt x="9443" y="7752"/>
                    <a:pt x="9609" y="7752"/>
                    <a:pt x="9764" y="77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6"/>
            <p:cNvSpPr/>
            <p:nvPr/>
          </p:nvSpPr>
          <p:spPr>
            <a:xfrm>
              <a:off x="2824750" y="1796600"/>
              <a:ext cx="166400" cy="189175"/>
            </a:xfrm>
            <a:custGeom>
              <a:avLst/>
              <a:gdLst/>
              <a:ahLst/>
              <a:cxnLst/>
              <a:rect l="l" t="t" r="r" b="b"/>
              <a:pathLst>
                <a:path w="6656" h="7567" extrusionOk="0">
                  <a:moveTo>
                    <a:pt x="4089" y="0"/>
                  </a:moveTo>
                  <a:cubicBezTo>
                    <a:pt x="4037" y="0"/>
                    <a:pt x="3983" y="3"/>
                    <a:pt x="3929" y="8"/>
                  </a:cubicBezTo>
                  <a:cubicBezTo>
                    <a:pt x="3739" y="31"/>
                    <a:pt x="3560" y="55"/>
                    <a:pt x="3275" y="103"/>
                  </a:cubicBezTo>
                  <a:cubicBezTo>
                    <a:pt x="2929" y="115"/>
                    <a:pt x="2513" y="186"/>
                    <a:pt x="2179" y="472"/>
                  </a:cubicBezTo>
                  <a:cubicBezTo>
                    <a:pt x="2155" y="496"/>
                    <a:pt x="2155" y="496"/>
                    <a:pt x="2143" y="496"/>
                  </a:cubicBezTo>
                  <a:cubicBezTo>
                    <a:pt x="1715" y="674"/>
                    <a:pt x="1441" y="1044"/>
                    <a:pt x="1084" y="1329"/>
                  </a:cubicBezTo>
                  <a:cubicBezTo>
                    <a:pt x="834" y="1710"/>
                    <a:pt x="548" y="2079"/>
                    <a:pt x="334" y="2484"/>
                  </a:cubicBezTo>
                  <a:cubicBezTo>
                    <a:pt x="60" y="2960"/>
                    <a:pt x="0" y="3508"/>
                    <a:pt x="36" y="4068"/>
                  </a:cubicBezTo>
                  <a:cubicBezTo>
                    <a:pt x="60" y="4580"/>
                    <a:pt x="155" y="5104"/>
                    <a:pt x="227" y="5639"/>
                  </a:cubicBezTo>
                  <a:cubicBezTo>
                    <a:pt x="238" y="5735"/>
                    <a:pt x="262" y="5830"/>
                    <a:pt x="334" y="5913"/>
                  </a:cubicBezTo>
                  <a:cubicBezTo>
                    <a:pt x="596" y="6223"/>
                    <a:pt x="834" y="6568"/>
                    <a:pt x="1060" y="6901"/>
                  </a:cubicBezTo>
                  <a:cubicBezTo>
                    <a:pt x="1322" y="7294"/>
                    <a:pt x="1762" y="7413"/>
                    <a:pt x="2155" y="7556"/>
                  </a:cubicBezTo>
                  <a:cubicBezTo>
                    <a:pt x="2167" y="7564"/>
                    <a:pt x="2177" y="7567"/>
                    <a:pt x="2185" y="7567"/>
                  </a:cubicBezTo>
                  <a:cubicBezTo>
                    <a:pt x="2202" y="7567"/>
                    <a:pt x="2215" y="7556"/>
                    <a:pt x="2239" y="7556"/>
                  </a:cubicBezTo>
                  <a:cubicBezTo>
                    <a:pt x="2548" y="7497"/>
                    <a:pt x="2882" y="7556"/>
                    <a:pt x="3179" y="7354"/>
                  </a:cubicBezTo>
                  <a:cubicBezTo>
                    <a:pt x="3227" y="7318"/>
                    <a:pt x="3275" y="7318"/>
                    <a:pt x="3334" y="7306"/>
                  </a:cubicBezTo>
                  <a:cubicBezTo>
                    <a:pt x="3620" y="7282"/>
                    <a:pt x="3894" y="7187"/>
                    <a:pt x="4168" y="7116"/>
                  </a:cubicBezTo>
                  <a:cubicBezTo>
                    <a:pt x="4537" y="7009"/>
                    <a:pt x="4870" y="6830"/>
                    <a:pt x="5168" y="6604"/>
                  </a:cubicBezTo>
                  <a:cubicBezTo>
                    <a:pt x="5334" y="6485"/>
                    <a:pt x="5513" y="6342"/>
                    <a:pt x="5668" y="6211"/>
                  </a:cubicBezTo>
                  <a:cubicBezTo>
                    <a:pt x="5715" y="6163"/>
                    <a:pt x="5751" y="6116"/>
                    <a:pt x="5787" y="6056"/>
                  </a:cubicBezTo>
                  <a:cubicBezTo>
                    <a:pt x="5894" y="5913"/>
                    <a:pt x="5965" y="5758"/>
                    <a:pt x="6084" y="5627"/>
                  </a:cubicBezTo>
                  <a:cubicBezTo>
                    <a:pt x="6275" y="5401"/>
                    <a:pt x="6406" y="5151"/>
                    <a:pt x="6477" y="4865"/>
                  </a:cubicBezTo>
                  <a:cubicBezTo>
                    <a:pt x="6537" y="4580"/>
                    <a:pt x="6549" y="4306"/>
                    <a:pt x="6656" y="4020"/>
                  </a:cubicBezTo>
                  <a:cubicBezTo>
                    <a:pt x="6656" y="3961"/>
                    <a:pt x="6644" y="3901"/>
                    <a:pt x="6620" y="3841"/>
                  </a:cubicBezTo>
                  <a:cubicBezTo>
                    <a:pt x="6584" y="3449"/>
                    <a:pt x="6549" y="3068"/>
                    <a:pt x="6477" y="2675"/>
                  </a:cubicBezTo>
                  <a:cubicBezTo>
                    <a:pt x="6406" y="2353"/>
                    <a:pt x="6311" y="2020"/>
                    <a:pt x="6108" y="1746"/>
                  </a:cubicBezTo>
                  <a:cubicBezTo>
                    <a:pt x="5870" y="1425"/>
                    <a:pt x="5632" y="1115"/>
                    <a:pt x="5418" y="805"/>
                  </a:cubicBezTo>
                  <a:cubicBezTo>
                    <a:pt x="5275" y="591"/>
                    <a:pt x="5120" y="401"/>
                    <a:pt x="4870" y="329"/>
                  </a:cubicBezTo>
                  <a:cubicBezTo>
                    <a:pt x="4799" y="305"/>
                    <a:pt x="4739" y="258"/>
                    <a:pt x="4679" y="210"/>
                  </a:cubicBezTo>
                  <a:cubicBezTo>
                    <a:pt x="4507" y="47"/>
                    <a:pt x="4304" y="0"/>
                    <a:pt x="40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6"/>
            <p:cNvSpPr/>
            <p:nvPr/>
          </p:nvSpPr>
          <p:spPr>
            <a:xfrm>
              <a:off x="2775625" y="1745575"/>
              <a:ext cx="340850" cy="477775"/>
            </a:xfrm>
            <a:custGeom>
              <a:avLst/>
              <a:gdLst/>
              <a:ahLst/>
              <a:cxnLst/>
              <a:rect l="l" t="t" r="r" b="b"/>
              <a:pathLst>
                <a:path w="13634" h="19111" extrusionOk="0">
                  <a:moveTo>
                    <a:pt x="12086" y="9859"/>
                  </a:moveTo>
                  <a:cubicBezTo>
                    <a:pt x="12098" y="9954"/>
                    <a:pt x="12098" y="10050"/>
                    <a:pt x="12121" y="10157"/>
                  </a:cubicBezTo>
                  <a:cubicBezTo>
                    <a:pt x="12133" y="10252"/>
                    <a:pt x="12145" y="10347"/>
                    <a:pt x="12157" y="10454"/>
                  </a:cubicBezTo>
                  <a:cubicBezTo>
                    <a:pt x="12157" y="10609"/>
                    <a:pt x="12098" y="10704"/>
                    <a:pt x="11955" y="10764"/>
                  </a:cubicBezTo>
                  <a:cubicBezTo>
                    <a:pt x="11657" y="10883"/>
                    <a:pt x="11347" y="10990"/>
                    <a:pt x="11014" y="11014"/>
                  </a:cubicBezTo>
                  <a:cubicBezTo>
                    <a:pt x="10585" y="11050"/>
                    <a:pt x="10169" y="11121"/>
                    <a:pt x="9752" y="11169"/>
                  </a:cubicBezTo>
                  <a:cubicBezTo>
                    <a:pt x="9573" y="11181"/>
                    <a:pt x="9478" y="11264"/>
                    <a:pt x="9419" y="11431"/>
                  </a:cubicBezTo>
                  <a:cubicBezTo>
                    <a:pt x="9359" y="11597"/>
                    <a:pt x="9323" y="11776"/>
                    <a:pt x="9407" y="11943"/>
                  </a:cubicBezTo>
                  <a:cubicBezTo>
                    <a:pt x="9419" y="11955"/>
                    <a:pt x="9442" y="11967"/>
                    <a:pt x="9466" y="11978"/>
                  </a:cubicBezTo>
                  <a:cubicBezTo>
                    <a:pt x="9752" y="12181"/>
                    <a:pt x="10062" y="12205"/>
                    <a:pt x="10407" y="12145"/>
                  </a:cubicBezTo>
                  <a:cubicBezTo>
                    <a:pt x="10824" y="12074"/>
                    <a:pt x="11252" y="12062"/>
                    <a:pt x="11669" y="12014"/>
                  </a:cubicBezTo>
                  <a:cubicBezTo>
                    <a:pt x="11848" y="12002"/>
                    <a:pt x="11978" y="12074"/>
                    <a:pt x="12133" y="12133"/>
                  </a:cubicBezTo>
                  <a:cubicBezTo>
                    <a:pt x="12240" y="12181"/>
                    <a:pt x="12264" y="12276"/>
                    <a:pt x="12276" y="12383"/>
                  </a:cubicBezTo>
                  <a:cubicBezTo>
                    <a:pt x="12312" y="12669"/>
                    <a:pt x="12324" y="12967"/>
                    <a:pt x="12359" y="13252"/>
                  </a:cubicBezTo>
                  <a:cubicBezTo>
                    <a:pt x="12371" y="13383"/>
                    <a:pt x="12359" y="13526"/>
                    <a:pt x="12371" y="13669"/>
                  </a:cubicBezTo>
                  <a:cubicBezTo>
                    <a:pt x="12443" y="14062"/>
                    <a:pt x="12359" y="14419"/>
                    <a:pt x="12193" y="14800"/>
                  </a:cubicBezTo>
                  <a:cubicBezTo>
                    <a:pt x="12038" y="15134"/>
                    <a:pt x="11824" y="15407"/>
                    <a:pt x="11478" y="15586"/>
                  </a:cubicBezTo>
                  <a:cubicBezTo>
                    <a:pt x="11419" y="15610"/>
                    <a:pt x="11359" y="15669"/>
                    <a:pt x="11300" y="15717"/>
                  </a:cubicBezTo>
                  <a:cubicBezTo>
                    <a:pt x="11252" y="15753"/>
                    <a:pt x="11228" y="15788"/>
                    <a:pt x="11181" y="15812"/>
                  </a:cubicBezTo>
                  <a:cubicBezTo>
                    <a:pt x="10728" y="15943"/>
                    <a:pt x="10312" y="16146"/>
                    <a:pt x="9823" y="16062"/>
                  </a:cubicBezTo>
                  <a:cubicBezTo>
                    <a:pt x="9621" y="16015"/>
                    <a:pt x="9395" y="16050"/>
                    <a:pt x="9181" y="16074"/>
                  </a:cubicBezTo>
                  <a:cubicBezTo>
                    <a:pt x="9026" y="16086"/>
                    <a:pt x="8859" y="16122"/>
                    <a:pt x="8692" y="16134"/>
                  </a:cubicBezTo>
                  <a:cubicBezTo>
                    <a:pt x="8609" y="16146"/>
                    <a:pt x="8514" y="16169"/>
                    <a:pt x="8430" y="16134"/>
                  </a:cubicBezTo>
                  <a:cubicBezTo>
                    <a:pt x="8168" y="16050"/>
                    <a:pt x="7930" y="16110"/>
                    <a:pt x="7680" y="16122"/>
                  </a:cubicBezTo>
                  <a:cubicBezTo>
                    <a:pt x="7537" y="16134"/>
                    <a:pt x="7383" y="16122"/>
                    <a:pt x="7240" y="16122"/>
                  </a:cubicBezTo>
                  <a:cubicBezTo>
                    <a:pt x="7145" y="16122"/>
                    <a:pt x="7073" y="16134"/>
                    <a:pt x="7002" y="16134"/>
                  </a:cubicBezTo>
                  <a:cubicBezTo>
                    <a:pt x="6918" y="16265"/>
                    <a:pt x="6966" y="16372"/>
                    <a:pt x="6978" y="16491"/>
                  </a:cubicBezTo>
                  <a:cubicBezTo>
                    <a:pt x="7037" y="16955"/>
                    <a:pt x="7085" y="17420"/>
                    <a:pt x="7180" y="17872"/>
                  </a:cubicBezTo>
                  <a:cubicBezTo>
                    <a:pt x="7264" y="18336"/>
                    <a:pt x="6978" y="18551"/>
                    <a:pt x="6668" y="18694"/>
                  </a:cubicBezTo>
                  <a:cubicBezTo>
                    <a:pt x="6168" y="18920"/>
                    <a:pt x="5787" y="18979"/>
                    <a:pt x="5216" y="19027"/>
                  </a:cubicBezTo>
                  <a:cubicBezTo>
                    <a:pt x="5156" y="19027"/>
                    <a:pt x="5073" y="19039"/>
                    <a:pt x="5013" y="19027"/>
                  </a:cubicBezTo>
                  <a:cubicBezTo>
                    <a:pt x="4799" y="18932"/>
                    <a:pt x="4573" y="18979"/>
                    <a:pt x="4347" y="19003"/>
                  </a:cubicBezTo>
                  <a:cubicBezTo>
                    <a:pt x="4156" y="19039"/>
                    <a:pt x="3977" y="19051"/>
                    <a:pt x="3787" y="19086"/>
                  </a:cubicBezTo>
                  <a:cubicBezTo>
                    <a:pt x="3442" y="19110"/>
                    <a:pt x="3108" y="19039"/>
                    <a:pt x="2834" y="18825"/>
                  </a:cubicBezTo>
                  <a:cubicBezTo>
                    <a:pt x="2668" y="18705"/>
                    <a:pt x="2549" y="18551"/>
                    <a:pt x="2442" y="18372"/>
                  </a:cubicBezTo>
                  <a:cubicBezTo>
                    <a:pt x="2323" y="18158"/>
                    <a:pt x="2239" y="17932"/>
                    <a:pt x="2132" y="17729"/>
                  </a:cubicBezTo>
                  <a:cubicBezTo>
                    <a:pt x="2120" y="17693"/>
                    <a:pt x="2096" y="17682"/>
                    <a:pt x="2096" y="17658"/>
                  </a:cubicBezTo>
                  <a:cubicBezTo>
                    <a:pt x="2084" y="17181"/>
                    <a:pt x="1799" y="16741"/>
                    <a:pt x="1787" y="16265"/>
                  </a:cubicBezTo>
                  <a:cubicBezTo>
                    <a:pt x="1787" y="16229"/>
                    <a:pt x="1787" y="16169"/>
                    <a:pt x="1763" y="16122"/>
                  </a:cubicBezTo>
                  <a:cubicBezTo>
                    <a:pt x="1644" y="15884"/>
                    <a:pt x="1620" y="15610"/>
                    <a:pt x="1537" y="15360"/>
                  </a:cubicBezTo>
                  <a:cubicBezTo>
                    <a:pt x="1382" y="14955"/>
                    <a:pt x="1346" y="14526"/>
                    <a:pt x="1287" y="14110"/>
                  </a:cubicBezTo>
                  <a:cubicBezTo>
                    <a:pt x="1239" y="13824"/>
                    <a:pt x="1227" y="13550"/>
                    <a:pt x="1084" y="13276"/>
                  </a:cubicBezTo>
                  <a:cubicBezTo>
                    <a:pt x="1025" y="13145"/>
                    <a:pt x="1025" y="12979"/>
                    <a:pt x="1013" y="12836"/>
                  </a:cubicBezTo>
                  <a:cubicBezTo>
                    <a:pt x="989" y="12609"/>
                    <a:pt x="941" y="12383"/>
                    <a:pt x="870" y="12181"/>
                  </a:cubicBezTo>
                  <a:cubicBezTo>
                    <a:pt x="810" y="12002"/>
                    <a:pt x="763" y="11824"/>
                    <a:pt x="751" y="11621"/>
                  </a:cubicBezTo>
                  <a:cubicBezTo>
                    <a:pt x="572" y="10169"/>
                    <a:pt x="406" y="8704"/>
                    <a:pt x="227" y="7252"/>
                  </a:cubicBezTo>
                  <a:cubicBezTo>
                    <a:pt x="179" y="6835"/>
                    <a:pt x="120" y="6430"/>
                    <a:pt x="60" y="6013"/>
                  </a:cubicBezTo>
                  <a:cubicBezTo>
                    <a:pt x="1" y="5549"/>
                    <a:pt x="1" y="5097"/>
                    <a:pt x="48" y="4632"/>
                  </a:cubicBezTo>
                  <a:cubicBezTo>
                    <a:pt x="60" y="4513"/>
                    <a:pt x="96" y="4382"/>
                    <a:pt x="132" y="4275"/>
                  </a:cubicBezTo>
                  <a:cubicBezTo>
                    <a:pt x="239" y="4061"/>
                    <a:pt x="298" y="3858"/>
                    <a:pt x="334" y="3632"/>
                  </a:cubicBezTo>
                  <a:cubicBezTo>
                    <a:pt x="358" y="3430"/>
                    <a:pt x="406" y="3251"/>
                    <a:pt x="548" y="3085"/>
                  </a:cubicBezTo>
                  <a:cubicBezTo>
                    <a:pt x="608" y="3025"/>
                    <a:pt x="644" y="2930"/>
                    <a:pt x="691" y="2858"/>
                  </a:cubicBezTo>
                  <a:cubicBezTo>
                    <a:pt x="763" y="2715"/>
                    <a:pt x="870" y="2596"/>
                    <a:pt x="989" y="2477"/>
                  </a:cubicBezTo>
                  <a:cubicBezTo>
                    <a:pt x="1132" y="2323"/>
                    <a:pt x="1263" y="2156"/>
                    <a:pt x="1406" y="1977"/>
                  </a:cubicBezTo>
                  <a:cubicBezTo>
                    <a:pt x="1549" y="1787"/>
                    <a:pt x="1703" y="1608"/>
                    <a:pt x="1942" y="1525"/>
                  </a:cubicBezTo>
                  <a:cubicBezTo>
                    <a:pt x="2001" y="1501"/>
                    <a:pt x="2037" y="1465"/>
                    <a:pt x="2084" y="1418"/>
                  </a:cubicBezTo>
                  <a:cubicBezTo>
                    <a:pt x="2334" y="1168"/>
                    <a:pt x="2656" y="1001"/>
                    <a:pt x="2977" y="870"/>
                  </a:cubicBezTo>
                  <a:cubicBezTo>
                    <a:pt x="3049" y="834"/>
                    <a:pt x="3144" y="787"/>
                    <a:pt x="3215" y="751"/>
                  </a:cubicBezTo>
                  <a:cubicBezTo>
                    <a:pt x="3727" y="418"/>
                    <a:pt x="4287" y="251"/>
                    <a:pt x="4882" y="179"/>
                  </a:cubicBezTo>
                  <a:cubicBezTo>
                    <a:pt x="5287" y="132"/>
                    <a:pt x="5692" y="72"/>
                    <a:pt x="6073" y="37"/>
                  </a:cubicBezTo>
                  <a:cubicBezTo>
                    <a:pt x="6228" y="13"/>
                    <a:pt x="6371" y="37"/>
                    <a:pt x="6525" y="37"/>
                  </a:cubicBezTo>
                  <a:cubicBezTo>
                    <a:pt x="6561" y="37"/>
                    <a:pt x="6621" y="60"/>
                    <a:pt x="6668" y="48"/>
                  </a:cubicBezTo>
                  <a:cubicBezTo>
                    <a:pt x="7240" y="1"/>
                    <a:pt x="7728" y="251"/>
                    <a:pt x="8228" y="418"/>
                  </a:cubicBezTo>
                  <a:cubicBezTo>
                    <a:pt x="8288" y="429"/>
                    <a:pt x="8347" y="465"/>
                    <a:pt x="8395" y="489"/>
                  </a:cubicBezTo>
                  <a:cubicBezTo>
                    <a:pt x="8704" y="691"/>
                    <a:pt x="9002" y="882"/>
                    <a:pt x="9300" y="1084"/>
                  </a:cubicBezTo>
                  <a:cubicBezTo>
                    <a:pt x="9454" y="1191"/>
                    <a:pt x="9585" y="1322"/>
                    <a:pt x="9740" y="1441"/>
                  </a:cubicBezTo>
                  <a:cubicBezTo>
                    <a:pt x="9776" y="1489"/>
                    <a:pt x="9823" y="1525"/>
                    <a:pt x="9883" y="1561"/>
                  </a:cubicBezTo>
                  <a:cubicBezTo>
                    <a:pt x="9919" y="1584"/>
                    <a:pt x="9954" y="1596"/>
                    <a:pt x="9990" y="1620"/>
                  </a:cubicBezTo>
                  <a:cubicBezTo>
                    <a:pt x="10193" y="1858"/>
                    <a:pt x="10431" y="2084"/>
                    <a:pt x="10669" y="2299"/>
                  </a:cubicBezTo>
                  <a:cubicBezTo>
                    <a:pt x="10824" y="2430"/>
                    <a:pt x="10943" y="2596"/>
                    <a:pt x="11050" y="2751"/>
                  </a:cubicBezTo>
                  <a:cubicBezTo>
                    <a:pt x="11121" y="2858"/>
                    <a:pt x="11145" y="3025"/>
                    <a:pt x="11252" y="3108"/>
                  </a:cubicBezTo>
                  <a:cubicBezTo>
                    <a:pt x="11478" y="3323"/>
                    <a:pt x="11538" y="3632"/>
                    <a:pt x="11717" y="3870"/>
                  </a:cubicBezTo>
                  <a:cubicBezTo>
                    <a:pt x="11895" y="4108"/>
                    <a:pt x="12014" y="4394"/>
                    <a:pt x="12133" y="4656"/>
                  </a:cubicBezTo>
                  <a:cubicBezTo>
                    <a:pt x="12252" y="4930"/>
                    <a:pt x="12371" y="5180"/>
                    <a:pt x="12443" y="5466"/>
                  </a:cubicBezTo>
                  <a:cubicBezTo>
                    <a:pt x="12490" y="5644"/>
                    <a:pt x="12562" y="5787"/>
                    <a:pt x="12621" y="5954"/>
                  </a:cubicBezTo>
                  <a:cubicBezTo>
                    <a:pt x="12729" y="6192"/>
                    <a:pt x="12836" y="6430"/>
                    <a:pt x="12931" y="6680"/>
                  </a:cubicBezTo>
                  <a:cubicBezTo>
                    <a:pt x="12955" y="6716"/>
                    <a:pt x="12955" y="6728"/>
                    <a:pt x="12955" y="6764"/>
                  </a:cubicBezTo>
                  <a:cubicBezTo>
                    <a:pt x="12979" y="7121"/>
                    <a:pt x="13169" y="7418"/>
                    <a:pt x="13276" y="7740"/>
                  </a:cubicBezTo>
                  <a:cubicBezTo>
                    <a:pt x="13336" y="7954"/>
                    <a:pt x="13455" y="8133"/>
                    <a:pt x="13502" y="8335"/>
                  </a:cubicBezTo>
                  <a:cubicBezTo>
                    <a:pt x="13562" y="8609"/>
                    <a:pt x="13586" y="8883"/>
                    <a:pt x="13610" y="9157"/>
                  </a:cubicBezTo>
                  <a:cubicBezTo>
                    <a:pt x="13633" y="9419"/>
                    <a:pt x="13574" y="9478"/>
                    <a:pt x="13324" y="9621"/>
                  </a:cubicBezTo>
                  <a:cubicBezTo>
                    <a:pt x="13098" y="9752"/>
                    <a:pt x="12848" y="9776"/>
                    <a:pt x="12610" y="9800"/>
                  </a:cubicBezTo>
                  <a:cubicBezTo>
                    <a:pt x="12443" y="9788"/>
                    <a:pt x="12264" y="9764"/>
                    <a:pt x="12086" y="9859"/>
                  </a:cubicBezTo>
                  <a:close/>
                  <a:moveTo>
                    <a:pt x="12991" y="9026"/>
                  </a:moveTo>
                  <a:cubicBezTo>
                    <a:pt x="12979" y="8800"/>
                    <a:pt x="12979" y="8585"/>
                    <a:pt x="12848" y="8395"/>
                  </a:cubicBezTo>
                  <a:cubicBezTo>
                    <a:pt x="12812" y="8347"/>
                    <a:pt x="12800" y="8276"/>
                    <a:pt x="12788" y="8216"/>
                  </a:cubicBezTo>
                  <a:cubicBezTo>
                    <a:pt x="12776" y="8097"/>
                    <a:pt x="12693" y="7978"/>
                    <a:pt x="12669" y="7859"/>
                  </a:cubicBezTo>
                  <a:cubicBezTo>
                    <a:pt x="12598" y="7573"/>
                    <a:pt x="12395" y="7323"/>
                    <a:pt x="12395" y="7014"/>
                  </a:cubicBezTo>
                  <a:cubicBezTo>
                    <a:pt x="12395" y="6978"/>
                    <a:pt x="12395" y="6966"/>
                    <a:pt x="12383" y="6942"/>
                  </a:cubicBezTo>
                  <a:cubicBezTo>
                    <a:pt x="12217" y="6621"/>
                    <a:pt x="12181" y="6263"/>
                    <a:pt x="11978" y="5966"/>
                  </a:cubicBezTo>
                  <a:cubicBezTo>
                    <a:pt x="11955" y="5930"/>
                    <a:pt x="11919" y="5847"/>
                    <a:pt x="11907" y="5787"/>
                  </a:cubicBezTo>
                  <a:cubicBezTo>
                    <a:pt x="11895" y="5513"/>
                    <a:pt x="11681" y="5287"/>
                    <a:pt x="11657" y="5001"/>
                  </a:cubicBezTo>
                  <a:cubicBezTo>
                    <a:pt x="11657" y="4954"/>
                    <a:pt x="11609" y="4918"/>
                    <a:pt x="11586" y="4870"/>
                  </a:cubicBezTo>
                  <a:cubicBezTo>
                    <a:pt x="11347" y="4501"/>
                    <a:pt x="11145" y="4085"/>
                    <a:pt x="10943" y="3692"/>
                  </a:cubicBezTo>
                  <a:cubicBezTo>
                    <a:pt x="10835" y="3489"/>
                    <a:pt x="10728" y="3263"/>
                    <a:pt x="10574" y="3085"/>
                  </a:cubicBezTo>
                  <a:cubicBezTo>
                    <a:pt x="10371" y="2858"/>
                    <a:pt x="10252" y="2561"/>
                    <a:pt x="9943" y="2442"/>
                  </a:cubicBezTo>
                  <a:cubicBezTo>
                    <a:pt x="9800" y="2192"/>
                    <a:pt x="9538" y="2037"/>
                    <a:pt x="9347" y="1834"/>
                  </a:cubicBezTo>
                  <a:cubicBezTo>
                    <a:pt x="9181" y="1668"/>
                    <a:pt x="9014" y="1525"/>
                    <a:pt x="8823" y="1406"/>
                  </a:cubicBezTo>
                  <a:cubicBezTo>
                    <a:pt x="8609" y="1251"/>
                    <a:pt x="8383" y="1120"/>
                    <a:pt x="8157" y="965"/>
                  </a:cubicBezTo>
                  <a:cubicBezTo>
                    <a:pt x="8073" y="906"/>
                    <a:pt x="7978" y="870"/>
                    <a:pt x="7895" y="834"/>
                  </a:cubicBezTo>
                  <a:cubicBezTo>
                    <a:pt x="7692" y="763"/>
                    <a:pt x="7490" y="691"/>
                    <a:pt x="7276" y="632"/>
                  </a:cubicBezTo>
                  <a:cubicBezTo>
                    <a:pt x="7156" y="584"/>
                    <a:pt x="7037" y="537"/>
                    <a:pt x="6906" y="537"/>
                  </a:cubicBezTo>
                  <a:cubicBezTo>
                    <a:pt x="6525" y="537"/>
                    <a:pt x="6133" y="477"/>
                    <a:pt x="5752" y="548"/>
                  </a:cubicBezTo>
                  <a:cubicBezTo>
                    <a:pt x="5466" y="608"/>
                    <a:pt x="5168" y="608"/>
                    <a:pt x="4882" y="668"/>
                  </a:cubicBezTo>
                  <a:cubicBezTo>
                    <a:pt x="4597" y="715"/>
                    <a:pt x="4323" y="775"/>
                    <a:pt x="4049" y="870"/>
                  </a:cubicBezTo>
                  <a:cubicBezTo>
                    <a:pt x="3799" y="953"/>
                    <a:pt x="3585" y="1120"/>
                    <a:pt x="3335" y="1203"/>
                  </a:cubicBezTo>
                  <a:cubicBezTo>
                    <a:pt x="2846" y="1382"/>
                    <a:pt x="2477" y="1763"/>
                    <a:pt x="2025" y="2013"/>
                  </a:cubicBezTo>
                  <a:cubicBezTo>
                    <a:pt x="1965" y="2037"/>
                    <a:pt x="1918" y="2120"/>
                    <a:pt x="1858" y="2180"/>
                  </a:cubicBezTo>
                  <a:cubicBezTo>
                    <a:pt x="1775" y="2299"/>
                    <a:pt x="1668" y="2418"/>
                    <a:pt x="1584" y="2537"/>
                  </a:cubicBezTo>
                  <a:cubicBezTo>
                    <a:pt x="1382" y="2787"/>
                    <a:pt x="1144" y="2977"/>
                    <a:pt x="1001" y="3263"/>
                  </a:cubicBezTo>
                  <a:cubicBezTo>
                    <a:pt x="929" y="3430"/>
                    <a:pt x="834" y="3573"/>
                    <a:pt x="810" y="3739"/>
                  </a:cubicBezTo>
                  <a:cubicBezTo>
                    <a:pt x="775" y="3906"/>
                    <a:pt x="727" y="4085"/>
                    <a:pt x="656" y="4239"/>
                  </a:cubicBezTo>
                  <a:cubicBezTo>
                    <a:pt x="548" y="4454"/>
                    <a:pt x="525" y="4680"/>
                    <a:pt x="489" y="4894"/>
                  </a:cubicBezTo>
                  <a:cubicBezTo>
                    <a:pt x="453" y="5466"/>
                    <a:pt x="477" y="6025"/>
                    <a:pt x="572" y="6597"/>
                  </a:cubicBezTo>
                  <a:cubicBezTo>
                    <a:pt x="810" y="8252"/>
                    <a:pt x="1049" y="9895"/>
                    <a:pt x="1263" y="11550"/>
                  </a:cubicBezTo>
                  <a:cubicBezTo>
                    <a:pt x="1287" y="11669"/>
                    <a:pt x="1299" y="11800"/>
                    <a:pt x="1346" y="11919"/>
                  </a:cubicBezTo>
                  <a:cubicBezTo>
                    <a:pt x="1441" y="12169"/>
                    <a:pt x="1477" y="12431"/>
                    <a:pt x="1525" y="12693"/>
                  </a:cubicBezTo>
                  <a:cubicBezTo>
                    <a:pt x="1537" y="12848"/>
                    <a:pt x="1561" y="12990"/>
                    <a:pt x="1620" y="13121"/>
                  </a:cubicBezTo>
                  <a:cubicBezTo>
                    <a:pt x="1703" y="13324"/>
                    <a:pt x="1739" y="13514"/>
                    <a:pt x="1775" y="13705"/>
                  </a:cubicBezTo>
                  <a:cubicBezTo>
                    <a:pt x="1846" y="14217"/>
                    <a:pt x="1858" y="14729"/>
                    <a:pt x="2061" y="15229"/>
                  </a:cubicBezTo>
                  <a:cubicBezTo>
                    <a:pt x="2084" y="15288"/>
                    <a:pt x="2084" y="15348"/>
                    <a:pt x="2096" y="15407"/>
                  </a:cubicBezTo>
                  <a:cubicBezTo>
                    <a:pt x="2120" y="15479"/>
                    <a:pt x="2132" y="15550"/>
                    <a:pt x="2156" y="15610"/>
                  </a:cubicBezTo>
                  <a:cubicBezTo>
                    <a:pt x="2263" y="15788"/>
                    <a:pt x="2311" y="15979"/>
                    <a:pt x="2323" y="16193"/>
                  </a:cubicBezTo>
                  <a:cubicBezTo>
                    <a:pt x="2334" y="16598"/>
                    <a:pt x="2573" y="16931"/>
                    <a:pt x="2573" y="17324"/>
                  </a:cubicBezTo>
                  <a:cubicBezTo>
                    <a:pt x="2573" y="17348"/>
                    <a:pt x="2596" y="17372"/>
                    <a:pt x="2608" y="17396"/>
                  </a:cubicBezTo>
                  <a:cubicBezTo>
                    <a:pt x="2715" y="17610"/>
                    <a:pt x="2799" y="17824"/>
                    <a:pt x="2918" y="18039"/>
                  </a:cubicBezTo>
                  <a:cubicBezTo>
                    <a:pt x="2977" y="18122"/>
                    <a:pt x="3037" y="18241"/>
                    <a:pt x="3132" y="18289"/>
                  </a:cubicBezTo>
                  <a:cubicBezTo>
                    <a:pt x="3346" y="18396"/>
                    <a:pt x="3573" y="18479"/>
                    <a:pt x="3858" y="18455"/>
                  </a:cubicBezTo>
                  <a:cubicBezTo>
                    <a:pt x="4287" y="18396"/>
                    <a:pt x="4716" y="18277"/>
                    <a:pt x="5168" y="18384"/>
                  </a:cubicBezTo>
                  <a:cubicBezTo>
                    <a:pt x="5549" y="18324"/>
                    <a:pt x="5942" y="18324"/>
                    <a:pt x="6299" y="18146"/>
                  </a:cubicBezTo>
                  <a:cubicBezTo>
                    <a:pt x="6537" y="18027"/>
                    <a:pt x="6585" y="17991"/>
                    <a:pt x="6549" y="17705"/>
                  </a:cubicBezTo>
                  <a:cubicBezTo>
                    <a:pt x="6502" y="17253"/>
                    <a:pt x="6442" y="16789"/>
                    <a:pt x="6383" y="16324"/>
                  </a:cubicBezTo>
                  <a:cubicBezTo>
                    <a:pt x="6371" y="16217"/>
                    <a:pt x="6359" y="16134"/>
                    <a:pt x="6359" y="16027"/>
                  </a:cubicBezTo>
                  <a:cubicBezTo>
                    <a:pt x="6359" y="15955"/>
                    <a:pt x="6383" y="15860"/>
                    <a:pt x="6430" y="15824"/>
                  </a:cubicBezTo>
                  <a:cubicBezTo>
                    <a:pt x="6549" y="15705"/>
                    <a:pt x="6680" y="15586"/>
                    <a:pt x="6883" y="15562"/>
                  </a:cubicBezTo>
                  <a:cubicBezTo>
                    <a:pt x="7252" y="15527"/>
                    <a:pt x="7621" y="15443"/>
                    <a:pt x="8014" y="15491"/>
                  </a:cubicBezTo>
                  <a:cubicBezTo>
                    <a:pt x="8645" y="15550"/>
                    <a:pt x="9288" y="15503"/>
                    <a:pt x="9919" y="15407"/>
                  </a:cubicBezTo>
                  <a:cubicBezTo>
                    <a:pt x="9978" y="15384"/>
                    <a:pt x="10038" y="15384"/>
                    <a:pt x="10109" y="15372"/>
                  </a:cubicBezTo>
                  <a:cubicBezTo>
                    <a:pt x="10466" y="15324"/>
                    <a:pt x="10812" y="15241"/>
                    <a:pt x="11133" y="15026"/>
                  </a:cubicBezTo>
                  <a:cubicBezTo>
                    <a:pt x="11383" y="14872"/>
                    <a:pt x="11562" y="14693"/>
                    <a:pt x="11657" y="14419"/>
                  </a:cubicBezTo>
                  <a:cubicBezTo>
                    <a:pt x="11740" y="14169"/>
                    <a:pt x="11824" y="13895"/>
                    <a:pt x="11764" y="13622"/>
                  </a:cubicBezTo>
                  <a:cubicBezTo>
                    <a:pt x="11717" y="13324"/>
                    <a:pt x="11669" y="13026"/>
                    <a:pt x="11776" y="12729"/>
                  </a:cubicBezTo>
                  <a:cubicBezTo>
                    <a:pt x="11788" y="12681"/>
                    <a:pt x="11764" y="12609"/>
                    <a:pt x="11740" y="12526"/>
                  </a:cubicBezTo>
                  <a:cubicBezTo>
                    <a:pt x="11597" y="12550"/>
                    <a:pt x="11478" y="12550"/>
                    <a:pt x="11359" y="12562"/>
                  </a:cubicBezTo>
                  <a:cubicBezTo>
                    <a:pt x="10931" y="12621"/>
                    <a:pt x="10478" y="12669"/>
                    <a:pt x="10050" y="12729"/>
                  </a:cubicBezTo>
                  <a:cubicBezTo>
                    <a:pt x="9871" y="12752"/>
                    <a:pt x="9692" y="12729"/>
                    <a:pt x="9526" y="12645"/>
                  </a:cubicBezTo>
                  <a:cubicBezTo>
                    <a:pt x="9383" y="12574"/>
                    <a:pt x="9228" y="12514"/>
                    <a:pt x="9085" y="12443"/>
                  </a:cubicBezTo>
                  <a:cubicBezTo>
                    <a:pt x="8919" y="12348"/>
                    <a:pt x="8823" y="12217"/>
                    <a:pt x="8800" y="12026"/>
                  </a:cubicBezTo>
                  <a:cubicBezTo>
                    <a:pt x="8740" y="11597"/>
                    <a:pt x="8752" y="11395"/>
                    <a:pt x="8930" y="11002"/>
                  </a:cubicBezTo>
                  <a:cubicBezTo>
                    <a:pt x="9026" y="10800"/>
                    <a:pt x="9157" y="10669"/>
                    <a:pt x="9383" y="10645"/>
                  </a:cubicBezTo>
                  <a:cubicBezTo>
                    <a:pt x="9478" y="10621"/>
                    <a:pt x="9573" y="10609"/>
                    <a:pt x="9681" y="10597"/>
                  </a:cubicBezTo>
                  <a:lnTo>
                    <a:pt x="11062" y="10419"/>
                  </a:lnTo>
                  <a:cubicBezTo>
                    <a:pt x="11240" y="10383"/>
                    <a:pt x="11407" y="10359"/>
                    <a:pt x="11526" y="10193"/>
                  </a:cubicBezTo>
                  <a:cubicBezTo>
                    <a:pt x="11526" y="10073"/>
                    <a:pt x="11502" y="9954"/>
                    <a:pt x="11502" y="9823"/>
                  </a:cubicBezTo>
                  <a:cubicBezTo>
                    <a:pt x="11502" y="9514"/>
                    <a:pt x="11645" y="9359"/>
                    <a:pt x="11943" y="9300"/>
                  </a:cubicBezTo>
                  <a:cubicBezTo>
                    <a:pt x="12121" y="9276"/>
                    <a:pt x="12312" y="9240"/>
                    <a:pt x="12502" y="9228"/>
                  </a:cubicBezTo>
                  <a:cubicBezTo>
                    <a:pt x="12717" y="9228"/>
                    <a:pt x="12860" y="9169"/>
                    <a:pt x="12991" y="90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6"/>
            <p:cNvSpPr/>
            <p:nvPr/>
          </p:nvSpPr>
          <p:spPr>
            <a:xfrm>
              <a:off x="3138175" y="1954825"/>
              <a:ext cx="56575" cy="47650"/>
            </a:xfrm>
            <a:custGeom>
              <a:avLst/>
              <a:gdLst/>
              <a:ahLst/>
              <a:cxnLst/>
              <a:rect l="l" t="t" r="r" b="b"/>
              <a:pathLst>
                <a:path w="2263" h="1906" extrusionOk="0">
                  <a:moveTo>
                    <a:pt x="358" y="1906"/>
                  </a:moveTo>
                  <a:cubicBezTo>
                    <a:pt x="310" y="1882"/>
                    <a:pt x="203" y="1858"/>
                    <a:pt x="132" y="1811"/>
                  </a:cubicBezTo>
                  <a:cubicBezTo>
                    <a:pt x="24" y="1751"/>
                    <a:pt x="1" y="1608"/>
                    <a:pt x="84" y="1513"/>
                  </a:cubicBezTo>
                  <a:cubicBezTo>
                    <a:pt x="274" y="1334"/>
                    <a:pt x="429" y="1108"/>
                    <a:pt x="596" y="918"/>
                  </a:cubicBezTo>
                  <a:cubicBezTo>
                    <a:pt x="632" y="858"/>
                    <a:pt x="715" y="822"/>
                    <a:pt x="775" y="787"/>
                  </a:cubicBezTo>
                  <a:cubicBezTo>
                    <a:pt x="1096" y="620"/>
                    <a:pt x="1394" y="418"/>
                    <a:pt x="1667" y="156"/>
                  </a:cubicBezTo>
                  <a:cubicBezTo>
                    <a:pt x="1703" y="120"/>
                    <a:pt x="1751" y="84"/>
                    <a:pt x="1810" y="60"/>
                  </a:cubicBezTo>
                  <a:cubicBezTo>
                    <a:pt x="1918" y="1"/>
                    <a:pt x="2037" y="1"/>
                    <a:pt x="2120" y="84"/>
                  </a:cubicBezTo>
                  <a:cubicBezTo>
                    <a:pt x="2227" y="156"/>
                    <a:pt x="2263" y="299"/>
                    <a:pt x="2203" y="430"/>
                  </a:cubicBezTo>
                  <a:cubicBezTo>
                    <a:pt x="2179" y="477"/>
                    <a:pt x="2156" y="513"/>
                    <a:pt x="2120" y="560"/>
                  </a:cubicBezTo>
                  <a:cubicBezTo>
                    <a:pt x="1965" y="727"/>
                    <a:pt x="1810" y="918"/>
                    <a:pt x="1620" y="1049"/>
                  </a:cubicBezTo>
                  <a:cubicBezTo>
                    <a:pt x="1334" y="1251"/>
                    <a:pt x="1072" y="1465"/>
                    <a:pt x="786" y="1692"/>
                  </a:cubicBezTo>
                  <a:cubicBezTo>
                    <a:pt x="679" y="1787"/>
                    <a:pt x="560" y="1870"/>
                    <a:pt x="358" y="19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6"/>
            <p:cNvSpPr/>
            <p:nvPr/>
          </p:nvSpPr>
          <p:spPr>
            <a:xfrm>
              <a:off x="3149500" y="2052475"/>
              <a:ext cx="53600" cy="30375"/>
            </a:xfrm>
            <a:custGeom>
              <a:avLst/>
              <a:gdLst/>
              <a:ahLst/>
              <a:cxnLst/>
              <a:rect l="l" t="t" r="r" b="b"/>
              <a:pathLst>
                <a:path w="2144" h="1215" extrusionOk="0">
                  <a:moveTo>
                    <a:pt x="1774" y="1215"/>
                  </a:moveTo>
                  <a:cubicBezTo>
                    <a:pt x="1726" y="1191"/>
                    <a:pt x="1607" y="1179"/>
                    <a:pt x="1512" y="1131"/>
                  </a:cubicBezTo>
                  <a:cubicBezTo>
                    <a:pt x="1107" y="953"/>
                    <a:pt x="714" y="774"/>
                    <a:pt x="322" y="595"/>
                  </a:cubicBezTo>
                  <a:cubicBezTo>
                    <a:pt x="167" y="536"/>
                    <a:pt x="60" y="429"/>
                    <a:pt x="36" y="274"/>
                  </a:cubicBezTo>
                  <a:cubicBezTo>
                    <a:pt x="0" y="119"/>
                    <a:pt x="95" y="0"/>
                    <a:pt x="238" y="36"/>
                  </a:cubicBezTo>
                  <a:cubicBezTo>
                    <a:pt x="441" y="60"/>
                    <a:pt x="631" y="119"/>
                    <a:pt x="810" y="191"/>
                  </a:cubicBezTo>
                  <a:cubicBezTo>
                    <a:pt x="1179" y="345"/>
                    <a:pt x="1536" y="512"/>
                    <a:pt x="1905" y="655"/>
                  </a:cubicBezTo>
                  <a:cubicBezTo>
                    <a:pt x="2072" y="714"/>
                    <a:pt x="2143" y="834"/>
                    <a:pt x="2119" y="976"/>
                  </a:cubicBezTo>
                  <a:cubicBezTo>
                    <a:pt x="2084" y="1107"/>
                    <a:pt x="1988" y="1179"/>
                    <a:pt x="1774" y="12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6"/>
            <p:cNvSpPr/>
            <p:nvPr/>
          </p:nvSpPr>
          <p:spPr>
            <a:xfrm>
              <a:off x="3151575" y="2014075"/>
              <a:ext cx="53000" cy="17575"/>
            </a:xfrm>
            <a:custGeom>
              <a:avLst/>
              <a:gdLst/>
              <a:ahLst/>
              <a:cxnLst/>
              <a:rect l="l" t="t" r="r" b="b"/>
              <a:pathLst>
                <a:path w="2120" h="703" extrusionOk="0">
                  <a:moveTo>
                    <a:pt x="1024" y="95"/>
                  </a:moveTo>
                  <a:cubicBezTo>
                    <a:pt x="1227" y="72"/>
                    <a:pt x="1441" y="36"/>
                    <a:pt x="1643" y="24"/>
                  </a:cubicBezTo>
                  <a:cubicBezTo>
                    <a:pt x="1786" y="0"/>
                    <a:pt x="1905" y="36"/>
                    <a:pt x="2001" y="95"/>
                  </a:cubicBezTo>
                  <a:cubicBezTo>
                    <a:pt x="2108" y="155"/>
                    <a:pt x="2120" y="298"/>
                    <a:pt x="2036" y="381"/>
                  </a:cubicBezTo>
                  <a:cubicBezTo>
                    <a:pt x="1941" y="441"/>
                    <a:pt x="1846" y="512"/>
                    <a:pt x="1739" y="524"/>
                  </a:cubicBezTo>
                  <a:cubicBezTo>
                    <a:pt x="1310" y="596"/>
                    <a:pt x="870" y="643"/>
                    <a:pt x="441" y="691"/>
                  </a:cubicBezTo>
                  <a:cubicBezTo>
                    <a:pt x="358" y="703"/>
                    <a:pt x="250" y="679"/>
                    <a:pt x="143" y="643"/>
                  </a:cubicBezTo>
                  <a:cubicBezTo>
                    <a:pt x="60" y="619"/>
                    <a:pt x="0" y="560"/>
                    <a:pt x="0" y="453"/>
                  </a:cubicBezTo>
                  <a:cubicBezTo>
                    <a:pt x="0" y="357"/>
                    <a:pt x="24" y="298"/>
                    <a:pt x="96" y="274"/>
                  </a:cubicBezTo>
                  <a:cubicBezTo>
                    <a:pt x="215" y="226"/>
                    <a:pt x="334" y="179"/>
                    <a:pt x="453" y="155"/>
                  </a:cubicBezTo>
                  <a:cubicBezTo>
                    <a:pt x="655" y="143"/>
                    <a:pt x="846" y="131"/>
                    <a:pt x="1024" y="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6"/>
            <p:cNvSpPr/>
            <p:nvPr/>
          </p:nvSpPr>
          <p:spPr>
            <a:xfrm>
              <a:off x="2811650" y="1782500"/>
              <a:ext cx="194100" cy="218800"/>
            </a:xfrm>
            <a:custGeom>
              <a:avLst/>
              <a:gdLst/>
              <a:ahLst/>
              <a:cxnLst/>
              <a:rect l="l" t="t" r="r" b="b"/>
              <a:pathLst>
                <a:path w="7764" h="8752" extrusionOk="0">
                  <a:moveTo>
                    <a:pt x="3858" y="84"/>
                  </a:moveTo>
                  <a:cubicBezTo>
                    <a:pt x="4072" y="60"/>
                    <a:pt x="4275" y="12"/>
                    <a:pt x="4501" y="12"/>
                  </a:cubicBezTo>
                  <a:cubicBezTo>
                    <a:pt x="4692" y="0"/>
                    <a:pt x="4906" y="24"/>
                    <a:pt x="5096" y="48"/>
                  </a:cubicBezTo>
                  <a:cubicBezTo>
                    <a:pt x="5144" y="48"/>
                    <a:pt x="5203" y="72"/>
                    <a:pt x="5227" y="84"/>
                  </a:cubicBezTo>
                  <a:cubicBezTo>
                    <a:pt x="5477" y="238"/>
                    <a:pt x="5751" y="405"/>
                    <a:pt x="5989" y="560"/>
                  </a:cubicBezTo>
                  <a:cubicBezTo>
                    <a:pt x="6073" y="619"/>
                    <a:pt x="6168" y="715"/>
                    <a:pt x="6227" y="798"/>
                  </a:cubicBezTo>
                  <a:cubicBezTo>
                    <a:pt x="6549" y="1227"/>
                    <a:pt x="6870" y="1679"/>
                    <a:pt x="7180" y="2108"/>
                  </a:cubicBezTo>
                  <a:cubicBezTo>
                    <a:pt x="7263" y="2227"/>
                    <a:pt x="7347" y="2358"/>
                    <a:pt x="7370" y="2512"/>
                  </a:cubicBezTo>
                  <a:cubicBezTo>
                    <a:pt x="7370" y="2536"/>
                    <a:pt x="7382" y="2560"/>
                    <a:pt x="7382" y="2584"/>
                  </a:cubicBezTo>
                  <a:cubicBezTo>
                    <a:pt x="7680" y="3203"/>
                    <a:pt x="7644" y="3870"/>
                    <a:pt x="7740" y="4501"/>
                  </a:cubicBezTo>
                  <a:cubicBezTo>
                    <a:pt x="7740" y="4536"/>
                    <a:pt x="7763" y="4584"/>
                    <a:pt x="7740" y="4620"/>
                  </a:cubicBezTo>
                  <a:cubicBezTo>
                    <a:pt x="7597" y="5084"/>
                    <a:pt x="7597" y="5596"/>
                    <a:pt x="7382" y="6037"/>
                  </a:cubicBezTo>
                  <a:cubicBezTo>
                    <a:pt x="7347" y="6132"/>
                    <a:pt x="7299" y="6215"/>
                    <a:pt x="7239" y="6310"/>
                  </a:cubicBezTo>
                  <a:cubicBezTo>
                    <a:pt x="7073" y="6549"/>
                    <a:pt x="6870" y="6751"/>
                    <a:pt x="6763" y="7025"/>
                  </a:cubicBezTo>
                  <a:cubicBezTo>
                    <a:pt x="6739" y="7084"/>
                    <a:pt x="6680" y="7120"/>
                    <a:pt x="6644" y="7156"/>
                  </a:cubicBezTo>
                  <a:cubicBezTo>
                    <a:pt x="6346" y="7382"/>
                    <a:pt x="6049" y="7620"/>
                    <a:pt x="5739" y="7823"/>
                  </a:cubicBezTo>
                  <a:cubicBezTo>
                    <a:pt x="5549" y="7942"/>
                    <a:pt x="5358" y="8061"/>
                    <a:pt x="5168" y="8120"/>
                  </a:cubicBezTo>
                  <a:cubicBezTo>
                    <a:pt x="4811" y="8227"/>
                    <a:pt x="4489" y="8442"/>
                    <a:pt x="4096" y="8442"/>
                  </a:cubicBezTo>
                  <a:cubicBezTo>
                    <a:pt x="4060" y="8442"/>
                    <a:pt x="4025" y="8454"/>
                    <a:pt x="3989" y="8465"/>
                  </a:cubicBezTo>
                  <a:cubicBezTo>
                    <a:pt x="3572" y="8692"/>
                    <a:pt x="3108" y="8644"/>
                    <a:pt x="2667" y="8716"/>
                  </a:cubicBezTo>
                  <a:cubicBezTo>
                    <a:pt x="2501" y="8751"/>
                    <a:pt x="2358" y="8656"/>
                    <a:pt x="2203" y="8596"/>
                  </a:cubicBezTo>
                  <a:cubicBezTo>
                    <a:pt x="2025" y="8525"/>
                    <a:pt x="1870" y="8430"/>
                    <a:pt x="1679" y="8370"/>
                  </a:cubicBezTo>
                  <a:cubicBezTo>
                    <a:pt x="1572" y="8335"/>
                    <a:pt x="1465" y="8275"/>
                    <a:pt x="1382" y="8156"/>
                  </a:cubicBezTo>
                  <a:cubicBezTo>
                    <a:pt x="1274" y="7977"/>
                    <a:pt x="1108" y="7834"/>
                    <a:pt x="1012" y="7644"/>
                  </a:cubicBezTo>
                  <a:cubicBezTo>
                    <a:pt x="929" y="7477"/>
                    <a:pt x="774" y="7370"/>
                    <a:pt x="655" y="7215"/>
                  </a:cubicBezTo>
                  <a:cubicBezTo>
                    <a:pt x="358" y="6858"/>
                    <a:pt x="227" y="6477"/>
                    <a:pt x="179" y="6025"/>
                  </a:cubicBezTo>
                  <a:cubicBezTo>
                    <a:pt x="131" y="5620"/>
                    <a:pt x="60" y="5239"/>
                    <a:pt x="12" y="4834"/>
                  </a:cubicBezTo>
                  <a:cubicBezTo>
                    <a:pt x="0" y="4656"/>
                    <a:pt x="0" y="4489"/>
                    <a:pt x="12" y="4310"/>
                  </a:cubicBezTo>
                  <a:cubicBezTo>
                    <a:pt x="12" y="4227"/>
                    <a:pt x="48" y="4132"/>
                    <a:pt x="36" y="4048"/>
                  </a:cubicBezTo>
                  <a:cubicBezTo>
                    <a:pt x="12" y="3834"/>
                    <a:pt x="60" y="3643"/>
                    <a:pt x="120" y="3453"/>
                  </a:cubicBezTo>
                  <a:cubicBezTo>
                    <a:pt x="179" y="3251"/>
                    <a:pt x="239" y="3060"/>
                    <a:pt x="310" y="2881"/>
                  </a:cubicBezTo>
                  <a:cubicBezTo>
                    <a:pt x="370" y="2762"/>
                    <a:pt x="453" y="2643"/>
                    <a:pt x="524" y="2524"/>
                  </a:cubicBezTo>
                  <a:cubicBezTo>
                    <a:pt x="667" y="2310"/>
                    <a:pt x="822" y="2096"/>
                    <a:pt x="953" y="1869"/>
                  </a:cubicBezTo>
                  <a:cubicBezTo>
                    <a:pt x="1108" y="1631"/>
                    <a:pt x="1251" y="1417"/>
                    <a:pt x="1489" y="1250"/>
                  </a:cubicBezTo>
                  <a:cubicBezTo>
                    <a:pt x="1548" y="1203"/>
                    <a:pt x="1608" y="1155"/>
                    <a:pt x="1655" y="1096"/>
                  </a:cubicBezTo>
                  <a:cubicBezTo>
                    <a:pt x="1882" y="857"/>
                    <a:pt x="2132" y="679"/>
                    <a:pt x="2417" y="548"/>
                  </a:cubicBezTo>
                  <a:cubicBezTo>
                    <a:pt x="2441" y="536"/>
                    <a:pt x="2453" y="536"/>
                    <a:pt x="2477" y="524"/>
                  </a:cubicBezTo>
                  <a:cubicBezTo>
                    <a:pt x="2798" y="238"/>
                    <a:pt x="3203" y="167"/>
                    <a:pt x="3632" y="131"/>
                  </a:cubicBezTo>
                  <a:cubicBezTo>
                    <a:pt x="3691" y="119"/>
                    <a:pt x="3787" y="107"/>
                    <a:pt x="3858" y="84"/>
                  </a:cubicBezTo>
                  <a:close/>
                  <a:moveTo>
                    <a:pt x="3799" y="655"/>
                  </a:moveTo>
                  <a:cubicBezTo>
                    <a:pt x="3453" y="667"/>
                    <a:pt x="3037" y="738"/>
                    <a:pt x="2703" y="1024"/>
                  </a:cubicBezTo>
                  <a:cubicBezTo>
                    <a:pt x="2679" y="1036"/>
                    <a:pt x="2679" y="1036"/>
                    <a:pt x="2667" y="1036"/>
                  </a:cubicBezTo>
                  <a:cubicBezTo>
                    <a:pt x="2239" y="1215"/>
                    <a:pt x="1965" y="1596"/>
                    <a:pt x="1608" y="1869"/>
                  </a:cubicBezTo>
                  <a:cubicBezTo>
                    <a:pt x="1358" y="2262"/>
                    <a:pt x="1072" y="2631"/>
                    <a:pt x="858" y="3036"/>
                  </a:cubicBezTo>
                  <a:cubicBezTo>
                    <a:pt x="584" y="3513"/>
                    <a:pt x="524" y="4060"/>
                    <a:pt x="560" y="4608"/>
                  </a:cubicBezTo>
                  <a:cubicBezTo>
                    <a:pt x="584" y="5132"/>
                    <a:pt x="679" y="5656"/>
                    <a:pt x="751" y="6191"/>
                  </a:cubicBezTo>
                  <a:cubicBezTo>
                    <a:pt x="762" y="6275"/>
                    <a:pt x="786" y="6382"/>
                    <a:pt x="858" y="6453"/>
                  </a:cubicBezTo>
                  <a:cubicBezTo>
                    <a:pt x="1120" y="6775"/>
                    <a:pt x="1358" y="7108"/>
                    <a:pt x="1584" y="7453"/>
                  </a:cubicBezTo>
                  <a:cubicBezTo>
                    <a:pt x="1846" y="7846"/>
                    <a:pt x="2286" y="7965"/>
                    <a:pt x="2679" y="8108"/>
                  </a:cubicBezTo>
                  <a:cubicBezTo>
                    <a:pt x="2715" y="8120"/>
                    <a:pt x="2727" y="8108"/>
                    <a:pt x="2763" y="8108"/>
                  </a:cubicBezTo>
                  <a:cubicBezTo>
                    <a:pt x="3072" y="8049"/>
                    <a:pt x="3406" y="8108"/>
                    <a:pt x="3703" y="7906"/>
                  </a:cubicBezTo>
                  <a:cubicBezTo>
                    <a:pt x="3751" y="7870"/>
                    <a:pt x="3799" y="7870"/>
                    <a:pt x="3858" y="7858"/>
                  </a:cubicBezTo>
                  <a:cubicBezTo>
                    <a:pt x="4144" y="7823"/>
                    <a:pt x="4418" y="7739"/>
                    <a:pt x="4692" y="7668"/>
                  </a:cubicBezTo>
                  <a:cubicBezTo>
                    <a:pt x="5061" y="7561"/>
                    <a:pt x="5394" y="7382"/>
                    <a:pt x="5692" y="7156"/>
                  </a:cubicBezTo>
                  <a:cubicBezTo>
                    <a:pt x="5858" y="7037"/>
                    <a:pt x="6037" y="6894"/>
                    <a:pt x="6192" y="6751"/>
                  </a:cubicBezTo>
                  <a:cubicBezTo>
                    <a:pt x="6239" y="6715"/>
                    <a:pt x="6275" y="6668"/>
                    <a:pt x="6311" y="6608"/>
                  </a:cubicBezTo>
                  <a:cubicBezTo>
                    <a:pt x="6418" y="6453"/>
                    <a:pt x="6489" y="6310"/>
                    <a:pt x="6608" y="6180"/>
                  </a:cubicBezTo>
                  <a:cubicBezTo>
                    <a:pt x="6799" y="5953"/>
                    <a:pt x="6930" y="5703"/>
                    <a:pt x="7001" y="5418"/>
                  </a:cubicBezTo>
                  <a:cubicBezTo>
                    <a:pt x="7061" y="5132"/>
                    <a:pt x="7073" y="4846"/>
                    <a:pt x="7180" y="4572"/>
                  </a:cubicBezTo>
                  <a:cubicBezTo>
                    <a:pt x="7192" y="4513"/>
                    <a:pt x="7180" y="4453"/>
                    <a:pt x="7180" y="4370"/>
                  </a:cubicBezTo>
                  <a:cubicBezTo>
                    <a:pt x="7132" y="3989"/>
                    <a:pt x="7108" y="3596"/>
                    <a:pt x="7025" y="3215"/>
                  </a:cubicBezTo>
                  <a:cubicBezTo>
                    <a:pt x="6954" y="2881"/>
                    <a:pt x="6870" y="2560"/>
                    <a:pt x="6656" y="2274"/>
                  </a:cubicBezTo>
                  <a:cubicBezTo>
                    <a:pt x="6418" y="1965"/>
                    <a:pt x="6180" y="1655"/>
                    <a:pt x="5977" y="1334"/>
                  </a:cubicBezTo>
                  <a:cubicBezTo>
                    <a:pt x="5823" y="1131"/>
                    <a:pt x="5680" y="941"/>
                    <a:pt x="5418" y="857"/>
                  </a:cubicBezTo>
                  <a:cubicBezTo>
                    <a:pt x="5346" y="846"/>
                    <a:pt x="5287" y="786"/>
                    <a:pt x="5227" y="738"/>
                  </a:cubicBezTo>
                  <a:cubicBezTo>
                    <a:pt x="5025" y="548"/>
                    <a:pt x="4751" y="524"/>
                    <a:pt x="4489" y="548"/>
                  </a:cubicBezTo>
                  <a:cubicBezTo>
                    <a:pt x="4275" y="595"/>
                    <a:pt x="4084" y="619"/>
                    <a:pt x="3799" y="6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6"/>
            <p:cNvSpPr/>
            <p:nvPr/>
          </p:nvSpPr>
          <p:spPr>
            <a:xfrm>
              <a:off x="3019125" y="1927450"/>
              <a:ext cx="24725" cy="25025"/>
            </a:xfrm>
            <a:custGeom>
              <a:avLst/>
              <a:gdLst/>
              <a:ahLst/>
              <a:cxnLst/>
              <a:rect l="l" t="t" r="r" b="b"/>
              <a:pathLst>
                <a:path w="989" h="1001" extrusionOk="0">
                  <a:moveTo>
                    <a:pt x="548" y="977"/>
                  </a:moveTo>
                  <a:lnTo>
                    <a:pt x="512" y="977"/>
                  </a:lnTo>
                  <a:cubicBezTo>
                    <a:pt x="357" y="1001"/>
                    <a:pt x="191" y="989"/>
                    <a:pt x="95" y="810"/>
                  </a:cubicBezTo>
                  <a:cubicBezTo>
                    <a:pt x="12" y="632"/>
                    <a:pt x="0" y="453"/>
                    <a:pt x="131" y="286"/>
                  </a:cubicBezTo>
                  <a:cubicBezTo>
                    <a:pt x="203" y="179"/>
                    <a:pt x="298" y="108"/>
                    <a:pt x="429" y="84"/>
                  </a:cubicBezTo>
                  <a:cubicBezTo>
                    <a:pt x="726" y="1"/>
                    <a:pt x="869" y="108"/>
                    <a:pt x="929" y="405"/>
                  </a:cubicBezTo>
                  <a:lnTo>
                    <a:pt x="929" y="429"/>
                  </a:lnTo>
                  <a:cubicBezTo>
                    <a:pt x="988" y="810"/>
                    <a:pt x="905" y="929"/>
                    <a:pt x="548" y="9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56"/>
            <p:cNvSpPr/>
            <p:nvPr/>
          </p:nvSpPr>
          <p:spPr>
            <a:xfrm>
              <a:off x="2869100" y="1840225"/>
              <a:ext cx="68475" cy="95875"/>
            </a:xfrm>
            <a:custGeom>
              <a:avLst/>
              <a:gdLst/>
              <a:ahLst/>
              <a:cxnLst/>
              <a:rect l="l" t="t" r="r" b="b"/>
              <a:pathLst>
                <a:path w="2739" h="3835" extrusionOk="0">
                  <a:moveTo>
                    <a:pt x="1679" y="2454"/>
                  </a:moveTo>
                  <a:cubicBezTo>
                    <a:pt x="1298" y="2477"/>
                    <a:pt x="905" y="2466"/>
                    <a:pt x="560" y="2716"/>
                  </a:cubicBezTo>
                  <a:cubicBezTo>
                    <a:pt x="536" y="2918"/>
                    <a:pt x="500" y="3120"/>
                    <a:pt x="536" y="3335"/>
                  </a:cubicBezTo>
                  <a:cubicBezTo>
                    <a:pt x="548" y="3418"/>
                    <a:pt x="548" y="3513"/>
                    <a:pt x="536" y="3597"/>
                  </a:cubicBezTo>
                  <a:cubicBezTo>
                    <a:pt x="512" y="3728"/>
                    <a:pt x="429" y="3835"/>
                    <a:pt x="322" y="3835"/>
                  </a:cubicBezTo>
                  <a:cubicBezTo>
                    <a:pt x="203" y="3835"/>
                    <a:pt x="131" y="3763"/>
                    <a:pt x="108" y="3656"/>
                  </a:cubicBezTo>
                  <a:cubicBezTo>
                    <a:pt x="60" y="3490"/>
                    <a:pt x="0" y="3311"/>
                    <a:pt x="0" y="3156"/>
                  </a:cubicBezTo>
                  <a:cubicBezTo>
                    <a:pt x="0" y="2858"/>
                    <a:pt x="36" y="2561"/>
                    <a:pt x="84" y="2263"/>
                  </a:cubicBezTo>
                  <a:cubicBezTo>
                    <a:pt x="119" y="2061"/>
                    <a:pt x="131" y="1858"/>
                    <a:pt x="143" y="1668"/>
                  </a:cubicBezTo>
                  <a:cubicBezTo>
                    <a:pt x="179" y="1227"/>
                    <a:pt x="250" y="787"/>
                    <a:pt x="405" y="382"/>
                  </a:cubicBezTo>
                  <a:cubicBezTo>
                    <a:pt x="500" y="96"/>
                    <a:pt x="858" y="1"/>
                    <a:pt x="1108" y="180"/>
                  </a:cubicBezTo>
                  <a:cubicBezTo>
                    <a:pt x="1251" y="263"/>
                    <a:pt x="1358" y="394"/>
                    <a:pt x="1405" y="549"/>
                  </a:cubicBezTo>
                  <a:lnTo>
                    <a:pt x="1727" y="1263"/>
                  </a:lnTo>
                  <a:cubicBezTo>
                    <a:pt x="1786" y="1394"/>
                    <a:pt x="1858" y="1525"/>
                    <a:pt x="1953" y="1644"/>
                  </a:cubicBezTo>
                  <a:cubicBezTo>
                    <a:pt x="2084" y="1858"/>
                    <a:pt x="2203" y="2085"/>
                    <a:pt x="2263" y="2335"/>
                  </a:cubicBezTo>
                  <a:cubicBezTo>
                    <a:pt x="2334" y="2585"/>
                    <a:pt x="2429" y="2823"/>
                    <a:pt x="2584" y="3049"/>
                  </a:cubicBezTo>
                  <a:cubicBezTo>
                    <a:pt x="2667" y="3168"/>
                    <a:pt x="2739" y="3287"/>
                    <a:pt x="2739" y="3430"/>
                  </a:cubicBezTo>
                  <a:cubicBezTo>
                    <a:pt x="2739" y="3549"/>
                    <a:pt x="2667" y="3656"/>
                    <a:pt x="2560" y="3704"/>
                  </a:cubicBezTo>
                  <a:cubicBezTo>
                    <a:pt x="2441" y="3751"/>
                    <a:pt x="2286" y="3716"/>
                    <a:pt x="2227" y="3585"/>
                  </a:cubicBezTo>
                  <a:cubicBezTo>
                    <a:pt x="2096" y="3347"/>
                    <a:pt x="1917" y="3120"/>
                    <a:pt x="1846" y="2858"/>
                  </a:cubicBezTo>
                  <a:cubicBezTo>
                    <a:pt x="1798" y="2704"/>
                    <a:pt x="1727" y="2585"/>
                    <a:pt x="1679" y="2454"/>
                  </a:cubicBezTo>
                  <a:close/>
                  <a:moveTo>
                    <a:pt x="1453" y="1918"/>
                  </a:moveTo>
                  <a:cubicBezTo>
                    <a:pt x="1191" y="1561"/>
                    <a:pt x="1179" y="1120"/>
                    <a:pt x="858" y="823"/>
                  </a:cubicBezTo>
                  <a:cubicBezTo>
                    <a:pt x="834" y="882"/>
                    <a:pt x="786" y="930"/>
                    <a:pt x="774" y="989"/>
                  </a:cubicBezTo>
                  <a:cubicBezTo>
                    <a:pt x="739" y="1323"/>
                    <a:pt x="619" y="1644"/>
                    <a:pt x="715" y="2001"/>
                  </a:cubicBezTo>
                  <a:cubicBezTo>
                    <a:pt x="941" y="2025"/>
                    <a:pt x="1155" y="1966"/>
                    <a:pt x="1453" y="19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7"/>
          <p:cNvSpPr/>
          <p:nvPr/>
        </p:nvSpPr>
        <p:spPr>
          <a:xfrm rot="5400000" flipH="1">
            <a:off x="1840409" y="938526"/>
            <a:ext cx="1013745" cy="983519"/>
          </a:xfrm>
          <a:custGeom>
            <a:avLst/>
            <a:gdLst/>
            <a:ahLst/>
            <a:cxnLst/>
            <a:rect l="l" t="t" r="r" b="b"/>
            <a:pathLst>
              <a:path w="13013" h="12625" extrusionOk="0">
                <a:moveTo>
                  <a:pt x="7658" y="5959"/>
                </a:moveTo>
                <a:cubicBezTo>
                  <a:pt x="7813" y="5959"/>
                  <a:pt x="7969" y="5971"/>
                  <a:pt x="8124" y="5994"/>
                </a:cubicBezTo>
                <a:cubicBezTo>
                  <a:pt x="8542" y="7175"/>
                  <a:pt x="8499" y="8341"/>
                  <a:pt x="7356" y="8954"/>
                </a:cubicBezTo>
                <a:cubicBezTo>
                  <a:pt x="7124" y="9078"/>
                  <a:pt x="6888" y="9136"/>
                  <a:pt x="6664" y="9136"/>
                </a:cubicBezTo>
                <a:cubicBezTo>
                  <a:pt x="5988" y="9136"/>
                  <a:pt x="5422" y="8611"/>
                  <a:pt x="5422" y="7802"/>
                </a:cubicBezTo>
                <a:cubicBezTo>
                  <a:pt x="5422" y="6988"/>
                  <a:pt x="5992" y="6387"/>
                  <a:pt x="6737" y="6117"/>
                </a:cubicBezTo>
                <a:cubicBezTo>
                  <a:pt x="7036" y="6008"/>
                  <a:pt x="7346" y="5959"/>
                  <a:pt x="7658" y="5959"/>
                </a:cubicBezTo>
                <a:close/>
                <a:moveTo>
                  <a:pt x="1821" y="1"/>
                </a:moveTo>
                <a:cubicBezTo>
                  <a:pt x="1803" y="1"/>
                  <a:pt x="1783" y="3"/>
                  <a:pt x="1763" y="8"/>
                </a:cubicBezTo>
                <a:cubicBezTo>
                  <a:pt x="1244" y="143"/>
                  <a:pt x="726" y="281"/>
                  <a:pt x="207" y="412"/>
                </a:cubicBezTo>
                <a:cubicBezTo>
                  <a:pt x="38" y="455"/>
                  <a:pt x="1" y="705"/>
                  <a:pt x="155" y="788"/>
                </a:cubicBezTo>
                <a:lnTo>
                  <a:pt x="1158" y="1318"/>
                </a:lnTo>
                <a:cubicBezTo>
                  <a:pt x="1193" y="1336"/>
                  <a:pt x="1226" y="1345"/>
                  <a:pt x="1258" y="1345"/>
                </a:cubicBezTo>
                <a:cubicBezTo>
                  <a:pt x="1442" y="1345"/>
                  <a:pt x="1562" y="1073"/>
                  <a:pt x="1365" y="965"/>
                </a:cubicBezTo>
                <a:lnTo>
                  <a:pt x="1170" y="862"/>
                </a:lnTo>
                <a:cubicBezTo>
                  <a:pt x="1155" y="851"/>
                  <a:pt x="1141" y="839"/>
                  <a:pt x="1127" y="831"/>
                </a:cubicBezTo>
                <a:lnTo>
                  <a:pt x="1127" y="831"/>
                </a:lnTo>
                <a:cubicBezTo>
                  <a:pt x="2892" y="891"/>
                  <a:pt x="4562" y="1556"/>
                  <a:pt x="5909" y="2719"/>
                </a:cubicBezTo>
                <a:cubicBezTo>
                  <a:pt x="6551" y="3272"/>
                  <a:pt x="7459" y="4418"/>
                  <a:pt x="7972" y="5610"/>
                </a:cubicBezTo>
                <a:cubicBezTo>
                  <a:pt x="7820" y="5592"/>
                  <a:pt x="7669" y="5582"/>
                  <a:pt x="7519" y="5582"/>
                </a:cubicBezTo>
                <a:cubicBezTo>
                  <a:pt x="6651" y="5582"/>
                  <a:pt x="5835" y="5909"/>
                  <a:pt x="5307" y="6748"/>
                </a:cubicBezTo>
                <a:cubicBezTo>
                  <a:pt x="4523" y="7991"/>
                  <a:pt x="5406" y="9597"/>
                  <a:pt x="6674" y="9597"/>
                </a:cubicBezTo>
                <a:cubicBezTo>
                  <a:pt x="6959" y="9597"/>
                  <a:pt x="7262" y="9516"/>
                  <a:pt x="7571" y="9332"/>
                </a:cubicBezTo>
                <a:cubicBezTo>
                  <a:pt x="8766" y="8622"/>
                  <a:pt x="8869" y="7326"/>
                  <a:pt x="8531" y="6077"/>
                </a:cubicBezTo>
                <a:lnTo>
                  <a:pt x="8531" y="6077"/>
                </a:lnTo>
                <a:cubicBezTo>
                  <a:pt x="9227" y="6261"/>
                  <a:pt x="9886" y="6642"/>
                  <a:pt x="10408" y="7094"/>
                </a:cubicBezTo>
                <a:cubicBezTo>
                  <a:pt x="11961" y="8438"/>
                  <a:pt x="12571" y="10496"/>
                  <a:pt x="12233" y="12484"/>
                </a:cubicBezTo>
                <a:cubicBezTo>
                  <a:pt x="12219" y="12569"/>
                  <a:pt x="12285" y="12624"/>
                  <a:pt x="12349" y="12624"/>
                </a:cubicBezTo>
                <a:cubicBezTo>
                  <a:pt x="12391" y="12624"/>
                  <a:pt x="12432" y="12600"/>
                  <a:pt x="12448" y="12544"/>
                </a:cubicBezTo>
                <a:cubicBezTo>
                  <a:pt x="13012" y="10501"/>
                  <a:pt x="12242" y="8229"/>
                  <a:pt x="10668" y="6836"/>
                </a:cubicBezTo>
                <a:cubicBezTo>
                  <a:pt x="10081" y="6315"/>
                  <a:pt x="9262" y="5879"/>
                  <a:pt x="8413" y="5687"/>
                </a:cubicBezTo>
                <a:cubicBezTo>
                  <a:pt x="8161" y="4963"/>
                  <a:pt x="7800" y="4281"/>
                  <a:pt x="7348" y="3662"/>
                </a:cubicBezTo>
                <a:cubicBezTo>
                  <a:pt x="5992" y="1862"/>
                  <a:pt x="3952" y="702"/>
                  <a:pt x="1714" y="461"/>
                </a:cubicBezTo>
                <a:lnTo>
                  <a:pt x="1875" y="421"/>
                </a:lnTo>
                <a:cubicBezTo>
                  <a:pt x="2121" y="360"/>
                  <a:pt x="2044" y="1"/>
                  <a:pt x="18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57"/>
          <p:cNvSpPr/>
          <p:nvPr/>
        </p:nvSpPr>
        <p:spPr>
          <a:xfrm>
            <a:off x="3380785" y="344832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57"/>
          <p:cNvSpPr/>
          <p:nvPr/>
        </p:nvSpPr>
        <p:spPr>
          <a:xfrm rot="-1177723">
            <a:off x="4415908" y="75549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8" name="Google Shape;498;p57"/>
          <p:cNvGrpSpPr/>
          <p:nvPr/>
        </p:nvGrpSpPr>
        <p:grpSpPr>
          <a:xfrm>
            <a:off x="5436575" y="1277225"/>
            <a:ext cx="2197791" cy="3432735"/>
            <a:chOff x="5677350" y="1171275"/>
            <a:chExt cx="2197791" cy="3432735"/>
          </a:xfrm>
        </p:grpSpPr>
        <p:sp>
          <p:nvSpPr>
            <p:cNvPr id="499" name="Google Shape;499;p57"/>
            <p:cNvSpPr/>
            <p:nvPr/>
          </p:nvSpPr>
          <p:spPr>
            <a:xfrm>
              <a:off x="5677350" y="1171275"/>
              <a:ext cx="2197791" cy="3060926"/>
            </a:xfrm>
            <a:custGeom>
              <a:avLst/>
              <a:gdLst/>
              <a:ahLst/>
              <a:cxnLst/>
              <a:rect l="l" t="t" r="r" b="b"/>
              <a:pathLst>
                <a:path w="26652" h="37119" extrusionOk="0">
                  <a:moveTo>
                    <a:pt x="1276" y="796"/>
                  </a:moveTo>
                  <a:cubicBezTo>
                    <a:pt x="3124" y="1744"/>
                    <a:pt x="4886" y="2856"/>
                    <a:pt x="6540" y="4117"/>
                  </a:cubicBezTo>
                  <a:cubicBezTo>
                    <a:pt x="6528" y="4137"/>
                    <a:pt x="6517" y="4160"/>
                    <a:pt x="6514" y="4182"/>
                  </a:cubicBezTo>
                  <a:cubicBezTo>
                    <a:pt x="6105" y="6271"/>
                    <a:pt x="4430" y="7408"/>
                    <a:pt x="2563" y="7408"/>
                  </a:cubicBezTo>
                  <a:cubicBezTo>
                    <a:pt x="2074" y="7408"/>
                    <a:pt x="1572" y="7330"/>
                    <a:pt x="1075" y="7171"/>
                  </a:cubicBezTo>
                  <a:lnTo>
                    <a:pt x="1075" y="7168"/>
                  </a:lnTo>
                  <a:cubicBezTo>
                    <a:pt x="1035" y="5042"/>
                    <a:pt x="1113" y="2913"/>
                    <a:pt x="1276" y="796"/>
                  </a:cubicBezTo>
                  <a:close/>
                  <a:moveTo>
                    <a:pt x="19589" y="22369"/>
                  </a:moveTo>
                  <a:lnTo>
                    <a:pt x="19589" y="22369"/>
                  </a:lnTo>
                  <a:cubicBezTo>
                    <a:pt x="20781" y="23790"/>
                    <a:pt x="21855" y="25306"/>
                    <a:pt x="22803" y="26902"/>
                  </a:cubicBezTo>
                  <a:cubicBezTo>
                    <a:pt x="23024" y="27283"/>
                    <a:pt x="23331" y="27693"/>
                    <a:pt x="23474" y="28105"/>
                  </a:cubicBezTo>
                  <a:cubicBezTo>
                    <a:pt x="23680" y="28699"/>
                    <a:pt x="23755" y="28661"/>
                    <a:pt x="23242" y="29143"/>
                  </a:cubicBezTo>
                  <a:cubicBezTo>
                    <a:pt x="22819" y="29543"/>
                    <a:pt x="21329" y="30480"/>
                    <a:pt x="20330" y="30480"/>
                  </a:cubicBezTo>
                  <a:cubicBezTo>
                    <a:pt x="19934" y="30480"/>
                    <a:pt x="19615" y="30332"/>
                    <a:pt x="19471" y="29945"/>
                  </a:cubicBezTo>
                  <a:cubicBezTo>
                    <a:pt x="19568" y="29882"/>
                    <a:pt x="19666" y="29819"/>
                    <a:pt x="19755" y="29750"/>
                  </a:cubicBezTo>
                  <a:cubicBezTo>
                    <a:pt x="19815" y="29787"/>
                    <a:pt x="19881" y="29819"/>
                    <a:pt x="19947" y="29839"/>
                  </a:cubicBezTo>
                  <a:cubicBezTo>
                    <a:pt x="19981" y="29852"/>
                    <a:pt x="20015" y="29858"/>
                    <a:pt x="20047" y="29858"/>
                  </a:cubicBezTo>
                  <a:cubicBezTo>
                    <a:pt x="20138" y="29858"/>
                    <a:pt x="20219" y="29811"/>
                    <a:pt x="20285" y="29739"/>
                  </a:cubicBezTo>
                  <a:cubicBezTo>
                    <a:pt x="20981" y="28974"/>
                    <a:pt x="20408" y="26782"/>
                    <a:pt x="20282" y="25873"/>
                  </a:cubicBezTo>
                  <a:cubicBezTo>
                    <a:pt x="20119" y="24693"/>
                    <a:pt x="19887" y="23524"/>
                    <a:pt x="19589" y="22369"/>
                  </a:cubicBezTo>
                  <a:close/>
                  <a:moveTo>
                    <a:pt x="23623" y="29561"/>
                  </a:moveTo>
                  <a:cubicBezTo>
                    <a:pt x="24334" y="30206"/>
                    <a:pt x="24772" y="30968"/>
                    <a:pt x="24964" y="31879"/>
                  </a:cubicBezTo>
                  <a:cubicBezTo>
                    <a:pt x="24715" y="31759"/>
                    <a:pt x="24457" y="31661"/>
                    <a:pt x="24190" y="31587"/>
                  </a:cubicBezTo>
                  <a:cubicBezTo>
                    <a:pt x="24162" y="31579"/>
                    <a:pt x="24135" y="31575"/>
                    <a:pt x="24110" y="31575"/>
                  </a:cubicBezTo>
                  <a:cubicBezTo>
                    <a:pt x="23919" y="31575"/>
                    <a:pt x="23807" y="31785"/>
                    <a:pt x="23918" y="31962"/>
                  </a:cubicBezTo>
                  <a:cubicBezTo>
                    <a:pt x="24356" y="32644"/>
                    <a:pt x="24749" y="33355"/>
                    <a:pt x="25087" y="34091"/>
                  </a:cubicBezTo>
                  <a:cubicBezTo>
                    <a:pt x="25288" y="34532"/>
                    <a:pt x="25528" y="35042"/>
                    <a:pt x="25623" y="35518"/>
                  </a:cubicBezTo>
                  <a:cubicBezTo>
                    <a:pt x="25728" y="36068"/>
                    <a:pt x="25680" y="36339"/>
                    <a:pt x="25333" y="36339"/>
                  </a:cubicBezTo>
                  <a:cubicBezTo>
                    <a:pt x="25233" y="36339"/>
                    <a:pt x="25108" y="36317"/>
                    <a:pt x="24955" y="36272"/>
                  </a:cubicBezTo>
                  <a:cubicBezTo>
                    <a:pt x="23397" y="35813"/>
                    <a:pt x="21778" y="34146"/>
                    <a:pt x="20720" y="32999"/>
                  </a:cubicBezTo>
                  <a:cubicBezTo>
                    <a:pt x="20672" y="32944"/>
                    <a:pt x="20608" y="32918"/>
                    <a:pt x="20544" y="32918"/>
                  </a:cubicBezTo>
                  <a:cubicBezTo>
                    <a:pt x="20455" y="32918"/>
                    <a:pt x="20367" y="32969"/>
                    <a:pt x="20331" y="33062"/>
                  </a:cubicBezTo>
                  <a:cubicBezTo>
                    <a:pt x="20236" y="33197"/>
                    <a:pt x="20144" y="33332"/>
                    <a:pt x="20053" y="33466"/>
                  </a:cubicBezTo>
                  <a:cubicBezTo>
                    <a:pt x="19666" y="32673"/>
                    <a:pt x="19606" y="31865"/>
                    <a:pt x="19829" y="31002"/>
                  </a:cubicBezTo>
                  <a:lnTo>
                    <a:pt x="19829" y="31002"/>
                  </a:lnTo>
                  <a:cubicBezTo>
                    <a:pt x="19952" y="31041"/>
                    <a:pt x="20087" y="31059"/>
                    <a:pt x="20231" y="31059"/>
                  </a:cubicBezTo>
                  <a:cubicBezTo>
                    <a:pt x="21236" y="31059"/>
                    <a:pt x="22701" y="30197"/>
                    <a:pt x="23623" y="29561"/>
                  </a:cubicBezTo>
                  <a:close/>
                  <a:moveTo>
                    <a:pt x="1000" y="0"/>
                  </a:moveTo>
                  <a:cubicBezTo>
                    <a:pt x="849" y="0"/>
                    <a:pt x="706" y="137"/>
                    <a:pt x="694" y="286"/>
                  </a:cubicBezTo>
                  <a:cubicBezTo>
                    <a:pt x="1" y="8927"/>
                    <a:pt x="760" y="19051"/>
                    <a:pt x="5454" y="26693"/>
                  </a:cubicBezTo>
                  <a:cubicBezTo>
                    <a:pt x="5419" y="26721"/>
                    <a:pt x="5399" y="26762"/>
                    <a:pt x="5402" y="26807"/>
                  </a:cubicBezTo>
                  <a:cubicBezTo>
                    <a:pt x="5408" y="27028"/>
                    <a:pt x="5416" y="27249"/>
                    <a:pt x="5428" y="27469"/>
                  </a:cubicBezTo>
                  <a:lnTo>
                    <a:pt x="5835" y="27401"/>
                  </a:lnTo>
                  <a:cubicBezTo>
                    <a:pt x="5829" y="27352"/>
                    <a:pt x="5820" y="27303"/>
                    <a:pt x="5812" y="27257"/>
                  </a:cubicBezTo>
                  <a:lnTo>
                    <a:pt x="5812" y="27257"/>
                  </a:lnTo>
                  <a:cubicBezTo>
                    <a:pt x="7204" y="29398"/>
                    <a:pt x="8918" y="31332"/>
                    <a:pt x="11015" y="32962"/>
                  </a:cubicBezTo>
                  <a:lnTo>
                    <a:pt x="11236" y="32676"/>
                  </a:lnTo>
                  <a:cubicBezTo>
                    <a:pt x="7124" y="28727"/>
                    <a:pt x="4190" y="23942"/>
                    <a:pt x="2628" y="18435"/>
                  </a:cubicBezTo>
                  <a:cubicBezTo>
                    <a:pt x="1623" y="14885"/>
                    <a:pt x="1173" y="11231"/>
                    <a:pt x="1081" y="7558"/>
                  </a:cubicBezTo>
                  <a:lnTo>
                    <a:pt x="1081" y="7558"/>
                  </a:lnTo>
                  <a:cubicBezTo>
                    <a:pt x="1626" y="7807"/>
                    <a:pt x="2186" y="7921"/>
                    <a:pt x="2734" y="7921"/>
                  </a:cubicBezTo>
                  <a:cubicBezTo>
                    <a:pt x="4680" y="7921"/>
                    <a:pt x="6482" y="6476"/>
                    <a:pt x="6967" y="4446"/>
                  </a:cubicBezTo>
                  <a:cubicBezTo>
                    <a:pt x="9818" y="6684"/>
                    <a:pt x="12311" y="9349"/>
                    <a:pt x="14351" y="12346"/>
                  </a:cubicBezTo>
                  <a:cubicBezTo>
                    <a:pt x="16021" y="14799"/>
                    <a:pt x="17356" y="17461"/>
                    <a:pt x="18322" y="20266"/>
                  </a:cubicBezTo>
                  <a:cubicBezTo>
                    <a:pt x="18818" y="21710"/>
                    <a:pt x="19202" y="23188"/>
                    <a:pt x="19477" y="24690"/>
                  </a:cubicBezTo>
                  <a:cubicBezTo>
                    <a:pt x="19609" y="25423"/>
                    <a:pt x="19715" y="26160"/>
                    <a:pt x="19792" y="26902"/>
                  </a:cubicBezTo>
                  <a:cubicBezTo>
                    <a:pt x="19823" y="27211"/>
                    <a:pt x="19852" y="27521"/>
                    <a:pt x="19872" y="27833"/>
                  </a:cubicBezTo>
                  <a:cubicBezTo>
                    <a:pt x="19884" y="27965"/>
                    <a:pt x="19952" y="28475"/>
                    <a:pt x="20015" y="28896"/>
                  </a:cubicBezTo>
                  <a:cubicBezTo>
                    <a:pt x="19972" y="28899"/>
                    <a:pt x="19930" y="28911"/>
                    <a:pt x="19892" y="28933"/>
                  </a:cubicBezTo>
                  <a:cubicBezTo>
                    <a:pt x="19586" y="29134"/>
                    <a:pt x="19305" y="29380"/>
                    <a:pt x="18993" y="29581"/>
                  </a:cubicBezTo>
                  <a:cubicBezTo>
                    <a:pt x="18735" y="29750"/>
                    <a:pt x="18462" y="29888"/>
                    <a:pt x="18193" y="30031"/>
                  </a:cubicBezTo>
                  <a:lnTo>
                    <a:pt x="18365" y="30438"/>
                  </a:lnTo>
                  <a:cubicBezTo>
                    <a:pt x="18643" y="30358"/>
                    <a:pt x="18909" y="30249"/>
                    <a:pt x="19164" y="30114"/>
                  </a:cubicBezTo>
                  <a:cubicBezTo>
                    <a:pt x="19219" y="30461"/>
                    <a:pt x="19354" y="30696"/>
                    <a:pt x="19540" y="30845"/>
                  </a:cubicBezTo>
                  <a:cubicBezTo>
                    <a:pt x="19127" y="31896"/>
                    <a:pt x="19248" y="32988"/>
                    <a:pt x="19821" y="33982"/>
                  </a:cubicBezTo>
                  <a:cubicBezTo>
                    <a:pt x="19864" y="34058"/>
                    <a:pt x="19952" y="34116"/>
                    <a:pt x="20039" y="34116"/>
                  </a:cubicBezTo>
                  <a:cubicBezTo>
                    <a:pt x="20084" y="34116"/>
                    <a:pt x="20129" y="34101"/>
                    <a:pt x="20167" y="34065"/>
                  </a:cubicBezTo>
                  <a:cubicBezTo>
                    <a:pt x="20336" y="33908"/>
                    <a:pt x="20483" y="33727"/>
                    <a:pt x="20597" y="33527"/>
                  </a:cubicBezTo>
                  <a:cubicBezTo>
                    <a:pt x="22018" y="35022"/>
                    <a:pt x="23709" y="36234"/>
                    <a:pt x="25583" y="37100"/>
                  </a:cubicBezTo>
                  <a:cubicBezTo>
                    <a:pt x="25611" y="37113"/>
                    <a:pt x="25639" y="37119"/>
                    <a:pt x="25666" y="37119"/>
                  </a:cubicBezTo>
                  <a:cubicBezTo>
                    <a:pt x="25761" y="37119"/>
                    <a:pt x="25842" y="37045"/>
                    <a:pt x="25887" y="36962"/>
                  </a:cubicBezTo>
                  <a:cubicBezTo>
                    <a:pt x="26652" y="35532"/>
                    <a:pt x="25546" y="33621"/>
                    <a:pt x="24675" y="32257"/>
                  </a:cubicBezTo>
                  <a:lnTo>
                    <a:pt x="24675" y="32257"/>
                  </a:lnTo>
                  <a:cubicBezTo>
                    <a:pt x="24835" y="32332"/>
                    <a:pt x="24990" y="32418"/>
                    <a:pt x="25139" y="32515"/>
                  </a:cubicBezTo>
                  <a:cubicBezTo>
                    <a:pt x="25184" y="32542"/>
                    <a:pt x="25232" y="32555"/>
                    <a:pt x="25278" y="32555"/>
                  </a:cubicBezTo>
                  <a:cubicBezTo>
                    <a:pt x="25416" y="32555"/>
                    <a:pt x="25536" y="32443"/>
                    <a:pt x="25517" y="32280"/>
                  </a:cubicBezTo>
                  <a:cubicBezTo>
                    <a:pt x="25379" y="31082"/>
                    <a:pt x="24875" y="30088"/>
                    <a:pt x="24021" y="29280"/>
                  </a:cubicBezTo>
                  <a:cubicBezTo>
                    <a:pt x="24156" y="29180"/>
                    <a:pt x="24265" y="29094"/>
                    <a:pt x="24345" y="29028"/>
                  </a:cubicBezTo>
                  <a:cubicBezTo>
                    <a:pt x="24445" y="28945"/>
                    <a:pt x="24480" y="28802"/>
                    <a:pt x="24428" y="28678"/>
                  </a:cubicBezTo>
                  <a:cubicBezTo>
                    <a:pt x="23190" y="26183"/>
                    <a:pt x="21652" y="23847"/>
                    <a:pt x="19844" y="21727"/>
                  </a:cubicBezTo>
                  <a:cubicBezTo>
                    <a:pt x="19779" y="21652"/>
                    <a:pt x="19701" y="21621"/>
                    <a:pt x="19624" y="21621"/>
                  </a:cubicBezTo>
                  <a:cubicBezTo>
                    <a:pt x="19543" y="21621"/>
                    <a:pt x="19464" y="21655"/>
                    <a:pt x="19405" y="21710"/>
                  </a:cubicBezTo>
                  <a:cubicBezTo>
                    <a:pt x="19336" y="21466"/>
                    <a:pt x="19268" y="21217"/>
                    <a:pt x="19193" y="20973"/>
                  </a:cubicBezTo>
                  <a:cubicBezTo>
                    <a:pt x="18299" y="18065"/>
                    <a:pt x="16984" y="15300"/>
                    <a:pt x="15342" y="12741"/>
                  </a:cubicBezTo>
                  <a:cubicBezTo>
                    <a:pt x="11852" y="7300"/>
                    <a:pt x="6892" y="2890"/>
                    <a:pt x="1107" y="25"/>
                  </a:cubicBezTo>
                  <a:cubicBezTo>
                    <a:pt x="1072" y="8"/>
                    <a:pt x="1036" y="0"/>
                    <a:pt x="1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7"/>
            <p:cNvSpPr/>
            <p:nvPr/>
          </p:nvSpPr>
          <p:spPr>
            <a:xfrm>
              <a:off x="7294004" y="3608848"/>
              <a:ext cx="504918" cy="559096"/>
            </a:xfrm>
            <a:custGeom>
              <a:avLst/>
              <a:gdLst/>
              <a:ahLst/>
              <a:cxnLst/>
              <a:rect l="l" t="t" r="r" b="b"/>
              <a:pathLst>
                <a:path w="6123" h="6780" extrusionOk="0">
                  <a:moveTo>
                    <a:pt x="4018" y="1"/>
                  </a:moveTo>
                  <a:cubicBezTo>
                    <a:pt x="3094" y="637"/>
                    <a:pt x="1631" y="1499"/>
                    <a:pt x="626" y="1499"/>
                  </a:cubicBezTo>
                  <a:cubicBezTo>
                    <a:pt x="482" y="1499"/>
                    <a:pt x="347" y="1481"/>
                    <a:pt x="224" y="1442"/>
                  </a:cubicBezTo>
                  <a:lnTo>
                    <a:pt x="224" y="1442"/>
                  </a:lnTo>
                  <a:cubicBezTo>
                    <a:pt x="1" y="2305"/>
                    <a:pt x="61" y="3113"/>
                    <a:pt x="448" y="3906"/>
                  </a:cubicBezTo>
                  <a:cubicBezTo>
                    <a:pt x="539" y="3772"/>
                    <a:pt x="631" y="3637"/>
                    <a:pt x="726" y="3502"/>
                  </a:cubicBezTo>
                  <a:cubicBezTo>
                    <a:pt x="762" y="3409"/>
                    <a:pt x="850" y="3358"/>
                    <a:pt x="939" y="3358"/>
                  </a:cubicBezTo>
                  <a:cubicBezTo>
                    <a:pt x="1003" y="3358"/>
                    <a:pt x="1067" y="3384"/>
                    <a:pt x="1115" y="3439"/>
                  </a:cubicBezTo>
                  <a:cubicBezTo>
                    <a:pt x="2173" y="4586"/>
                    <a:pt x="3792" y="6253"/>
                    <a:pt x="5350" y="6712"/>
                  </a:cubicBezTo>
                  <a:cubicBezTo>
                    <a:pt x="5503" y="6757"/>
                    <a:pt x="5628" y="6779"/>
                    <a:pt x="5728" y="6779"/>
                  </a:cubicBezTo>
                  <a:cubicBezTo>
                    <a:pt x="6075" y="6779"/>
                    <a:pt x="6123" y="6508"/>
                    <a:pt x="6018" y="5958"/>
                  </a:cubicBezTo>
                  <a:cubicBezTo>
                    <a:pt x="5923" y="5482"/>
                    <a:pt x="5683" y="4972"/>
                    <a:pt x="5482" y="4531"/>
                  </a:cubicBezTo>
                  <a:cubicBezTo>
                    <a:pt x="5144" y="3795"/>
                    <a:pt x="4751" y="3084"/>
                    <a:pt x="4313" y="2402"/>
                  </a:cubicBezTo>
                  <a:cubicBezTo>
                    <a:pt x="4202" y="2226"/>
                    <a:pt x="4311" y="2014"/>
                    <a:pt x="4502" y="2014"/>
                  </a:cubicBezTo>
                  <a:cubicBezTo>
                    <a:pt x="4528" y="2014"/>
                    <a:pt x="4556" y="2018"/>
                    <a:pt x="4585" y="2027"/>
                  </a:cubicBezTo>
                  <a:cubicBezTo>
                    <a:pt x="4852" y="2101"/>
                    <a:pt x="5110" y="2199"/>
                    <a:pt x="5359" y="2319"/>
                  </a:cubicBezTo>
                  <a:cubicBezTo>
                    <a:pt x="5164" y="1408"/>
                    <a:pt x="4729" y="646"/>
                    <a:pt x="40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7"/>
            <p:cNvSpPr/>
            <p:nvPr/>
          </p:nvSpPr>
          <p:spPr>
            <a:xfrm>
              <a:off x="7283120" y="3015782"/>
              <a:ext cx="353104" cy="669018"/>
            </a:xfrm>
            <a:custGeom>
              <a:avLst/>
              <a:gdLst/>
              <a:ahLst/>
              <a:cxnLst/>
              <a:rect l="l" t="t" r="r" b="b"/>
              <a:pathLst>
                <a:path w="4282" h="8113" extrusionOk="0">
                  <a:moveTo>
                    <a:pt x="116" y="1"/>
                  </a:moveTo>
                  <a:lnTo>
                    <a:pt x="116" y="1"/>
                  </a:lnTo>
                  <a:cubicBezTo>
                    <a:pt x="416" y="1156"/>
                    <a:pt x="648" y="2325"/>
                    <a:pt x="809" y="3505"/>
                  </a:cubicBezTo>
                  <a:cubicBezTo>
                    <a:pt x="935" y="4416"/>
                    <a:pt x="1508" y="6608"/>
                    <a:pt x="812" y="7371"/>
                  </a:cubicBezTo>
                  <a:cubicBezTo>
                    <a:pt x="746" y="7443"/>
                    <a:pt x="665" y="7490"/>
                    <a:pt x="575" y="7490"/>
                  </a:cubicBezTo>
                  <a:cubicBezTo>
                    <a:pt x="543" y="7490"/>
                    <a:pt x="510" y="7484"/>
                    <a:pt x="477" y="7471"/>
                  </a:cubicBezTo>
                  <a:cubicBezTo>
                    <a:pt x="408" y="7451"/>
                    <a:pt x="345" y="7419"/>
                    <a:pt x="285" y="7382"/>
                  </a:cubicBezTo>
                  <a:cubicBezTo>
                    <a:pt x="193" y="7451"/>
                    <a:pt x="98" y="7514"/>
                    <a:pt x="1" y="7577"/>
                  </a:cubicBezTo>
                  <a:cubicBezTo>
                    <a:pt x="144" y="7964"/>
                    <a:pt x="463" y="8112"/>
                    <a:pt x="858" y="8112"/>
                  </a:cubicBezTo>
                  <a:cubicBezTo>
                    <a:pt x="1856" y="8112"/>
                    <a:pt x="3346" y="7175"/>
                    <a:pt x="3769" y="6775"/>
                  </a:cubicBezTo>
                  <a:cubicBezTo>
                    <a:pt x="4282" y="6293"/>
                    <a:pt x="4207" y="6331"/>
                    <a:pt x="4001" y="5737"/>
                  </a:cubicBezTo>
                  <a:cubicBezTo>
                    <a:pt x="3858" y="5325"/>
                    <a:pt x="3554" y="4915"/>
                    <a:pt x="3330" y="4534"/>
                  </a:cubicBezTo>
                  <a:cubicBezTo>
                    <a:pt x="2382" y="2938"/>
                    <a:pt x="1308" y="1422"/>
                    <a:pt x="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7"/>
            <p:cNvSpPr/>
            <p:nvPr/>
          </p:nvSpPr>
          <p:spPr>
            <a:xfrm>
              <a:off x="6124868" y="3042582"/>
              <a:ext cx="1193150" cy="1561427"/>
            </a:xfrm>
            <a:custGeom>
              <a:avLst/>
              <a:gdLst/>
              <a:ahLst/>
              <a:cxnLst/>
              <a:rect l="l" t="t" r="r" b="b"/>
              <a:pathLst>
                <a:path w="14469" h="18935" extrusionOk="0">
                  <a:moveTo>
                    <a:pt x="6061" y="983"/>
                  </a:moveTo>
                  <a:cubicBezTo>
                    <a:pt x="8454" y="3180"/>
                    <a:pt x="11394" y="5100"/>
                    <a:pt x="12485" y="8266"/>
                  </a:cubicBezTo>
                  <a:cubicBezTo>
                    <a:pt x="12399" y="8347"/>
                    <a:pt x="12385" y="8475"/>
                    <a:pt x="12451" y="8573"/>
                  </a:cubicBezTo>
                  <a:cubicBezTo>
                    <a:pt x="12419" y="8596"/>
                    <a:pt x="12391" y="8627"/>
                    <a:pt x="12374" y="8665"/>
                  </a:cubicBezTo>
                  <a:cubicBezTo>
                    <a:pt x="11929" y="9539"/>
                    <a:pt x="11376" y="10043"/>
                    <a:pt x="10388" y="10255"/>
                  </a:cubicBezTo>
                  <a:cubicBezTo>
                    <a:pt x="9743" y="10395"/>
                    <a:pt x="9053" y="10295"/>
                    <a:pt x="8414" y="10424"/>
                  </a:cubicBezTo>
                  <a:lnTo>
                    <a:pt x="8411" y="10424"/>
                  </a:lnTo>
                  <a:cubicBezTo>
                    <a:pt x="6987" y="7398"/>
                    <a:pt x="6073" y="4324"/>
                    <a:pt x="6061" y="983"/>
                  </a:cubicBezTo>
                  <a:close/>
                  <a:moveTo>
                    <a:pt x="12376" y="9911"/>
                  </a:moveTo>
                  <a:cubicBezTo>
                    <a:pt x="13133" y="10719"/>
                    <a:pt x="13617" y="11647"/>
                    <a:pt x="13826" y="12702"/>
                  </a:cubicBezTo>
                  <a:cubicBezTo>
                    <a:pt x="13600" y="12570"/>
                    <a:pt x="13365" y="12458"/>
                    <a:pt x="13121" y="12367"/>
                  </a:cubicBezTo>
                  <a:cubicBezTo>
                    <a:pt x="13092" y="12356"/>
                    <a:pt x="13062" y="12350"/>
                    <a:pt x="13033" y="12350"/>
                  </a:cubicBezTo>
                  <a:cubicBezTo>
                    <a:pt x="12851" y="12350"/>
                    <a:pt x="12689" y="12548"/>
                    <a:pt x="12780" y="12731"/>
                  </a:cubicBezTo>
                  <a:cubicBezTo>
                    <a:pt x="13353" y="13851"/>
                    <a:pt x="13545" y="15014"/>
                    <a:pt x="13368" y="16232"/>
                  </a:cubicBezTo>
                  <a:cubicBezTo>
                    <a:pt x="11821" y="15344"/>
                    <a:pt x="10617" y="14066"/>
                    <a:pt x="9809" y="12461"/>
                  </a:cubicBezTo>
                  <a:cubicBezTo>
                    <a:pt x="9762" y="12364"/>
                    <a:pt x="9669" y="12316"/>
                    <a:pt x="9576" y="12316"/>
                  </a:cubicBezTo>
                  <a:cubicBezTo>
                    <a:pt x="9478" y="12316"/>
                    <a:pt x="9380" y="12369"/>
                    <a:pt x="9336" y="12476"/>
                  </a:cubicBezTo>
                  <a:lnTo>
                    <a:pt x="9150" y="12645"/>
                  </a:lnTo>
                  <a:cubicBezTo>
                    <a:pt x="9007" y="12080"/>
                    <a:pt x="9035" y="11547"/>
                    <a:pt x="9202" y="10991"/>
                  </a:cubicBezTo>
                  <a:cubicBezTo>
                    <a:pt x="9225" y="10992"/>
                    <a:pt x="9249" y="10992"/>
                    <a:pt x="9273" y="10992"/>
                  </a:cubicBezTo>
                  <a:cubicBezTo>
                    <a:pt x="10357" y="10992"/>
                    <a:pt x="11664" y="10671"/>
                    <a:pt x="12376" y="9911"/>
                  </a:cubicBezTo>
                  <a:close/>
                  <a:moveTo>
                    <a:pt x="7809" y="10092"/>
                  </a:moveTo>
                  <a:cubicBezTo>
                    <a:pt x="7927" y="10289"/>
                    <a:pt x="8050" y="10481"/>
                    <a:pt x="8179" y="10673"/>
                  </a:cubicBezTo>
                  <a:cubicBezTo>
                    <a:pt x="8182" y="10679"/>
                    <a:pt x="8187" y="10685"/>
                    <a:pt x="8193" y="10690"/>
                  </a:cubicBezTo>
                  <a:cubicBezTo>
                    <a:pt x="8210" y="10808"/>
                    <a:pt x="8302" y="10900"/>
                    <a:pt x="8419" y="10917"/>
                  </a:cubicBezTo>
                  <a:cubicBezTo>
                    <a:pt x="8554" y="10945"/>
                    <a:pt x="8692" y="10963"/>
                    <a:pt x="8832" y="10974"/>
                  </a:cubicBezTo>
                  <a:cubicBezTo>
                    <a:pt x="8568" y="11667"/>
                    <a:pt x="8551" y="12369"/>
                    <a:pt x="8780" y="13126"/>
                  </a:cubicBezTo>
                  <a:cubicBezTo>
                    <a:pt x="8816" y="13256"/>
                    <a:pt x="8908" y="13330"/>
                    <a:pt x="9026" y="13330"/>
                  </a:cubicBezTo>
                  <a:cubicBezTo>
                    <a:pt x="9059" y="13330"/>
                    <a:pt x="9094" y="13324"/>
                    <a:pt x="9130" y="13312"/>
                  </a:cubicBezTo>
                  <a:cubicBezTo>
                    <a:pt x="9322" y="13246"/>
                    <a:pt x="9454" y="13175"/>
                    <a:pt x="9560" y="13069"/>
                  </a:cubicBezTo>
                  <a:cubicBezTo>
                    <a:pt x="9821" y="13539"/>
                    <a:pt x="10119" y="13983"/>
                    <a:pt x="10451" y="14401"/>
                  </a:cubicBezTo>
                  <a:cubicBezTo>
                    <a:pt x="10523" y="15135"/>
                    <a:pt x="10623" y="15848"/>
                    <a:pt x="10620" y="16587"/>
                  </a:cubicBezTo>
                  <a:cubicBezTo>
                    <a:pt x="10617" y="16845"/>
                    <a:pt x="10694" y="17418"/>
                    <a:pt x="10554" y="17653"/>
                  </a:cubicBezTo>
                  <a:cubicBezTo>
                    <a:pt x="10381" y="17940"/>
                    <a:pt x="10144" y="18044"/>
                    <a:pt x="9897" y="18044"/>
                  </a:cubicBezTo>
                  <a:cubicBezTo>
                    <a:pt x="9632" y="18044"/>
                    <a:pt x="9356" y="17924"/>
                    <a:pt x="9136" y="17779"/>
                  </a:cubicBezTo>
                  <a:cubicBezTo>
                    <a:pt x="7869" y="16940"/>
                    <a:pt x="6803" y="15877"/>
                    <a:pt x="5901" y="14656"/>
                  </a:cubicBezTo>
                  <a:cubicBezTo>
                    <a:pt x="5855" y="14593"/>
                    <a:pt x="5790" y="14566"/>
                    <a:pt x="5725" y="14566"/>
                  </a:cubicBezTo>
                  <a:cubicBezTo>
                    <a:pt x="5605" y="14566"/>
                    <a:pt x="5482" y="14657"/>
                    <a:pt x="5465" y="14788"/>
                  </a:cubicBezTo>
                  <a:lnTo>
                    <a:pt x="4560" y="14378"/>
                  </a:lnTo>
                  <a:cubicBezTo>
                    <a:pt x="4474" y="14206"/>
                    <a:pt x="4396" y="14029"/>
                    <a:pt x="4325" y="13851"/>
                  </a:cubicBezTo>
                  <a:cubicBezTo>
                    <a:pt x="4213" y="13561"/>
                    <a:pt x="4133" y="13261"/>
                    <a:pt x="4084" y="12954"/>
                  </a:cubicBezTo>
                  <a:cubicBezTo>
                    <a:pt x="4159" y="12917"/>
                    <a:pt x="4230" y="12880"/>
                    <a:pt x="4302" y="12845"/>
                  </a:cubicBezTo>
                  <a:cubicBezTo>
                    <a:pt x="5050" y="12464"/>
                    <a:pt x="5967" y="12117"/>
                    <a:pt x="6626" y="11596"/>
                  </a:cubicBezTo>
                  <a:cubicBezTo>
                    <a:pt x="7053" y="11258"/>
                    <a:pt x="7373" y="10653"/>
                    <a:pt x="7219" y="10209"/>
                  </a:cubicBezTo>
                  <a:cubicBezTo>
                    <a:pt x="7416" y="10186"/>
                    <a:pt x="7614" y="10146"/>
                    <a:pt x="7809" y="10092"/>
                  </a:cubicBezTo>
                  <a:close/>
                  <a:moveTo>
                    <a:pt x="5750" y="1"/>
                  </a:moveTo>
                  <a:cubicBezTo>
                    <a:pt x="5605" y="1"/>
                    <a:pt x="5468" y="85"/>
                    <a:pt x="5462" y="266"/>
                  </a:cubicBezTo>
                  <a:cubicBezTo>
                    <a:pt x="5362" y="3475"/>
                    <a:pt x="5981" y="6788"/>
                    <a:pt x="7537" y="9619"/>
                  </a:cubicBezTo>
                  <a:cubicBezTo>
                    <a:pt x="7247" y="9639"/>
                    <a:pt x="6961" y="9679"/>
                    <a:pt x="6680" y="9739"/>
                  </a:cubicBezTo>
                  <a:cubicBezTo>
                    <a:pt x="6649" y="9730"/>
                    <a:pt x="6614" y="9719"/>
                    <a:pt x="6577" y="9710"/>
                  </a:cubicBezTo>
                  <a:cubicBezTo>
                    <a:pt x="6552" y="9704"/>
                    <a:pt x="6526" y="9701"/>
                    <a:pt x="6501" y="9701"/>
                  </a:cubicBezTo>
                  <a:cubicBezTo>
                    <a:pt x="6407" y="9701"/>
                    <a:pt x="6318" y="9745"/>
                    <a:pt x="6259" y="9822"/>
                  </a:cubicBezTo>
                  <a:cubicBezTo>
                    <a:pt x="6161" y="9839"/>
                    <a:pt x="5926" y="9891"/>
                    <a:pt x="5809" y="9983"/>
                  </a:cubicBezTo>
                  <a:lnTo>
                    <a:pt x="5588" y="10269"/>
                  </a:lnTo>
                  <a:cubicBezTo>
                    <a:pt x="5709" y="10361"/>
                    <a:pt x="5826" y="10453"/>
                    <a:pt x="5947" y="10541"/>
                  </a:cubicBezTo>
                  <a:cubicBezTo>
                    <a:pt x="5978" y="10566"/>
                    <a:pt x="6010" y="10576"/>
                    <a:pt x="6039" y="10576"/>
                  </a:cubicBezTo>
                  <a:cubicBezTo>
                    <a:pt x="6146" y="10576"/>
                    <a:pt x="6221" y="10435"/>
                    <a:pt x="6156" y="10326"/>
                  </a:cubicBezTo>
                  <a:cubicBezTo>
                    <a:pt x="6267" y="10324"/>
                    <a:pt x="6376" y="10312"/>
                    <a:pt x="6485" y="10292"/>
                  </a:cubicBezTo>
                  <a:lnTo>
                    <a:pt x="6485" y="10292"/>
                  </a:lnTo>
                  <a:cubicBezTo>
                    <a:pt x="7121" y="10607"/>
                    <a:pt x="4975" y="11837"/>
                    <a:pt x="4912" y="11871"/>
                  </a:cubicBezTo>
                  <a:cubicBezTo>
                    <a:pt x="4417" y="12134"/>
                    <a:pt x="4121" y="12368"/>
                    <a:pt x="3645" y="12368"/>
                  </a:cubicBezTo>
                  <a:cubicBezTo>
                    <a:pt x="3545" y="12368"/>
                    <a:pt x="3438" y="12357"/>
                    <a:pt x="3319" y="12335"/>
                  </a:cubicBezTo>
                  <a:cubicBezTo>
                    <a:pt x="2574" y="12200"/>
                    <a:pt x="2514" y="11736"/>
                    <a:pt x="2216" y="11080"/>
                  </a:cubicBezTo>
                  <a:cubicBezTo>
                    <a:pt x="2035" y="10688"/>
                    <a:pt x="1866" y="10289"/>
                    <a:pt x="1714" y="9885"/>
                  </a:cubicBezTo>
                  <a:cubicBezTo>
                    <a:pt x="1070" y="8198"/>
                    <a:pt x="700" y="6473"/>
                    <a:pt x="411" y="4708"/>
                  </a:cubicBezTo>
                  <a:lnTo>
                    <a:pt x="408" y="4708"/>
                  </a:lnTo>
                  <a:lnTo>
                    <a:pt x="1" y="4776"/>
                  </a:lnTo>
                  <a:cubicBezTo>
                    <a:pt x="95" y="6315"/>
                    <a:pt x="425" y="7845"/>
                    <a:pt x="915" y="9304"/>
                  </a:cubicBezTo>
                  <a:cubicBezTo>
                    <a:pt x="1187" y="10123"/>
                    <a:pt x="1511" y="10925"/>
                    <a:pt x="1883" y="11705"/>
                  </a:cubicBezTo>
                  <a:cubicBezTo>
                    <a:pt x="2107" y="12166"/>
                    <a:pt x="2348" y="12900"/>
                    <a:pt x="2872" y="13137"/>
                  </a:cubicBezTo>
                  <a:cubicBezTo>
                    <a:pt x="2994" y="13193"/>
                    <a:pt x="3117" y="13216"/>
                    <a:pt x="3240" y="13216"/>
                  </a:cubicBezTo>
                  <a:cubicBezTo>
                    <a:pt x="3421" y="13216"/>
                    <a:pt x="3602" y="13166"/>
                    <a:pt x="3777" y="13094"/>
                  </a:cubicBezTo>
                  <a:cubicBezTo>
                    <a:pt x="3812" y="13960"/>
                    <a:pt x="4127" y="15157"/>
                    <a:pt x="4861" y="15470"/>
                  </a:cubicBezTo>
                  <a:cubicBezTo>
                    <a:pt x="4983" y="15522"/>
                    <a:pt x="5102" y="15546"/>
                    <a:pt x="5214" y="15546"/>
                  </a:cubicBezTo>
                  <a:cubicBezTo>
                    <a:pt x="5436" y="15546"/>
                    <a:pt x="5630" y="15451"/>
                    <a:pt x="5763" y="15289"/>
                  </a:cubicBezTo>
                  <a:cubicBezTo>
                    <a:pt x="6405" y="16126"/>
                    <a:pt x="7127" y="16891"/>
                    <a:pt x="7952" y="17550"/>
                  </a:cubicBezTo>
                  <a:cubicBezTo>
                    <a:pt x="8450" y="17945"/>
                    <a:pt x="9470" y="18935"/>
                    <a:pt x="10237" y="18935"/>
                  </a:cubicBezTo>
                  <a:cubicBezTo>
                    <a:pt x="10300" y="18935"/>
                    <a:pt x="10361" y="18928"/>
                    <a:pt x="10419" y="18914"/>
                  </a:cubicBezTo>
                  <a:cubicBezTo>
                    <a:pt x="11445" y="18670"/>
                    <a:pt x="11290" y="16458"/>
                    <a:pt x="11064" y="15097"/>
                  </a:cubicBezTo>
                  <a:lnTo>
                    <a:pt x="11064" y="15097"/>
                  </a:lnTo>
                  <a:cubicBezTo>
                    <a:pt x="11769" y="15819"/>
                    <a:pt x="12580" y="16427"/>
                    <a:pt x="13474" y="16897"/>
                  </a:cubicBezTo>
                  <a:cubicBezTo>
                    <a:pt x="13506" y="16914"/>
                    <a:pt x="13538" y="16922"/>
                    <a:pt x="13569" y="16922"/>
                  </a:cubicBezTo>
                  <a:cubicBezTo>
                    <a:pt x="13697" y="16922"/>
                    <a:pt x="13806" y="16791"/>
                    <a:pt x="13829" y="16673"/>
                  </a:cubicBezTo>
                  <a:cubicBezTo>
                    <a:pt x="14087" y="15493"/>
                    <a:pt x="13990" y="14261"/>
                    <a:pt x="13548" y="13137"/>
                  </a:cubicBezTo>
                  <a:lnTo>
                    <a:pt x="13548" y="13137"/>
                  </a:lnTo>
                  <a:cubicBezTo>
                    <a:pt x="13720" y="13238"/>
                    <a:pt x="13881" y="13355"/>
                    <a:pt x="14027" y="13487"/>
                  </a:cubicBezTo>
                  <a:cubicBezTo>
                    <a:pt x="14077" y="13525"/>
                    <a:pt x="14129" y="13542"/>
                    <a:pt x="14180" y="13542"/>
                  </a:cubicBezTo>
                  <a:cubicBezTo>
                    <a:pt x="14333" y="13542"/>
                    <a:pt x="14469" y="13389"/>
                    <a:pt x="14454" y="13223"/>
                  </a:cubicBezTo>
                  <a:cubicBezTo>
                    <a:pt x="14319" y="11808"/>
                    <a:pt x="13760" y="10584"/>
                    <a:pt x="12783" y="9550"/>
                  </a:cubicBezTo>
                  <a:cubicBezTo>
                    <a:pt x="12755" y="9521"/>
                    <a:pt x="12720" y="9498"/>
                    <a:pt x="12686" y="9481"/>
                  </a:cubicBezTo>
                  <a:cubicBezTo>
                    <a:pt x="12783" y="9298"/>
                    <a:pt x="12846" y="9097"/>
                    <a:pt x="12878" y="8894"/>
                  </a:cubicBezTo>
                  <a:cubicBezTo>
                    <a:pt x="12894" y="8896"/>
                    <a:pt x="12911" y="8897"/>
                    <a:pt x="12928" y="8897"/>
                  </a:cubicBezTo>
                  <a:cubicBezTo>
                    <a:pt x="13110" y="8897"/>
                    <a:pt x="13285" y="8782"/>
                    <a:pt x="13222" y="8561"/>
                  </a:cubicBezTo>
                  <a:cubicBezTo>
                    <a:pt x="13139" y="8281"/>
                    <a:pt x="13044" y="8011"/>
                    <a:pt x="12938" y="7748"/>
                  </a:cubicBezTo>
                  <a:lnTo>
                    <a:pt x="12766" y="7344"/>
                  </a:lnTo>
                  <a:cubicBezTo>
                    <a:pt x="11368" y="4292"/>
                    <a:pt x="8376" y="2418"/>
                    <a:pt x="6001" y="97"/>
                  </a:cubicBezTo>
                  <a:cubicBezTo>
                    <a:pt x="5935" y="34"/>
                    <a:pt x="5841" y="1"/>
                    <a:pt x="5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7"/>
            <p:cNvSpPr/>
            <p:nvPr/>
          </p:nvSpPr>
          <p:spPr>
            <a:xfrm>
              <a:off x="6867514" y="3859862"/>
              <a:ext cx="397552" cy="521245"/>
            </a:xfrm>
            <a:custGeom>
              <a:avLst/>
              <a:gdLst/>
              <a:ahLst/>
              <a:cxnLst/>
              <a:rect l="l" t="t" r="r" b="b"/>
              <a:pathLst>
                <a:path w="4821" h="6321" extrusionOk="0">
                  <a:moveTo>
                    <a:pt x="3370" y="0"/>
                  </a:moveTo>
                  <a:cubicBezTo>
                    <a:pt x="2658" y="760"/>
                    <a:pt x="1351" y="1081"/>
                    <a:pt x="267" y="1081"/>
                  </a:cubicBezTo>
                  <a:cubicBezTo>
                    <a:pt x="243" y="1081"/>
                    <a:pt x="219" y="1081"/>
                    <a:pt x="196" y="1080"/>
                  </a:cubicBezTo>
                  <a:cubicBezTo>
                    <a:pt x="27" y="1636"/>
                    <a:pt x="1" y="2169"/>
                    <a:pt x="144" y="2734"/>
                  </a:cubicBezTo>
                  <a:lnTo>
                    <a:pt x="330" y="2565"/>
                  </a:lnTo>
                  <a:cubicBezTo>
                    <a:pt x="374" y="2458"/>
                    <a:pt x="472" y="2405"/>
                    <a:pt x="570" y="2405"/>
                  </a:cubicBezTo>
                  <a:cubicBezTo>
                    <a:pt x="663" y="2405"/>
                    <a:pt x="756" y="2453"/>
                    <a:pt x="803" y="2550"/>
                  </a:cubicBezTo>
                  <a:cubicBezTo>
                    <a:pt x="1611" y="4155"/>
                    <a:pt x="2812" y="5433"/>
                    <a:pt x="4362" y="6321"/>
                  </a:cubicBezTo>
                  <a:cubicBezTo>
                    <a:pt x="4539" y="5103"/>
                    <a:pt x="4347" y="3940"/>
                    <a:pt x="3774" y="2820"/>
                  </a:cubicBezTo>
                  <a:cubicBezTo>
                    <a:pt x="3681" y="2637"/>
                    <a:pt x="3844" y="2439"/>
                    <a:pt x="4025" y="2439"/>
                  </a:cubicBezTo>
                  <a:cubicBezTo>
                    <a:pt x="4054" y="2439"/>
                    <a:pt x="4084" y="2445"/>
                    <a:pt x="4113" y="2456"/>
                  </a:cubicBezTo>
                  <a:cubicBezTo>
                    <a:pt x="4359" y="2547"/>
                    <a:pt x="4594" y="2659"/>
                    <a:pt x="4820" y="2791"/>
                  </a:cubicBezTo>
                  <a:cubicBezTo>
                    <a:pt x="4611" y="1736"/>
                    <a:pt x="4127" y="805"/>
                    <a:pt x="33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7"/>
            <p:cNvSpPr/>
            <p:nvPr/>
          </p:nvSpPr>
          <p:spPr>
            <a:xfrm>
              <a:off x="6461640" y="3874705"/>
              <a:ext cx="545160" cy="655907"/>
            </a:xfrm>
            <a:custGeom>
              <a:avLst/>
              <a:gdLst/>
              <a:ahLst/>
              <a:cxnLst/>
              <a:rect l="l" t="t" r="r" b="b"/>
              <a:pathLst>
                <a:path w="6611" h="7954" extrusionOk="0">
                  <a:moveTo>
                    <a:pt x="3725" y="1"/>
                  </a:moveTo>
                  <a:cubicBezTo>
                    <a:pt x="3530" y="55"/>
                    <a:pt x="3335" y="95"/>
                    <a:pt x="3135" y="118"/>
                  </a:cubicBezTo>
                  <a:cubicBezTo>
                    <a:pt x="3289" y="562"/>
                    <a:pt x="2971" y="1167"/>
                    <a:pt x="2542" y="1505"/>
                  </a:cubicBezTo>
                  <a:cubicBezTo>
                    <a:pt x="1883" y="2026"/>
                    <a:pt x="966" y="2373"/>
                    <a:pt x="218" y="2754"/>
                  </a:cubicBezTo>
                  <a:cubicBezTo>
                    <a:pt x="146" y="2789"/>
                    <a:pt x="75" y="2826"/>
                    <a:pt x="0" y="2866"/>
                  </a:cubicBezTo>
                  <a:cubicBezTo>
                    <a:pt x="49" y="3170"/>
                    <a:pt x="129" y="3470"/>
                    <a:pt x="241" y="3760"/>
                  </a:cubicBezTo>
                  <a:cubicBezTo>
                    <a:pt x="312" y="3938"/>
                    <a:pt x="390" y="4115"/>
                    <a:pt x="479" y="4287"/>
                  </a:cubicBezTo>
                  <a:lnTo>
                    <a:pt x="1381" y="4697"/>
                  </a:lnTo>
                  <a:cubicBezTo>
                    <a:pt x="1396" y="4566"/>
                    <a:pt x="1519" y="4475"/>
                    <a:pt x="1639" y="4475"/>
                  </a:cubicBezTo>
                  <a:cubicBezTo>
                    <a:pt x="1705" y="4475"/>
                    <a:pt x="1769" y="4502"/>
                    <a:pt x="1814" y="4565"/>
                  </a:cubicBezTo>
                  <a:cubicBezTo>
                    <a:pt x="2719" y="5789"/>
                    <a:pt x="3782" y="6849"/>
                    <a:pt x="5052" y="7688"/>
                  </a:cubicBezTo>
                  <a:cubicBezTo>
                    <a:pt x="5272" y="7833"/>
                    <a:pt x="5548" y="7953"/>
                    <a:pt x="5813" y="7953"/>
                  </a:cubicBezTo>
                  <a:cubicBezTo>
                    <a:pt x="6060" y="7953"/>
                    <a:pt x="6297" y="7849"/>
                    <a:pt x="6470" y="7562"/>
                  </a:cubicBezTo>
                  <a:cubicBezTo>
                    <a:pt x="6610" y="7327"/>
                    <a:pt x="6533" y="6754"/>
                    <a:pt x="6536" y="6496"/>
                  </a:cubicBezTo>
                  <a:cubicBezTo>
                    <a:pt x="6539" y="5757"/>
                    <a:pt x="6439" y="5044"/>
                    <a:pt x="6367" y="4310"/>
                  </a:cubicBezTo>
                  <a:cubicBezTo>
                    <a:pt x="6035" y="3892"/>
                    <a:pt x="5737" y="3448"/>
                    <a:pt x="5476" y="2978"/>
                  </a:cubicBezTo>
                  <a:cubicBezTo>
                    <a:pt x="5373" y="3084"/>
                    <a:pt x="5238" y="3155"/>
                    <a:pt x="5046" y="3221"/>
                  </a:cubicBezTo>
                  <a:cubicBezTo>
                    <a:pt x="5009" y="3234"/>
                    <a:pt x="4974" y="3240"/>
                    <a:pt x="4941" y="3240"/>
                  </a:cubicBezTo>
                  <a:cubicBezTo>
                    <a:pt x="4823" y="3240"/>
                    <a:pt x="4732" y="3164"/>
                    <a:pt x="4696" y="3035"/>
                  </a:cubicBezTo>
                  <a:cubicBezTo>
                    <a:pt x="4467" y="2278"/>
                    <a:pt x="4484" y="1576"/>
                    <a:pt x="4748" y="883"/>
                  </a:cubicBezTo>
                  <a:cubicBezTo>
                    <a:pt x="4608" y="872"/>
                    <a:pt x="4470" y="854"/>
                    <a:pt x="4335" y="826"/>
                  </a:cubicBezTo>
                  <a:cubicBezTo>
                    <a:pt x="4218" y="809"/>
                    <a:pt x="4126" y="717"/>
                    <a:pt x="4109" y="599"/>
                  </a:cubicBezTo>
                  <a:cubicBezTo>
                    <a:pt x="4103" y="594"/>
                    <a:pt x="4098" y="588"/>
                    <a:pt x="4095" y="582"/>
                  </a:cubicBezTo>
                  <a:cubicBezTo>
                    <a:pt x="3966" y="390"/>
                    <a:pt x="3843" y="198"/>
                    <a:pt x="3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57"/>
            <p:cNvSpPr/>
            <p:nvPr/>
          </p:nvSpPr>
          <p:spPr>
            <a:xfrm>
              <a:off x="5766491" y="1538065"/>
              <a:ext cx="1561675" cy="2327751"/>
            </a:xfrm>
            <a:custGeom>
              <a:avLst/>
              <a:gdLst/>
              <a:ahLst/>
              <a:cxnLst/>
              <a:rect l="l" t="t" r="r" b="b"/>
              <a:pathLst>
                <a:path w="18938" h="28228" extrusionOk="0">
                  <a:moveTo>
                    <a:pt x="5993" y="3920"/>
                  </a:moveTo>
                  <a:cubicBezTo>
                    <a:pt x="7412" y="3920"/>
                    <a:pt x="8817" y="4684"/>
                    <a:pt x="9390" y="6073"/>
                  </a:cubicBezTo>
                  <a:cubicBezTo>
                    <a:pt x="10198" y="8015"/>
                    <a:pt x="9198" y="10408"/>
                    <a:pt x="7155" y="11024"/>
                  </a:cubicBezTo>
                  <a:cubicBezTo>
                    <a:pt x="6790" y="11134"/>
                    <a:pt x="6418" y="11187"/>
                    <a:pt x="6050" y="11187"/>
                  </a:cubicBezTo>
                  <a:cubicBezTo>
                    <a:pt x="4476" y="11187"/>
                    <a:pt x="2984" y="10219"/>
                    <a:pt x="2525" y="8626"/>
                  </a:cubicBezTo>
                  <a:cubicBezTo>
                    <a:pt x="2196" y="7477"/>
                    <a:pt x="2550" y="4690"/>
                    <a:pt x="4118" y="4690"/>
                  </a:cubicBezTo>
                  <a:cubicBezTo>
                    <a:pt x="4138" y="4690"/>
                    <a:pt x="4158" y="4691"/>
                    <a:pt x="4178" y="4692"/>
                  </a:cubicBezTo>
                  <a:cubicBezTo>
                    <a:pt x="4069" y="4594"/>
                    <a:pt x="4092" y="4422"/>
                    <a:pt x="4221" y="4353"/>
                  </a:cubicBezTo>
                  <a:cubicBezTo>
                    <a:pt x="4771" y="4061"/>
                    <a:pt x="5383" y="3920"/>
                    <a:pt x="5993" y="3920"/>
                  </a:cubicBezTo>
                  <a:close/>
                  <a:moveTo>
                    <a:pt x="5886" y="1"/>
                  </a:moveTo>
                  <a:cubicBezTo>
                    <a:pt x="5400" y="2031"/>
                    <a:pt x="3600" y="3475"/>
                    <a:pt x="1653" y="3475"/>
                  </a:cubicBezTo>
                  <a:cubicBezTo>
                    <a:pt x="1105" y="3475"/>
                    <a:pt x="545" y="3361"/>
                    <a:pt x="0" y="3113"/>
                  </a:cubicBezTo>
                  <a:lnTo>
                    <a:pt x="0" y="3113"/>
                  </a:lnTo>
                  <a:cubicBezTo>
                    <a:pt x="92" y="6783"/>
                    <a:pt x="545" y="10439"/>
                    <a:pt x="1547" y="13990"/>
                  </a:cubicBezTo>
                  <a:cubicBezTo>
                    <a:pt x="3112" y="19494"/>
                    <a:pt x="6043" y="24282"/>
                    <a:pt x="10155" y="28228"/>
                  </a:cubicBezTo>
                  <a:cubicBezTo>
                    <a:pt x="10275" y="28139"/>
                    <a:pt x="10510" y="28087"/>
                    <a:pt x="10608" y="28067"/>
                  </a:cubicBezTo>
                  <a:cubicBezTo>
                    <a:pt x="10665" y="27990"/>
                    <a:pt x="10756" y="27947"/>
                    <a:pt x="10850" y="27947"/>
                  </a:cubicBezTo>
                  <a:cubicBezTo>
                    <a:pt x="10874" y="27947"/>
                    <a:pt x="10899" y="27950"/>
                    <a:pt x="10923" y="27955"/>
                  </a:cubicBezTo>
                  <a:cubicBezTo>
                    <a:pt x="10960" y="27964"/>
                    <a:pt x="10995" y="27978"/>
                    <a:pt x="11029" y="27987"/>
                  </a:cubicBezTo>
                  <a:cubicBezTo>
                    <a:pt x="11310" y="27927"/>
                    <a:pt x="11596" y="27884"/>
                    <a:pt x="11886" y="27867"/>
                  </a:cubicBezTo>
                  <a:cubicBezTo>
                    <a:pt x="10330" y="25036"/>
                    <a:pt x="9708" y="21723"/>
                    <a:pt x="9811" y="18511"/>
                  </a:cubicBezTo>
                  <a:cubicBezTo>
                    <a:pt x="9816" y="18332"/>
                    <a:pt x="9952" y="18247"/>
                    <a:pt x="10096" y="18247"/>
                  </a:cubicBezTo>
                  <a:cubicBezTo>
                    <a:pt x="10187" y="18247"/>
                    <a:pt x="10281" y="18281"/>
                    <a:pt x="10347" y="18345"/>
                  </a:cubicBezTo>
                  <a:cubicBezTo>
                    <a:pt x="12722" y="20663"/>
                    <a:pt x="15714" y="22537"/>
                    <a:pt x="17115" y="25586"/>
                  </a:cubicBezTo>
                  <a:cubicBezTo>
                    <a:pt x="17384" y="25443"/>
                    <a:pt x="17657" y="25302"/>
                    <a:pt x="17914" y="25136"/>
                  </a:cubicBezTo>
                  <a:cubicBezTo>
                    <a:pt x="18227" y="24935"/>
                    <a:pt x="18508" y="24689"/>
                    <a:pt x="18814" y="24485"/>
                  </a:cubicBezTo>
                  <a:cubicBezTo>
                    <a:pt x="18851" y="24465"/>
                    <a:pt x="18894" y="24451"/>
                    <a:pt x="18937" y="24451"/>
                  </a:cubicBezTo>
                  <a:cubicBezTo>
                    <a:pt x="18871" y="24030"/>
                    <a:pt x="18803" y="23520"/>
                    <a:pt x="18791" y="23388"/>
                  </a:cubicBezTo>
                  <a:cubicBezTo>
                    <a:pt x="18771" y="23076"/>
                    <a:pt x="18742" y="22766"/>
                    <a:pt x="18711" y="22457"/>
                  </a:cubicBezTo>
                  <a:cubicBezTo>
                    <a:pt x="18634" y="21715"/>
                    <a:pt x="18528" y="20978"/>
                    <a:pt x="18396" y="20242"/>
                  </a:cubicBezTo>
                  <a:cubicBezTo>
                    <a:pt x="18124" y="18740"/>
                    <a:pt x="17737" y="17262"/>
                    <a:pt x="17241" y="15821"/>
                  </a:cubicBezTo>
                  <a:cubicBezTo>
                    <a:pt x="16278" y="13015"/>
                    <a:pt x="14940" y="10351"/>
                    <a:pt x="13270" y="7901"/>
                  </a:cubicBezTo>
                  <a:cubicBezTo>
                    <a:pt x="11230" y="4904"/>
                    <a:pt x="8740" y="2239"/>
                    <a:pt x="58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57"/>
            <p:cNvSpPr/>
            <p:nvPr/>
          </p:nvSpPr>
          <p:spPr>
            <a:xfrm>
              <a:off x="6624666" y="3123560"/>
              <a:ext cx="529822" cy="778611"/>
            </a:xfrm>
            <a:custGeom>
              <a:avLst/>
              <a:gdLst/>
              <a:ahLst/>
              <a:cxnLst/>
              <a:rect l="l" t="t" r="r" b="b"/>
              <a:pathLst>
                <a:path w="6425" h="9442" extrusionOk="0">
                  <a:moveTo>
                    <a:pt x="0" y="1"/>
                  </a:moveTo>
                  <a:lnTo>
                    <a:pt x="0" y="1"/>
                  </a:lnTo>
                  <a:cubicBezTo>
                    <a:pt x="12" y="3342"/>
                    <a:pt x="926" y="6416"/>
                    <a:pt x="2353" y="9442"/>
                  </a:cubicBezTo>
                  <a:cubicBezTo>
                    <a:pt x="2992" y="9313"/>
                    <a:pt x="3682" y="9413"/>
                    <a:pt x="4327" y="9273"/>
                  </a:cubicBezTo>
                  <a:cubicBezTo>
                    <a:pt x="5315" y="9061"/>
                    <a:pt x="5868" y="8557"/>
                    <a:pt x="6313" y="7683"/>
                  </a:cubicBezTo>
                  <a:cubicBezTo>
                    <a:pt x="6330" y="7645"/>
                    <a:pt x="6358" y="7614"/>
                    <a:pt x="6390" y="7591"/>
                  </a:cubicBezTo>
                  <a:cubicBezTo>
                    <a:pt x="6327" y="7493"/>
                    <a:pt x="6338" y="7365"/>
                    <a:pt x="6424" y="7284"/>
                  </a:cubicBezTo>
                  <a:cubicBezTo>
                    <a:pt x="5333" y="4121"/>
                    <a:pt x="2393" y="2195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57"/>
            <p:cNvSpPr/>
            <p:nvPr/>
          </p:nvSpPr>
          <p:spPr>
            <a:xfrm>
              <a:off x="6156780" y="3418939"/>
              <a:ext cx="555632" cy="643537"/>
            </a:xfrm>
            <a:custGeom>
              <a:avLst/>
              <a:gdLst/>
              <a:ahLst/>
              <a:cxnLst/>
              <a:rect l="l" t="t" r="r" b="b"/>
              <a:pathLst>
                <a:path w="6738" h="7804" extrusionOk="0">
                  <a:moveTo>
                    <a:pt x="1" y="0"/>
                  </a:moveTo>
                  <a:lnTo>
                    <a:pt x="1" y="0"/>
                  </a:lnTo>
                  <a:cubicBezTo>
                    <a:pt x="6" y="46"/>
                    <a:pt x="18" y="95"/>
                    <a:pt x="24" y="144"/>
                  </a:cubicBezTo>
                  <a:lnTo>
                    <a:pt x="27" y="144"/>
                  </a:lnTo>
                  <a:cubicBezTo>
                    <a:pt x="316" y="1909"/>
                    <a:pt x="683" y="3634"/>
                    <a:pt x="1327" y="5321"/>
                  </a:cubicBezTo>
                  <a:cubicBezTo>
                    <a:pt x="1482" y="5722"/>
                    <a:pt x="1651" y="6121"/>
                    <a:pt x="1829" y="6516"/>
                  </a:cubicBezTo>
                  <a:cubicBezTo>
                    <a:pt x="2130" y="7169"/>
                    <a:pt x="2190" y="7634"/>
                    <a:pt x="2935" y="7771"/>
                  </a:cubicBezTo>
                  <a:cubicBezTo>
                    <a:pt x="3054" y="7793"/>
                    <a:pt x="3161" y="7804"/>
                    <a:pt x="3261" y="7804"/>
                  </a:cubicBezTo>
                  <a:cubicBezTo>
                    <a:pt x="3737" y="7804"/>
                    <a:pt x="4033" y="7570"/>
                    <a:pt x="4528" y="7304"/>
                  </a:cubicBezTo>
                  <a:cubicBezTo>
                    <a:pt x="4591" y="7270"/>
                    <a:pt x="6737" y="6040"/>
                    <a:pt x="6101" y="5725"/>
                  </a:cubicBezTo>
                  <a:lnTo>
                    <a:pt x="6101" y="5725"/>
                  </a:lnTo>
                  <a:cubicBezTo>
                    <a:pt x="5992" y="5745"/>
                    <a:pt x="5883" y="5760"/>
                    <a:pt x="5772" y="5762"/>
                  </a:cubicBezTo>
                  <a:cubicBezTo>
                    <a:pt x="5837" y="5869"/>
                    <a:pt x="5762" y="6012"/>
                    <a:pt x="5654" y="6012"/>
                  </a:cubicBezTo>
                  <a:cubicBezTo>
                    <a:pt x="5625" y="6012"/>
                    <a:pt x="5594" y="6002"/>
                    <a:pt x="5562" y="5977"/>
                  </a:cubicBezTo>
                  <a:cubicBezTo>
                    <a:pt x="5442" y="5889"/>
                    <a:pt x="5325" y="5797"/>
                    <a:pt x="5204" y="5705"/>
                  </a:cubicBezTo>
                  <a:cubicBezTo>
                    <a:pt x="3107" y="4075"/>
                    <a:pt x="1390" y="214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57"/>
            <p:cNvSpPr/>
            <p:nvPr/>
          </p:nvSpPr>
          <p:spPr>
            <a:xfrm>
              <a:off x="5988064" y="1896527"/>
              <a:ext cx="574764" cy="531801"/>
            </a:xfrm>
            <a:custGeom>
              <a:avLst/>
              <a:gdLst/>
              <a:ahLst/>
              <a:cxnLst/>
              <a:rect l="l" t="t" r="r" b="b"/>
              <a:pathLst>
                <a:path w="6970" h="6449" extrusionOk="0">
                  <a:moveTo>
                    <a:pt x="3163" y="1092"/>
                  </a:moveTo>
                  <a:cubicBezTo>
                    <a:pt x="3856" y="1092"/>
                    <a:pt x="4552" y="1360"/>
                    <a:pt x="5047" y="1875"/>
                  </a:cubicBezTo>
                  <a:cubicBezTo>
                    <a:pt x="5995" y="2860"/>
                    <a:pt x="5749" y="4431"/>
                    <a:pt x="4800" y="5322"/>
                  </a:cubicBezTo>
                  <a:cubicBezTo>
                    <a:pt x="4345" y="5752"/>
                    <a:pt x="3791" y="5954"/>
                    <a:pt x="3239" y="5954"/>
                  </a:cubicBezTo>
                  <a:cubicBezTo>
                    <a:pt x="2537" y="5954"/>
                    <a:pt x="1837" y="5627"/>
                    <a:pt x="1345" y="5024"/>
                  </a:cubicBezTo>
                  <a:cubicBezTo>
                    <a:pt x="508" y="3995"/>
                    <a:pt x="631" y="2703"/>
                    <a:pt x="1471" y="1835"/>
                  </a:cubicBezTo>
                  <a:cubicBezTo>
                    <a:pt x="1468" y="1769"/>
                    <a:pt x="1497" y="1706"/>
                    <a:pt x="1548" y="1665"/>
                  </a:cubicBezTo>
                  <a:cubicBezTo>
                    <a:pt x="2005" y="1279"/>
                    <a:pt x="2583" y="1092"/>
                    <a:pt x="3163" y="1092"/>
                  </a:cubicBezTo>
                  <a:close/>
                  <a:moveTo>
                    <a:pt x="3346" y="0"/>
                  </a:moveTo>
                  <a:cubicBezTo>
                    <a:pt x="2784" y="0"/>
                    <a:pt x="2217" y="124"/>
                    <a:pt x="1709" y="365"/>
                  </a:cubicBezTo>
                  <a:cubicBezTo>
                    <a:pt x="1763" y="379"/>
                    <a:pt x="1820" y="390"/>
                    <a:pt x="1881" y="408"/>
                  </a:cubicBezTo>
                  <a:cubicBezTo>
                    <a:pt x="1970" y="435"/>
                    <a:pt x="1941" y="578"/>
                    <a:pt x="1857" y="578"/>
                  </a:cubicBezTo>
                  <a:cubicBezTo>
                    <a:pt x="1853" y="578"/>
                    <a:pt x="1848" y="577"/>
                    <a:pt x="1843" y="577"/>
                  </a:cubicBezTo>
                  <a:cubicBezTo>
                    <a:pt x="1776" y="565"/>
                    <a:pt x="1711" y="559"/>
                    <a:pt x="1649" y="559"/>
                  </a:cubicBezTo>
                  <a:cubicBezTo>
                    <a:pt x="602" y="559"/>
                    <a:pt x="135" y="2152"/>
                    <a:pt x="70" y="2906"/>
                  </a:cubicBezTo>
                  <a:cubicBezTo>
                    <a:pt x="1" y="3746"/>
                    <a:pt x="265" y="4668"/>
                    <a:pt x="806" y="5322"/>
                  </a:cubicBezTo>
                  <a:cubicBezTo>
                    <a:pt x="1422" y="6066"/>
                    <a:pt x="2377" y="6448"/>
                    <a:pt x="3331" y="6448"/>
                  </a:cubicBezTo>
                  <a:cubicBezTo>
                    <a:pt x="3992" y="6448"/>
                    <a:pt x="4652" y="6265"/>
                    <a:pt x="5199" y="5892"/>
                  </a:cubicBezTo>
                  <a:cubicBezTo>
                    <a:pt x="6548" y="4963"/>
                    <a:pt x="6969" y="3024"/>
                    <a:pt x="6190" y="1585"/>
                  </a:cubicBezTo>
                  <a:cubicBezTo>
                    <a:pt x="5607" y="509"/>
                    <a:pt x="4485" y="0"/>
                    <a:pt x="33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57"/>
            <p:cNvSpPr/>
            <p:nvPr/>
          </p:nvSpPr>
          <p:spPr>
            <a:xfrm>
              <a:off x="5947576" y="1861234"/>
              <a:ext cx="659865" cy="599420"/>
            </a:xfrm>
            <a:custGeom>
              <a:avLst/>
              <a:gdLst/>
              <a:ahLst/>
              <a:cxnLst/>
              <a:rect l="l" t="t" r="r" b="b"/>
              <a:pathLst>
                <a:path w="8002" h="7269" extrusionOk="0">
                  <a:moveTo>
                    <a:pt x="3840" y="429"/>
                  </a:moveTo>
                  <a:cubicBezTo>
                    <a:pt x="4978" y="429"/>
                    <a:pt x="6098" y="938"/>
                    <a:pt x="6681" y="2013"/>
                  </a:cubicBezTo>
                  <a:cubicBezTo>
                    <a:pt x="7460" y="3452"/>
                    <a:pt x="7039" y="5391"/>
                    <a:pt x="5690" y="6320"/>
                  </a:cubicBezTo>
                  <a:cubicBezTo>
                    <a:pt x="5143" y="6693"/>
                    <a:pt x="4482" y="6877"/>
                    <a:pt x="3821" y="6877"/>
                  </a:cubicBezTo>
                  <a:cubicBezTo>
                    <a:pt x="2868" y="6877"/>
                    <a:pt x="1914" y="6496"/>
                    <a:pt x="1297" y="5750"/>
                  </a:cubicBezTo>
                  <a:cubicBezTo>
                    <a:pt x="756" y="5099"/>
                    <a:pt x="492" y="4177"/>
                    <a:pt x="561" y="3334"/>
                  </a:cubicBezTo>
                  <a:cubicBezTo>
                    <a:pt x="625" y="2583"/>
                    <a:pt x="1093" y="989"/>
                    <a:pt x="2138" y="989"/>
                  </a:cubicBezTo>
                  <a:cubicBezTo>
                    <a:pt x="2201" y="989"/>
                    <a:pt x="2267" y="995"/>
                    <a:pt x="2334" y="1007"/>
                  </a:cubicBezTo>
                  <a:cubicBezTo>
                    <a:pt x="2339" y="1008"/>
                    <a:pt x="2344" y="1009"/>
                    <a:pt x="2348" y="1009"/>
                  </a:cubicBezTo>
                  <a:cubicBezTo>
                    <a:pt x="2432" y="1009"/>
                    <a:pt x="2461" y="866"/>
                    <a:pt x="2372" y="838"/>
                  </a:cubicBezTo>
                  <a:cubicBezTo>
                    <a:pt x="2311" y="821"/>
                    <a:pt x="2254" y="807"/>
                    <a:pt x="2200" y="795"/>
                  </a:cubicBezTo>
                  <a:cubicBezTo>
                    <a:pt x="2709" y="554"/>
                    <a:pt x="3276" y="429"/>
                    <a:pt x="3840" y="429"/>
                  </a:cubicBezTo>
                  <a:close/>
                  <a:moveTo>
                    <a:pt x="3797" y="1"/>
                  </a:moveTo>
                  <a:cubicBezTo>
                    <a:pt x="3187" y="1"/>
                    <a:pt x="2575" y="142"/>
                    <a:pt x="2025" y="434"/>
                  </a:cubicBezTo>
                  <a:cubicBezTo>
                    <a:pt x="1896" y="500"/>
                    <a:pt x="1873" y="675"/>
                    <a:pt x="1982" y="773"/>
                  </a:cubicBezTo>
                  <a:cubicBezTo>
                    <a:pt x="1961" y="772"/>
                    <a:pt x="1940" y="771"/>
                    <a:pt x="1920" y="771"/>
                  </a:cubicBezTo>
                  <a:cubicBezTo>
                    <a:pt x="354" y="771"/>
                    <a:pt x="0" y="3558"/>
                    <a:pt x="329" y="4704"/>
                  </a:cubicBezTo>
                  <a:cubicBezTo>
                    <a:pt x="788" y="6299"/>
                    <a:pt x="2280" y="7268"/>
                    <a:pt x="3854" y="7268"/>
                  </a:cubicBezTo>
                  <a:cubicBezTo>
                    <a:pt x="4222" y="7268"/>
                    <a:pt x="4594" y="7215"/>
                    <a:pt x="4959" y="7105"/>
                  </a:cubicBezTo>
                  <a:cubicBezTo>
                    <a:pt x="7002" y="6489"/>
                    <a:pt x="8002" y="4099"/>
                    <a:pt x="7197" y="2154"/>
                  </a:cubicBezTo>
                  <a:cubicBezTo>
                    <a:pt x="6622" y="765"/>
                    <a:pt x="5216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57"/>
            <p:cNvSpPr/>
            <p:nvPr/>
          </p:nvSpPr>
          <p:spPr>
            <a:xfrm>
              <a:off x="6029955" y="1986576"/>
              <a:ext cx="452554" cy="401015"/>
            </a:xfrm>
            <a:custGeom>
              <a:avLst/>
              <a:gdLst/>
              <a:ahLst/>
              <a:cxnLst/>
              <a:rect l="l" t="t" r="r" b="b"/>
              <a:pathLst>
                <a:path w="5488" h="4863" extrusionOk="0">
                  <a:moveTo>
                    <a:pt x="2667" y="456"/>
                  </a:moveTo>
                  <a:cubicBezTo>
                    <a:pt x="3180" y="456"/>
                    <a:pt x="3695" y="632"/>
                    <a:pt x="4095" y="986"/>
                  </a:cubicBezTo>
                  <a:cubicBezTo>
                    <a:pt x="4937" y="1731"/>
                    <a:pt x="4822" y="2972"/>
                    <a:pt x="4115" y="3765"/>
                  </a:cubicBezTo>
                  <a:cubicBezTo>
                    <a:pt x="3723" y="4203"/>
                    <a:pt x="3217" y="4419"/>
                    <a:pt x="2708" y="4419"/>
                  </a:cubicBezTo>
                  <a:cubicBezTo>
                    <a:pt x="2207" y="4419"/>
                    <a:pt x="1704" y="4210"/>
                    <a:pt x="1307" y="3800"/>
                  </a:cubicBezTo>
                  <a:cubicBezTo>
                    <a:pt x="456" y="2920"/>
                    <a:pt x="582" y="1843"/>
                    <a:pt x="1204" y="963"/>
                  </a:cubicBezTo>
                  <a:cubicBezTo>
                    <a:pt x="1246" y="960"/>
                    <a:pt x="1289" y="943"/>
                    <a:pt x="1324" y="917"/>
                  </a:cubicBezTo>
                  <a:cubicBezTo>
                    <a:pt x="1707" y="610"/>
                    <a:pt x="2187" y="456"/>
                    <a:pt x="2667" y="456"/>
                  </a:cubicBezTo>
                  <a:close/>
                  <a:moveTo>
                    <a:pt x="2655" y="0"/>
                  </a:moveTo>
                  <a:cubicBezTo>
                    <a:pt x="2075" y="0"/>
                    <a:pt x="1497" y="187"/>
                    <a:pt x="1040" y="573"/>
                  </a:cubicBezTo>
                  <a:cubicBezTo>
                    <a:pt x="989" y="614"/>
                    <a:pt x="960" y="677"/>
                    <a:pt x="963" y="743"/>
                  </a:cubicBezTo>
                  <a:cubicBezTo>
                    <a:pt x="123" y="1611"/>
                    <a:pt x="0" y="2903"/>
                    <a:pt x="837" y="3932"/>
                  </a:cubicBezTo>
                  <a:cubicBezTo>
                    <a:pt x="1329" y="4535"/>
                    <a:pt x="2029" y="4862"/>
                    <a:pt x="2731" y="4862"/>
                  </a:cubicBezTo>
                  <a:cubicBezTo>
                    <a:pt x="3283" y="4862"/>
                    <a:pt x="3837" y="4660"/>
                    <a:pt x="4292" y="4230"/>
                  </a:cubicBezTo>
                  <a:cubicBezTo>
                    <a:pt x="5241" y="3339"/>
                    <a:pt x="5487" y="1768"/>
                    <a:pt x="4539" y="783"/>
                  </a:cubicBezTo>
                  <a:cubicBezTo>
                    <a:pt x="4044" y="268"/>
                    <a:pt x="3348" y="0"/>
                    <a:pt x="26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7"/>
            <p:cNvSpPr/>
            <p:nvPr/>
          </p:nvSpPr>
          <p:spPr>
            <a:xfrm>
              <a:off x="6067475" y="2024096"/>
              <a:ext cx="369679" cy="326799"/>
            </a:xfrm>
            <a:custGeom>
              <a:avLst/>
              <a:gdLst/>
              <a:ahLst/>
              <a:cxnLst/>
              <a:rect l="l" t="t" r="r" b="b"/>
              <a:pathLst>
                <a:path w="4483" h="3963" extrusionOk="0">
                  <a:moveTo>
                    <a:pt x="2212" y="1"/>
                  </a:moveTo>
                  <a:cubicBezTo>
                    <a:pt x="1732" y="1"/>
                    <a:pt x="1252" y="155"/>
                    <a:pt x="869" y="462"/>
                  </a:cubicBezTo>
                  <a:cubicBezTo>
                    <a:pt x="834" y="488"/>
                    <a:pt x="791" y="505"/>
                    <a:pt x="749" y="508"/>
                  </a:cubicBezTo>
                  <a:cubicBezTo>
                    <a:pt x="127" y="1388"/>
                    <a:pt x="1" y="2465"/>
                    <a:pt x="852" y="3345"/>
                  </a:cubicBezTo>
                  <a:cubicBezTo>
                    <a:pt x="1250" y="3754"/>
                    <a:pt x="1753" y="3963"/>
                    <a:pt x="2254" y="3963"/>
                  </a:cubicBezTo>
                  <a:cubicBezTo>
                    <a:pt x="2762" y="3963"/>
                    <a:pt x="3269" y="3748"/>
                    <a:pt x="3660" y="3310"/>
                  </a:cubicBezTo>
                  <a:cubicBezTo>
                    <a:pt x="4367" y="2517"/>
                    <a:pt x="4482" y="1276"/>
                    <a:pt x="3640" y="531"/>
                  </a:cubicBezTo>
                  <a:cubicBezTo>
                    <a:pt x="3240" y="177"/>
                    <a:pt x="2725" y="1"/>
                    <a:pt x="22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57"/>
            <p:cNvSpPr/>
            <p:nvPr/>
          </p:nvSpPr>
          <p:spPr>
            <a:xfrm>
              <a:off x="5762945" y="1236585"/>
              <a:ext cx="453709" cy="545407"/>
            </a:xfrm>
            <a:custGeom>
              <a:avLst/>
              <a:gdLst/>
              <a:ahLst/>
              <a:cxnLst/>
              <a:rect l="l" t="t" r="r" b="b"/>
              <a:pathLst>
                <a:path w="5502" h="6614" extrusionOk="0">
                  <a:moveTo>
                    <a:pt x="235" y="1"/>
                  </a:moveTo>
                  <a:cubicBezTo>
                    <a:pt x="75" y="2121"/>
                    <a:pt x="0" y="4250"/>
                    <a:pt x="37" y="6376"/>
                  </a:cubicBezTo>
                  <a:cubicBezTo>
                    <a:pt x="534" y="6536"/>
                    <a:pt x="1036" y="6614"/>
                    <a:pt x="1525" y="6614"/>
                  </a:cubicBezTo>
                  <a:cubicBezTo>
                    <a:pt x="3393" y="6614"/>
                    <a:pt x="5069" y="5476"/>
                    <a:pt x="5476" y="3388"/>
                  </a:cubicBezTo>
                  <a:cubicBezTo>
                    <a:pt x="5482" y="3368"/>
                    <a:pt x="5490" y="3345"/>
                    <a:pt x="5502" y="3325"/>
                  </a:cubicBezTo>
                  <a:cubicBezTo>
                    <a:pt x="3848" y="2064"/>
                    <a:pt x="2086" y="952"/>
                    <a:pt x="2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3" name="Google Shape;513;p57"/>
          <p:cNvSpPr/>
          <p:nvPr/>
        </p:nvSpPr>
        <p:spPr>
          <a:xfrm rot="-1035027">
            <a:off x="7795851" y="2549819"/>
            <a:ext cx="983529" cy="887550"/>
          </a:xfrm>
          <a:custGeom>
            <a:avLst/>
            <a:gdLst/>
            <a:ahLst/>
            <a:cxnLst/>
            <a:rect l="l" t="t" r="r" b="b"/>
            <a:pathLst>
              <a:path w="9614" h="8676" extrusionOk="0">
                <a:moveTo>
                  <a:pt x="4171" y="3302"/>
                </a:moveTo>
                <a:cubicBezTo>
                  <a:pt x="4634" y="3302"/>
                  <a:pt x="5379" y="3659"/>
                  <a:pt x="5533" y="3779"/>
                </a:cubicBezTo>
                <a:cubicBezTo>
                  <a:pt x="5808" y="3985"/>
                  <a:pt x="6023" y="4260"/>
                  <a:pt x="6158" y="4576"/>
                </a:cubicBezTo>
                <a:cubicBezTo>
                  <a:pt x="6144" y="4578"/>
                  <a:pt x="6129" y="4581"/>
                  <a:pt x="6115" y="4584"/>
                </a:cubicBezTo>
                <a:cubicBezTo>
                  <a:pt x="5937" y="4606"/>
                  <a:pt x="5753" y="4621"/>
                  <a:pt x="5570" y="4621"/>
                </a:cubicBezTo>
                <a:cubicBezTo>
                  <a:pt x="5340" y="4621"/>
                  <a:pt x="5111" y="4598"/>
                  <a:pt x="4892" y="4536"/>
                </a:cubicBezTo>
                <a:cubicBezTo>
                  <a:pt x="4651" y="4467"/>
                  <a:pt x="3485" y="3951"/>
                  <a:pt x="3843" y="3429"/>
                </a:cubicBezTo>
                <a:cubicBezTo>
                  <a:pt x="3905" y="3338"/>
                  <a:pt x="4024" y="3302"/>
                  <a:pt x="4171" y="3302"/>
                </a:cubicBezTo>
                <a:close/>
                <a:moveTo>
                  <a:pt x="7590" y="1"/>
                </a:moveTo>
                <a:cubicBezTo>
                  <a:pt x="7491" y="1"/>
                  <a:pt x="7451" y="150"/>
                  <a:pt x="7559" y="180"/>
                </a:cubicBezTo>
                <a:cubicBezTo>
                  <a:pt x="9339" y="653"/>
                  <a:pt x="9190" y="2897"/>
                  <a:pt x="7957" y="3851"/>
                </a:cubicBezTo>
                <a:cubicBezTo>
                  <a:pt x="7516" y="4189"/>
                  <a:pt x="7000" y="4418"/>
                  <a:pt x="6450" y="4527"/>
                </a:cubicBezTo>
                <a:cubicBezTo>
                  <a:pt x="6090" y="3701"/>
                  <a:pt x="5203" y="3130"/>
                  <a:pt x="4238" y="3130"/>
                </a:cubicBezTo>
                <a:cubicBezTo>
                  <a:pt x="3981" y="3130"/>
                  <a:pt x="3718" y="3171"/>
                  <a:pt x="3459" y="3258"/>
                </a:cubicBezTo>
                <a:cubicBezTo>
                  <a:pt x="3381" y="3278"/>
                  <a:pt x="3339" y="3358"/>
                  <a:pt x="3356" y="3435"/>
                </a:cubicBezTo>
                <a:cubicBezTo>
                  <a:pt x="3686" y="4525"/>
                  <a:pt x="4630" y="4952"/>
                  <a:pt x="5654" y="4952"/>
                </a:cubicBezTo>
                <a:cubicBezTo>
                  <a:pt x="5855" y="4952"/>
                  <a:pt x="6058" y="4936"/>
                  <a:pt x="6261" y="4905"/>
                </a:cubicBezTo>
                <a:lnTo>
                  <a:pt x="6261" y="4905"/>
                </a:lnTo>
                <a:cubicBezTo>
                  <a:pt x="6453" y="5785"/>
                  <a:pt x="5998" y="6627"/>
                  <a:pt x="5287" y="7132"/>
                </a:cubicBezTo>
                <a:cubicBezTo>
                  <a:pt x="4626" y="7601"/>
                  <a:pt x="3871" y="7755"/>
                  <a:pt x="3096" y="7755"/>
                </a:cubicBezTo>
                <a:cubicBezTo>
                  <a:pt x="2688" y="7755"/>
                  <a:pt x="2274" y="7712"/>
                  <a:pt x="1866" y="7650"/>
                </a:cubicBezTo>
                <a:cubicBezTo>
                  <a:pt x="1937" y="7538"/>
                  <a:pt x="1901" y="7365"/>
                  <a:pt x="1750" y="7365"/>
                </a:cubicBezTo>
                <a:cubicBezTo>
                  <a:pt x="1743" y="7365"/>
                  <a:pt x="1736" y="7366"/>
                  <a:pt x="1728" y="7366"/>
                </a:cubicBezTo>
                <a:cubicBezTo>
                  <a:pt x="1442" y="7398"/>
                  <a:pt x="1155" y="7430"/>
                  <a:pt x="869" y="7464"/>
                </a:cubicBezTo>
                <a:lnTo>
                  <a:pt x="722" y="7435"/>
                </a:lnTo>
                <a:cubicBezTo>
                  <a:pt x="712" y="7433"/>
                  <a:pt x="702" y="7433"/>
                  <a:pt x="692" y="7433"/>
                </a:cubicBezTo>
                <a:cubicBezTo>
                  <a:pt x="637" y="7433"/>
                  <a:pt x="584" y="7458"/>
                  <a:pt x="551" y="7504"/>
                </a:cubicBezTo>
                <a:lnTo>
                  <a:pt x="235" y="7541"/>
                </a:lnTo>
                <a:cubicBezTo>
                  <a:pt x="55" y="7561"/>
                  <a:pt x="0" y="7759"/>
                  <a:pt x="146" y="7868"/>
                </a:cubicBezTo>
                <a:cubicBezTo>
                  <a:pt x="625" y="8235"/>
                  <a:pt x="1167" y="8504"/>
                  <a:pt x="1745" y="8667"/>
                </a:cubicBezTo>
                <a:cubicBezTo>
                  <a:pt x="1764" y="8673"/>
                  <a:pt x="1782" y="8676"/>
                  <a:pt x="1799" y="8676"/>
                </a:cubicBezTo>
                <a:cubicBezTo>
                  <a:pt x="1951" y="8676"/>
                  <a:pt x="2003" y="8459"/>
                  <a:pt x="1874" y="8364"/>
                </a:cubicBezTo>
                <a:cubicBezTo>
                  <a:pt x="1651" y="8197"/>
                  <a:pt x="1442" y="8031"/>
                  <a:pt x="1235" y="7859"/>
                </a:cubicBezTo>
                <a:lnTo>
                  <a:pt x="1235" y="7859"/>
                </a:lnTo>
                <a:cubicBezTo>
                  <a:pt x="1820" y="7961"/>
                  <a:pt x="2456" y="8040"/>
                  <a:pt x="3081" y="8040"/>
                </a:cubicBezTo>
                <a:cubicBezTo>
                  <a:pt x="4467" y="8040"/>
                  <a:pt x="5801" y="7651"/>
                  <a:pt x="6419" y="6255"/>
                </a:cubicBezTo>
                <a:cubicBezTo>
                  <a:pt x="6639" y="5759"/>
                  <a:pt x="6668" y="5278"/>
                  <a:pt x="6562" y="4848"/>
                </a:cubicBezTo>
                <a:cubicBezTo>
                  <a:pt x="7221" y="4696"/>
                  <a:pt x="7846" y="4398"/>
                  <a:pt x="8296" y="4011"/>
                </a:cubicBezTo>
                <a:cubicBezTo>
                  <a:pt x="9614" y="2871"/>
                  <a:pt x="9571" y="392"/>
                  <a:pt x="7608" y="2"/>
                </a:cubicBezTo>
                <a:cubicBezTo>
                  <a:pt x="7602" y="1"/>
                  <a:pt x="7595" y="1"/>
                  <a:pt x="759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0" name="Picture 6" descr="Hình ảnh về mẹ tần tảo, ảnh mẹ và con đẹp nhất - META.vn">
            <a:extLst>
              <a:ext uri="{FF2B5EF4-FFF2-40B4-BE49-F238E27FC236}">
                <a16:creationId xmlns:a16="http://schemas.microsoft.com/office/drawing/2014/main" id="{2F65D439-7C41-4928-AE99-5AF87CCB6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1" y="55205"/>
            <a:ext cx="8815584" cy="495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Ảnh Mẹ Đẹp Đẽ, Chan Chứa Tình Thương Con Và Gia Đình">
            <a:extLst>
              <a:ext uri="{FF2B5EF4-FFF2-40B4-BE49-F238E27FC236}">
                <a16:creationId xmlns:a16="http://schemas.microsoft.com/office/drawing/2014/main" id="{88AE9AE9-0249-4558-A347-45650DFC2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463042"/>
            <a:ext cx="3613468" cy="459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ghĩ về mẹ 8/3 - Trong suốt cuộc đời, bạn đã làm những gì cho mẹ?">
            <a:extLst>
              <a:ext uri="{FF2B5EF4-FFF2-40B4-BE49-F238E27FC236}">
                <a16:creationId xmlns:a16="http://schemas.microsoft.com/office/drawing/2014/main" id="{58C1931A-F998-4BC2-8417-43686AD45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029" y="473394"/>
            <a:ext cx="3442339" cy="467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37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9"/>
          <p:cNvSpPr/>
          <p:nvPr/>
        </p:nvSpPr>
        <p:spPr>
          <a:xfrm rot="16200000">
            <a:off x="1779956" y="-178386"/>
            <a:ext cx="4991097" cy="5500270"/>
          </a:xfrm>
          <a:prstGeom prst="roundRect">
            <a:avLst>
              <a:gd name="adj" fmla="val 24491"/>
            </a:avLst>
          </a:prstGeom>
          <a:noFill/>
          <a:ln w="2857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59"/>
          <p:cNvSpPr/>
          <p:nvPr/>
        </p:nvSpPr>
        <p:spPr>
          <a:xfrm>
            <a:off x="3310650" y="3751400"/>
            <a:ext cx="2522700" cy="566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59"/>
          <p:cNvSpPr/>
          <p:nvPr/>
        </p:nvSpPr>
        <p:spPr>
          <a:xfrm>
            <a:off x="7443046" y="435158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59"/>
          <p:cNvSpPr/>
          <p:nvPr/>
        </p:nvSpPr>
        <p:spPr>
          <a:xfrm rot="2006702">
            <a:off x="8051026" y="3645241"/>
            <a:ext cx="588826" cy="566095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59"/>
          <p:cNvSpPr txBox="1">
            <a:spLocks noGrp="1"/>
          </p:cNvSpPr>
          <p:nvPr>
            <p:ph type="title"/>
          </p:nvPr>
        </p:nvSpPr>
        <p:spPr>
          <a:xfrm>
            <a:off x="3310650" y="3810350"/>
            <a:ext cx="2522700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  <p:grpSp>
        <p:nvGrpSpPr>
          <p:cNvPr id="548" name="Google Shape;548;p59"/>
          <p:cNvGrpSpPr/>
          <p:nvPr/>
        </p:nvGrpSpPr>
        <p:grpSpPr>
          <a:xfrm>
            <a:off x="930765" y="489363"/>
            <a:ext cx="1663844" cy="1216701"/>
            <a:chOff x="3348925" y="3556225"/>
            <a:chExt cx="776300" cy="567650"/>
          </a:xfrm>
        </p:grpSpPr>
        <p:sp>
          <p:nvSpPr>
            <p:cNvPr id="549" name="Google Shape;549;p59"/>
            <p:cNvSpPr/>
            <p:nvPr/>
          </p:nvSpPr>
          <p:spPr>
            <a:xfrm>
              <a:off x="3628125" y="3573200"/>
              <a:ext cx="481025" cy="443825"/>
            </a:xfrm>
            <a:custGeom>
              <a:avLst/>
              <a:gdLst/>
              <a:ahLst/>
              <a:cxnLst/>
              <a:rect l="l" t="t" r="r" b="b"/>
              <a:pathLst>
                <a:path w="19241" h="17753" extrusionOk="0">
                  <a:moveTo>
                    <a:pt x="19241" y="5274"/>
                  </a:moveTo>
                  <a:cubicBezTo>
                    <a:pt x="19157" y="6656"/>
                    <a:pt x="19050" y="8096"/>
                    <a:pt x="18955" y="9537"/>
                  </a:cubicBezTo>
                  <a:cubicBezTo>
                    <a:pt x="18919" y="10287"/>
                    <a:pt x="18931" y="11049"/>
                    <a:pt x="18884" y="11787"/>
                  </a:cubicBezTo>
                  <a:cubicBezTo>
                    <a:pt x="18800" y="13275"/>
                    <a:pt x="17610" y="14335"/>
                    <a:pt x="16098" y="14276"/>
                  </a:cubicBezTo>
                  <a:cubicBezTo>
                    <a:pt x="15990" y="14276"/>
                    <a:pt x="15907" y="14228"/>
                    <a:pt x="15800" y="14228"/>
                  </a:cubicBezTo>
                  <a:cubicBezTo>
                    <a:pt x="15371" y="14216"/>
                    <a:pt x="15264" y="14287"/>
                    <a:pt x="15240" y="14740"/>
                  </a:cubicBezTo>
                  <a:cubicBezTo>
                    <a:pt x="15193" y="15252"/>
                    <a:pt x="15181" y="15776"/>
                    <a:pt x="15145" y="16312"/>
                  </a:cubicBezTo>
                  <a:cubicBezTo>
                    <a:pt x="15145" y="16466"/>
                    <a:pt x="15145" y="16609"/>
                    <a:pt x="15121" y="16764"/>
                  </a:cubicBezTo>
                  <a:cubicBezTo>
                    <a:pt x="15074" y="17074"/>
                    <a:pt x="15121" y="17478"/>
                    <a:pt x="14764" y="17609"/>
                  </a:cubicBezTo>
                  <a:cubicBezTo>
                    <a:pt x="14371" y="17752"/>
                    <a:pt x="14014" y="17562"/>
                    <a:pt x="13764" y="17264"/>
                  </a:cubicBezTo>
                  <a:cubicBezTo>
                    <a:pt x="13097" y="16526"/>
                    <a:pt x="12419" y="15776"/>
                    <a:pt x="11811" y="14990"/>
                  </a:cubicBezTo>
                  <a:cubicBezTo>
                    <a:pt x="11526" y="14633"/>
                    <a:pt x="11228" y="14478"/>
                    <a:pt x="10799" y="14478"/>
                  </a:cubicBezTo>
                  <a:cubicBezTo>
                    <a:pt x="9668" y="14478"/>
                    <a:pt x="8549" y="14514"/>
                    <a:pt x="7442" y="14442"/>
                  </a:cubicBezTo>
                  <a:cubicBezTo>
                    <a:pt x="6394" y="14359"/>
                    <a:pt x="5358" y="14180"/>
                    <a:pt x="4334" y="14002"/>
                  </a:cubicBezTo>
                  <a:cubicBezTo>
                    <a:pt x="3810" y="13918"/>
                    <a:pt x="3763" y="13811"/>
                    <a:pt x="3763" y="13216"/>
                  </a:cubicBezTo>
                  <a:cubicBezTo>
                    <a:pt x="3763" y="12121"/>
                    <a:pt x="3679" y="11025"/>
                    <a:pt x="3394" y="9954"/>
                  </a:cubicBezTo>
                  <a:cubicBezTo>
                    <a:pt x="3179" y="9168"/>
                    <a:pt x="2727" y="8703"/>
                    <a:pt x="1905" y="8608"/>
                  </a:cubicBezTo>
                  <a:cubicBezTo>
                    <a:pt x="1489" y="8549"/>
                    <a:pt x="1072" y="8453"/>
                    <a:pt x="643" y="8430"/>
                  </a:cubicBezTo>
                  <a:cubicBezTo>
                    <a:pt x="286" y="8394"/>
                    <a:pt x="72" y="8227"/>
                    <a:pt x="60" y="7870"/>
                  </a:cubicBezTo>
                  <a:cubicBezTo>
                    <a:pt x="24" y="7251"/>
                    <a:pt x="0" y="6620"/>
                    <a:pt x="12" y="6001"/>
                  </a:cubicBezTo>
                  <a:cubicBezTo>
                    <a:pt x="48" y="5251"/>
                    <a:pt x="84" y="4501"/>
                    <a:pt x="191" y="3750"/>
                  </a:cubicBezTo>
                  <a:cubicBezTo>
                    <a:pt x="286" y="3143"/>
                    <a:pt x="441" y="2536"/>
                    <a:pt x="608" y="1941"/>
                  </a:cubicBezTo>
                  <a:cubicBezTo>
                    <a:pt x="881" y="881"/>
                    <a:pt x="1727" y="488"/>
                    <a:pt x="2643" y="286"/>
                  </a:cubicBezTo>
                  <a:cubicBezTo>
                    <a:pt x="3751" y="36"/>
                    <a:pt x="4870" y="0"/>
                    <a:pt x="6001" y="95"/>
                  </a:cubicBezTo>
                  <a:cubicBezTo>
                    <a:pt x="7870" y="226"/>
                    <a:pt x="9752" y="286"/>
                    <a:pt x="11609" y="417"/>
                  </a:cubicBezTo>
                  <a:cubicBezTo>
                    <a:pt x="13538" y="548"/>
                    <a:pt x="15490" y="750"/>
                    <a:pt x="17431" y="929"/>
                  </a:cubicBezTo>
                  <a:cubicBezTo>
                    <a:pt x="17622" y="941"/>
                    <a:pt x="17812" y="1012"/>
                    <a:pt x="18003" y="1060"/>
                  </a:cubicBezTo>
                  <a:cubicBezTo>
                    <a:pt x="18598" y="1203"/>
                    <a:pt x="18979" y="1584"/>
                    <a:pt x="19015" y="2203"/>
                  </a:cubicBezTo>
                  <a:cubicBezTo>
                    <a:pt x="19110" y="3203"/>
                    <a:pt x="19169" y="4203"/>
                    <a:pt x="19241" y="5274"/>
                  </a:cubicBezTo>
                  <a:close/>
                  <a:moveTo>
                    <a:pt x="9549" y="11585"/>
                  </a:moveTo>
                  <a:cubicBezTo>
                    <a:pt x="9609" y="11585"/>
                    <a:pt x="9763" y="11597"/>
                    <a:pt x="9894" y="11537"/>
                  </a:cubicBezTo>
                  <a:cubicBezTo>
                    <a:pt x="11025" y="11061"/>
                    <a:pt x="11907" y="10347"/>
                    <a:pt x="12228" y="9096"/>
                  </a:cubicBezTo>
                  <a:cubicBezTo>
                    <a:pt x="12395" y="8430"/>
                    <a:pt x="12264" y="8192"/>
                    <a:pt x="11609" y="8144"/>
                  </a:cubicBezTo>
                  <a:cubicBezTo>
                    <a:pt x="10442" y="8084"/>
                    <a:pt x="9263" y="8072"/>
                    <a:pt x="8097" y="8049"/>
                  </a:cubicBezTo>
                  <a:cubicBezTo>
                    <a:pt x="7573" y="8049"/>
                    <a:pt x="7239" y="8489"/>
                    <a:pt x="7287" y="9001"/>
                  </a:cubicBezTo>
                  <a:cubicBezTo>
                    <a:pt x="7311" y="9263"/>
                    <a:pt x="7382" y="9501"/>
                    <a:pt x="7406" y="9751"/>
                  </a:cubicBezTo>
                  <a:cubicBezTo>
                    <a:pt x="7549" y="11001"/>
                    <a:pt x="8573" y="11525"/>
                    <a:pt x="9549" y="11585"/>
                  </a:cubicBezTo>
                  <a:close/>
                  <a:moveTo>
                    <a:pt x="6799" y="6108"/>
                  </a:moveTo>
                  <a:lnTo>
                    <a:pt x="6799" y="6108"/>
                  </a:lnTo>
                  <a:lnTo>
                    <a:pt x="6799" y="5953"/>
                  </a:lnTo>
                  <a:cubicBezTo>
                    <a:pt x="6799" y="5620"/>
                    <a:pt x="6739" y="5346"/>
                    <a:pt x="6358" y="5298"/>
                  </a:cubicBezTo>
                  <a:cubicBezTo>
                    <a:pt x="6084" y="5274"/>
                    <a:pt x="5870" y="5513"/>
                    <a:pt x="5822" y="5894"/>
                  </a:cubicBezTo>
                  <a:cubicBezTo>
                    <a:pt x="5799" y="5965"/>
                    <a:pt x="5799" y="6048"/>
                    <a:pt x="5799" y="6120"/>
                  </a:cubicBezTo>
                  <a:cubicBezTo>
                    <a:pt x="5799" y="6608"/>
                    <a:pt x="6013" y="7013"/>
                    <a:pt x="6275" y="7025"/>
                  </a:cubicBezTo>
                  <a:cubicBezTo>
                    <a:pt x="6561" y="7060"/>
                    <a:pt x="6763" y="6703"/>
                    <a:pt x="6799" y="6167"/>
                  </a:cubicBezTo>
                  <a:close/>
                  <a:moveTo>
                    <a:pt x="14240" y="5536"/>
                  </a:moveTo>
                  <a:cubicBezTo>
                    <a:pt x="13383" y="5608"/>
                    <a:pt x="13121" y="6120"/>
                    <a:pt x="13526" y="6822"/>
                  </a:cubicBezTo>
                  <a:cubicBezTo>
                    <a:pt x="13597" y="6941"/>
                    <a:pt x="13752" y="7072"/>
                    <a:pt x="13859" y="7072"/>
                  </a:cubicBezTo>
                  <a:cubicBezTo>
                    <a:pt x="13954" y="7072"/>
                    <a:pt x="14121" y="6941"/>
                    <a:pt x="14181" y="6822"/>
                  </a:cubicBezTo>
                  <a:cubicBezTo>
                    <a:pt x="14359" y="6417"/>
                    <a:pt x="14371" y="6013"/>
                    <a:pt x="14240" y="55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59"/>
            <p:cNvSpPr/>
            <p:nvPr/>
          </p:nvSpPr>
          <p:spPr>
            <a:xfrm>
              <a:off x="3367375" y="3796725"/>
              <a:ext cx="342025" cy="307200"/>
            </a:xfrm>
            <a:custGeom>
              <a:avLst/>
              <a:gdLst/>
              <a:ahLst/>
              <a:cxnLst/>
              <a:rect l="l" t="t" r="r" b="b"/>
              <a:pathLst>
                <a:path w="13681" h="12288" extrusionOk="0">
                  <a:moveTo>
                    <a:pt x="2108" y="12288"/>
                  </a:moveTo>
                  <a:cubicBezTo>
                    <a:pt x="1798" y="11704"/>
                    <a:pt x="2048" y="11276"/>
                    <a:pt x="2096" y="10835"/>
                  </a:cubicBezTo>
                  <a:cubicBezTo>
                    <a:pt x="2108" y="10597"/>
                    <a:pt x="2239" y="10359"/>
                    <a:pt x="2286" y="10121"/>
                  </a:cubicBezTo>
                  <a:cubicBezTo>
                    <a:pt x="2405" y="9621"/>
                    <a:pt x="2298" y="9490"/>
                    <a:pt x="1798" y="9466"/>
                  </a:cubicBezTo>
                  <a:cubicBezTo>
                    <a:pt x="1524" y="9454"/>
                    <a:pt x="1251" y="9490"/>
                    <a:pt x="977" y="9466"/>
                  </a:cubicBezTo>
                  <a:cubicBezTo>
                    <a:pt x="453" y="9430"/>
                    <a:pt x="203" y="9216"/>
                    <a:pt x="96" y="8716"/>
                  </a:cubicBezTo>
                  <a:cubicBezTo>
                    <a:pt x="24" y="8371"/>
                    <a:pt x="0" y="8013"/>
                    <a:pt x="0" y="7668"/>
                  </a:cubicBezTo>
                  <a:cubicBezTo>
                    <a:pt x="12" y="6168"/>
                    <a:pt x="24" y="4680"/>
                    <a:pt x="72" y="3180"/>
                  </a:cubicBezTo>
                  <a:cubicBezTo>
                    <a:pt x="84" y="2799"/>
                    <a:pt x="155" y="2429"/>
                    <a:pt x="191" y="2060"/>
                  </a:cubicBezTo>
                  <a:cubicBezTo>
                    <a:pt x="322" y="810"/>
                    <a:pt x="1286" y="239"/>
                    <a:pt x="2167" y="108"/>
                  </a:cubicBezTo>
                  <a:cubicBezTo>
                    <a:pt x="2703" y="13"/>
                    <a:pt x="3263" y="1"/>
                    <a:pt x="3799" y="1"/>
                  </a:cubicBezTo>
                  <a:cubicBezTo>
                    <a:pt x="5680" y="13"/>
                    <a:pt x="7561" y="48"/>
                    <a:pt x="9430" y="96"/>
                  </a:cubicBezTo>
                  <a:cubicBezTo>
                    <a:pt x="10323" y="120"/>
                    <a:pt x="11228" y="179"/>
                    <a:pt x="12121" y="274"/>
                  </a:cubicBezTo>
                  <a:cubicBezTo>
                    <a:pt x="12788" y="334"/>
                    <a:pt x="13181" y="751"/>
                    <a:pt x="13347" y="1406"/>
                  </a:cubicBezTo>
                  <a:cubicBezTo>
                    <a:pt x="13681" y="2834"/>
                    <a:pt x="13681" y="4275"/>
                    <a:pt x="13597" y="5739"/>
                  </a:cubicBezTo>
                  <a:cubicBezTo>
                    <a:pt x="13538" y="6609"/>
                    <a:pt x="13466" y="7478"/>
                    <a:pt x="13395" y="8359"/>
                  </a:cubicBezTo>
                  <a:cubicBezTo>
                    <a:pt x="13312" y="9156"/>
                    <a:pt x="13062" y="9466"/>
                    <a:pt x="12264" y="9609"/>
                  </a:cubicBezTo>
                  <a:cubicBezTo>
                    <a:pt x="11502" y="9740"/>
                    <a:pt x="10728" y="9811"/>
                    <a:pt x="9954" y="9823"/>
                  </a:cubicBezTo>
                  <a:cubicBezTo>
                    <a:pt x="8585" y="9859"/>
                    <a:pt x="7216" y="9811"/>
                    <a:pt x="5834" y="9788"/>
                  </a:cubicBezTo>
                  <a:cubicBezTo>
                    <a:pt x="5477" y="9764"/>
                    <a:pt x="5287" y="9978"/>
                    <a:pt x="5072" y="10180"/>
                  </a:cubicBezTo>
                  <a:cubicBezTo>
                    <a:pt x="4227" y="11038"/>
                    <a:pt x="3179" y="11633"/>
                    <a:pt x="2108" y="12288"/>
                  </a:cubicBezTo>
                  <a:close/>
                  <a:moveTo>
                    <a:pt x="8752" y="5894"/>
                  </a:moveTo>
                  <a:cubicBezTo>
                    <a:pt x="8490" y="5858"/>
                    <a:pt x="8240" y="5811"/>
                    <a:pt x="8001" y="5799"/>
                  </a:cubicBezTo>
                  <a:cubicBezTo>
                    <a:pt x="7216" y="5751"/>
                    <a:pt x="6406" y="5739"/>
                    <a:pt x="5620" y="5680"/>
                  </a:cubicBezTo>
                  <a:cubicBezTo>
                    <a:pt x="5275" y="5656"/>
                    <a:pt x="5132" y="5870"/>
                    <a:pt x="5025" y="6132"/>
                  </a:cubicBezTo>
                  <a:cubicBezTo>
                    <a:pt x="4846" y="6597"/>
                    <a:pt x="5358" y="7978"/>
                    <a:pt x="6049" y="8204"/>
                  </a:cubicBezTo>
                  <a:cubicBezTo>
                    <a:pt x="7168" y="8573"/>
                    <a:pt x="8823" y="7442"/>
                    <a:pt x="8835" y="6275"/>
                  </a:cubicBezTo>
                  <a:cubicBezTo>
                    <a:pt x="8835" y="6168"/>
                    <a:pt x="8787" y="6049"/>
                    <a:pt x="8752" y="5894"/>
                  </a:cubicBezTo>
                  <a:close/>
                  <a:moveTo>
                    <a:pt x="3703" y="3132"/>
                  </a:moveTo>
                  <a:cubicBezTo>
                    <a:pt x="3358" y="3596"/>
                    <a:pt x="3287" y="4013"/>
                    <a:pt x="3406" y="4454"/>
                  </a:cubicBezTo>
                  <a:cubicBezTo>
                    <a:pt x="3429" y="4573"/>
                    <a:pt x="3596" y="4715"/>
                    <a:pt x="3703" y="4715"/>
                  </a:cubicBezTo>
                  <a:cubicBezTo>
                    <a:pt x="3810" y="4715"/>
                    <a:pt x="4001" y="4608"/>
                    <a:pt x="4025" y="4501"/>
                  </a:cubicBezTo>
                  <a:cubicBezTo>
                    <a:pt x="4144" y="4037"/>
                    <a:pt x="4144" y="3572"/>
                    <a:pt x="3703" y="3132"/>
                  </a:cubicBezTo>
                  <a:close/>
                  <a:moveTo>
                    <a:pt x="9835" y="3156"/>
                  </a:moveTo>
                  <a:cubicBezTo>
                    <a:pt x="9490" y="3537"/>
                    <a:pt x="9561" y="3906"/>
                    <a:pt x="9644" y="4263"/>
                  </a:cubicBezTo>
                  <a:cubicBezTo>
                    <a:pt x="9668" y="4382"/>
                    <a:pt x="9847" y="4561"/>
                    <a:pt x="9906" y="4549"/>
                  </a:cubicBezTo>
                  <a:cubicBezTo>
                    <a:pt x="10037" y="4501"/>
                    <a:pt x="10240" y="4382"/>
                    <a:pt x="10264" y="4263"/>
                  </a:cubicBezTo>
                  <a:cubicBezTo>
                    <a:pt x="10359" y="3858"/>
                    <a:pt x="10276" y="3477"/>
                    <a:pt x="9835" y="31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9"/>
            <p:cNvSpPr/>
            <p:nvPr/>
          </p:nvSpPr>
          <p:spPr>
            <a:xfrm>
              <a:off x="3809400" y="3775000"/>
              <a:ext cx="128600" cy="88125"/>
            </a:xfrm>
            <a:custGeom>
              <a:avLst/>
              <a:gdLst/>
              <a:ahLst/>
              <a:cxnLst/>
              <a:rect l="l" t="t" r="r" b="b"/>
              <a:pathLst>
                <a:path w="5144" h="3525" extrusionOk="0">
                  <a:moveTo>
                    <a:pt x="2298" y="3513"/>
                  </a:moveTo>
                  <a:cubicBezTo>
                    <a:pt x="1322" y="3453"/>
                    <a:pt x="298" y="2929"/>
                    <a:pt x="155" y="1691"/>
                  </a:cubicBezTo>
                  <a:cubicBezTo>
                    <a:pt x="131" y="1441"/>
                    <a:pt x="60" y="1203"/>
                    <a:pt x="36" y="953"/>
                  </a:cubicBezTo>
                  <a:cubicBezTo>
                    <a:pt x="0" y="429"/>
                    <a:pt x="334" y="0"/>
                    <a:pt x="846" y="0"/>
                  </a:cubicBezTo>
                  <a:cubicBezTo>
                    <a:pt x="2024" y="0"/>
                    <a:pt x="3179" y="24"/>
                    <a:pt x="4358" y="84"/>
                  </a:cubicBezTo>
                  <a:cubicBezTo>
                    <a:pt x="5013" y="120"/>
                    <a:pt x="5144" y="370"/>
                    <a:pt x="4977" y="1036"/>
                  </a:cubicBezTo>
                  <a:cubicBezTo>
                    <a:pt x="4667" y="2286"/>
                    <a:pt x="3774" y="3001"/>
                    <a:pt x="2643" y="3477"/>
                  </a:cubicBezTo>
                  <a:cubicBezTo>
                    <a:pt x="2524" y="3525"/>
                    <a:pt x="2358" y="3513"/>
                    <a:pt x="2298" y="3513"/>
                  </a:cubicBezTo>
                  <a:close/>
                  <a:moveTo>
                    <a:pt x="4429" y="870"/>
                  </a:moveTo>
                  <a:cubicBezTo>
                    <a:pt x="4203" y="798"/>
                    <a:pt x="4048" y="715"/>
                    <a:pt x="3882" y="691"/>
                  </a:cubicBezTo>
                  <a:cubicBezTo>
                    <a:pt x="3108" y="631"/>
                    <a:pt x="2334" y="584"/>
                    <a:pt x="1572" y="572"/>
                  </a:cubicBezTo>
                  <a:cubicBezTo>
                    <a:pt x="1346" y="572"/>
                    <a:pt x="1131" y="631"/>
                    <a:pt x="917" y="727"/>
                  </a:cubicBezTo>
                  <a:cubicBezTo>
                    <a:pt x="798" y="774"/>
                    <a:pt x="667" y="905"/>
                    <a:pt x="631" y="1024"/>
                  </a:cubicBezTo>
                  <a:cubicBezTo>
                    <a:pt x="357" y="2036"/>
                    <a:pt x="1429" y="3179"/>
                    <a:pt x="2441" y="2894"/>
                  </a:cubicBezTo>
                  <a:cubicBezTo>
                    <a:pt x="3405" y="2620"/>
                    <a:pt x="4179" y="2048"/>
                    <a:pt x="4429" y="8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59"/>
            <p:cNvSpPr/>
            <p:nvPr/>
          </p:nvSpPr>
          <p:spPr>
            <a:xfrm>
              <a:off x="3772775" y="3705350"/>
              <a:ext cx="25325" cy="44375"/>
            </a:xfrm>
            <a:custGeom>
              <a:avLst/>
              <a:gdLst/>
              <a:ahLst/>
              <a:cxnLst/>
              <a:rect l="l" t="t" r="r" b="b"/>
              <a:pathLst>
                <a:path w="1013" h="1775" extrusionOk="0">
                  <a:moveTo>
                    <a:pt x="1013" y="822"/>
                  </a:moveTo>
                  <a:lnTo>
                    <a:pt x="1013" y="893"/>
                  </a:lnTo>
                  <a:cubicBezTo>
                    <a:pt x="977" y="1429"/>
                    <a:pt x="775" y="1774"/>
                    <a:pt x="489" y="1751"/>
                  </a:cubicBezTo>
                  <a:cubicBezTo>
                    <a:pt x="215" y="1727"/>
                    <a:pt x="1" y="1334"/>
                    <a:pt x="13" y="846"/>
                  </a:cubicBezTo>
                  <a:cubicBezTo>
                    <a:pt x="13" y="774"/>
                    <a:pt x="13" y="691"/>
                    <a:pt x="36" y="620"/>
                  </a:cubicBezTo>
                  <a:cubicBezTo>
                    <a:pt x="84" y="239"/>
                    <a:pt x="298" y="0"/>
                    <a:pt x="572" y="24"/>
                  </a:cubicBezTo>
                  <a:cubicBezTo>
                    <a:pt x="953" y="72"/>
                    <a:pt x="1013" y="358"/>
                    <a:pt x="1013" y="679"/>
                  </a:cubicBezTo>
                  <a:lnTo>
                    <a:pt x="1013" y="82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9"/>
            <p:cNvSpPr/>
            <p:nvPr/>
          </p:nvSpPr>
          <p:spPr>
            <a:xfrm>
              <a:off x="3956125" y="3711600"/>
              <a:ext cx="31300" cy="38425"/>
            </a:xfrm>
            <a:custGeom>
              <a:avLst/>
              <a:gdLst/>
              <a:ahLst/>
              <a:cxnLst/>
              <a:rect l="l" t="t" r="r" b="b"/>
              <a:pathLst>
                <a:path w="1252" h="1537" extrusionOk="0">
                  <a:moveTo>
                    <a:pt x="1120" y="0"/>
                  </a:moveTo>
                  <a:cubicBezTo>
                    <a:pt x="1251" y="465"/>
                    <a:pt x="1239" y="881"/>
                    <a:pt x="1061" y="1286"/>
                  </a:cubicBezTo>
                  <a:cubicBezTo>
                    <a:pt x="1013" y="1405"/>
                    <a:pt x="858" y="1536"/>
                    <a:pt x="739" y="1536"/>
                  </a:cubicBezTo>
                  <a:cubicBezTo>
                    <a:pt x="620" y="1536"/>
                    <a:pt x="465" y="1405"/>
                    <a:pt x="406" y="1286"/>
                  </a:cubicBezTo>
                  <a:cubicBezTo>
                    <a:pt x="1" y="596"/>
                    <a:pt x="263" y="96"/>
                    <a:pt x="11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9"/>
            <p:cNvSpPr/>
            <p:nvPr/>
          </p:nvSpPr>
          <p:spPr>
            <a:xfrm>
              <a:off x="3488825" y="3938125"/>
              <a:ext cx="99425" cy="73525"/>
            </a:xfrm>
            <a:custGeom>
              <a:avLst/>
              <a:gdLst/>
              <a:ahLst/>
              <a:cxnLst/>
              <a:rect l="l" t="t" r="r" b="b"/>
              <a:pathLst>
                <a:path w="3977" h="2941" extrusionOk="0">
                  <a:moveTo>
                    <a:pt x="3894" y="238"/>
                  </a:moveTo>
                  <a:cubicBezTo>
                    <a:pt x="3917" y="393"/>
                    <a:pt x="3977" y="512"/>
                    <a:pt x="3977" y="631"/>
                  </a:cubicBezTo>
                  <a:cubicBezTo>
                    <a:pt x="3965" y="1810"/>
                    <a:pt x="2310" y="2941"/>
                    <a:pt x="1191" y="2560"/>
                  </a:cubicBezTo>
                  <a:cubicBezTo>
                    <a:pt x="512" y="2346"/>
                    <a:pt x="0" y="953"/>
                    <a:pt x="167" y="500"/>
                  </a:cubicBezTo>
                  <a:cubicBezTo>
                    <a:pt x="274" y="226"/>
                    <a:pt x="417" y="0"/>
                    <a:pt x="762" y="36"/>
                  </a:cubicBezTo>
                  <a:cubicBezTo>
                    <a:pt x="1548" y="83"/>
                    <a:pt x="2358" y="107"/>
                    <a:pt x="3143" y="155"/>
                  </a:cubicBezTo>
                  <a:cubicBezTo>
                    <a:pt x="3393" y="155"/>
                    <a:pt x="3632" y="202"/>
                    <a:pt x="3894" y="238"/>
                  </a:cubicBezTo>
                  <a:close/>
                  <a:moveTo>
                    <a:pt x="3310" y="822"/>
                  </a:moveTo>
                  <a:cubicBezTo>
                    <a:pt x="2441" y="524"/>
                    <a:pt x="1596" y="738"/>
                    <a:pt x="738" y="703"/>
                  </a:cubicBezTo>
                  <a:cubicBezTo>
                    <a:pt x="691" y="1274"/>
                    <a:pt x="810" y="1726"/>
                    <a:pt x="1286" y="1953"/>
                  </a:cubicBezTo>
                  <a:cubicBezTo>
                    <a:pt x="1774" y="2191"/>
                    <a:pt x="2250" y="1941"/>
                    <a:pt x="2715" y="1726"/>
                  </a:cubicBezTo>
                  <a:cubicBezTo>
                    <a:pt x="3060" y="1572"/>
                    <a:pt x="3298" y="1298"/>
                    <a:pt x="3310" y="8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9"/>
            <p:cNvSpPr/>
            <p:nvPr/>
          </p:nvSpPr>
          <p:spPr>
            <a:xfrm>
              <a:off x="3449525" y="3875000"/>
              <a:ext cx="21450" cy="39925"/>
            </a:xfrm>
            <a:custGeom>
              <a:avLst/>
              <a:gdLst/>
              <a:ahLst/>
              <a:cxnLst/>
              <a:rect l="l" t="t" r="r" b="b"/>
              <a:pathLst>
                <a:path w="858" h="1597" extrusionOk="0">
                  <a:moveTo>
                    <a:pt x="417" y="1"/>
                  </a:moveTo>
                  <a:cubicBezTo>
                    <a:pt x="858" y="441"/>
                    <a:pt x="858" y="906"/>
                    <a:pt x="739" y="1370"/>
                  </a:cubicBezTo>
                  <a:cubicBezTo>
                    <a:pt x="715" y="1477"/>
                    <a:pt x="524" y="1596"/>
                    <a:pt x="417" y="1596"/>
                  </a:cubicBezTo>
                  <a:cubicBezTo>
                    <a:pt x="310" y="1573"/>
                    <a:pt x="143" y="1442"/>
                    <a:pt x="120" y="1323"/>
                  </a:cubicBezTo>
                  <a:cubicBezTo>
                    <a:pt x="1" y="882"/>
                    <a:pt x="72" y="441"/>
                    <a:pt x="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9"/>
            <p:cNvSpPr/>
            <p:nvPr/>
          </p:nvSpPr>
          <p:spPr>
            <a:xfrm>
              <a:off x="3604600" y="3875600"/>
              <a:ext cx="21750" cy="35150"/>
            </a:xfrm>
            <a:custGeom>
              <a:avLst/>
              <a:gdLst/>
              <a:ahLst/>
              <a:cxnLst/>
              <a:rect l="l" t="t" r="r" b="b"/>
              <a:pathLst>
                <a:path w="870" h="1406" extrusionOk="0">
                  <a:moveTo>
                    <a:pt x="346" y="1"/>
                  </a:moveTo>
                  <a:cubicBezTo>
                    <a:pt x="787" y="322"/>
                    <a:pt x="870" y="703"/>
                    <a:pt x="775" y="1108"/>
                  </a:cubicBezTo>
                  <a:cubicBezTo>
                    <a:pt x="751" y="1227"/>
                    <a:pt x="548" y="1358"/>
                    <a:pt x="417" y="1394"/>
                  </a:cubicBezTo>
                  <a:cubicBezTo>
                    <a:pt x="358" y="1406"/>
                    <a:pt x="179" y="1227"/>
                    <a:pt x="155" y="1108"/>
                  </a:cubicBezTo>
                  <a:cubicBezTo>
                    <a:pt x="72" y="763"/>
                    <a:pt x="1" y="382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9"/>
            <p:cNvSpPr/>
            <p:nvPr/>
          </p:nvSpPr>
          <p:spPr>
            <a:xfrm>
              <a:off x="3817725" y="3789275"/>
              <a:ext cx="102425" cy="65525"/>
            </a:xfrm>
            <a:custGeom>
              <a:avLst/>
              <a:gdLst/>
              <a:ahLst/>
              <a:cxnLst/>
              <a:rect l="l" t="t" r="r" b="b"/>
              <a:pathLst>
                <a:path w="4097" h="2621" extrusionOk="0">
                  <a:moveTo>
                    <a:pt x="4096" y="299"/>
                  </a:moveTo>
                  <a:cubicBezTo>
                    <a:pt x="3858" y="1477"/>
                    <a:pt x="3072" y="2049"/>
                    <a:pt x="2108" y="2323"/>
                  </a:cubicBezTo>
                  <a:cubicBezTo>
                    <a:pt x="1072" y="2620"/>
                    <a:pt x="1" y="1465"/>
                    <a:pt x="298" y="453"/>
                  </a:cubicBezTo>
                  <a:cubicBezTo>
                    <a:pt x="334" y="334"/>
                    <a:pt x="465" y="203"/>
                    <a:pt x="584" y="156"/>
                  </a:cubicBezTo>
                  <a:cubicBezTo>
                    <a:pt x="798" y="60"/>
                    <a:pt x="1013" y="1"/>
                    <a:pt x="1239" y="1"/>
                  </a:cubicBezTo>
                  <a:cubicBezTo>
                    <a:pt x="2013" y="25"/>
                    <a:pt x="2787" y="60"/>
                    <a:pt x="3549" y="120"/>
                  </a:cubicBezTo>
                  <a:cubicBezTo>
                    <a:pt x="3715" y="144"/>
                    <a:pt x="3870" y="227"/>
                    <a:pt x="4096" y="2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9"/>
            <p:cNvSpPr/>
            <p:nvPr/>
          </p:nvSpPr>
          <p:spPr>
            <a:xfrm>
              <a:off x="3505775" y="3951500"/>
              <a:ext cx="65825" cy="41400"/>
            </a:xfrm>
            <a:custGeom>
              <a:avLst/>
              <a:gdLst/>
              <a:ahLst/>
              <a:cxnLst/>
              <a:rect l="l" t="t" r="r" b="b"/>
              <a:pathLst>
                <a:path w="2633" h="1656" extrusionOk="0">
                  <a:moveTo>
                    <a:pt x="2632" y="287"/>
                  </a:moveTo>
                  <a:cubicBezTo>
                    <a:pt x="2620" y="763"/>
                    <a:pt x="2382" y="1037"/>
                    <a:pt x="2025" y="1191"/>
                  </a:cubicBezTo>
                  <a:cubicBezTo>
                    <a:pt x="1572" y="1406"/>
                    <a:pt x="1084" y="1656"/>
                    <a:pt x="596" y="1418"/>
                  </a:cubicBezTo>
                  <a:cubicBezTo>
                    <a:pt x="132" y="1191"/>
                    <a:pt x="1" y="739"/>
                    <a:pt x="37" y="168"/>
                  </a:cubicBezTo>
                  <a:cubicBezTo>
                    <a:pt x="918" y="203"/>
                    <a:pt x="1763" y="1"/>
                    <a:pt x="2632" y="2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9"/>
            <p:cNvSpPr/>
            <p:nvPr/>
          </p:nvSpPr>
          <p:spPr>
            <a:xfrm>
              <a:off x="3348925" y="3556225"/>
              <a:ext cx="776300" cy="567650"/>
            </a:xfrm>
            <a:custGeom>
              <a:avLst/>
              <a:gdLst/>
              <a:ahLst/>
              <a:cxnLst/>
              <a:rect l="l" t="t" r="r" b="b"/>
              <a:pathLst>
                <a:path w="31052" h="22706" extrusionOk="0">
                  <a:moveTo>
                    <a:pt x="30837" y="2477"/>
                  </a:moveTo>
                  <a:cubicBezTo>
                    <a:pt x="30695" y="1560"/>
                    <a:pt x="30159" y="1012"/>
                    <a:pt x="29313" y="905"/>
                  </a:cubicBezTo>
                  <a:cubicBezTo>
                    <a:pt x="27920" y="739"/>
                    <a:pt x="26432" y="596"/>
                    <a:pt x="24753" y="441"/>
                  </a:cubicBezTo>
                  <a:cubicBezTo>
                    <a:pt x="23956" y="381"/>
                    <a:pt x="23134" y="334"/>
                    <a:pt x="22348" y="310"/>
                  </a:cubicBezTo>
                  <a:cubicBezTo>
                    <a:pt x="22015" y="298"/>
                    <a:pt x="21705" y="274"/>
                    <a:pt x="21372" y="262"/>
                  </a:cubicBezTo>
                  <a:lnTo>
                    <a:pt x="19765" y="179"/>
                  </a:lnTo>
                  <a:cubicBezTo>
                    <a:pt x="18455" y="96"/>
                    <a:pt x="17086" y="24"/>
                    <a:pt x="15752" y="0"/>
                  </a:cubicBezTo>
                  <a:lnTo>
                    <a:pt x="15562" y="0"/>
                  </a:lnTo>
                  <a:cubicBezTo>
                    <a:pt x="14371" y="0"/>
                    <a:pt x="13359" y="215"/>
                    <a:pt x="12478" y="667"/>
                  </a:cubicBezTo>
                  <a:cubicBezTo>
                    <a:pt x="12002" y="905"/>
                    <a:pt x="11692" y="1227"/>
                    <a:pt x="11478" y="1679"/>
                  </a:cubicBezTo>
                  <a:cubicBezTo>
                    <a:pt x="11002" y="2727"/>
                    <a:pt x="10716" y="3846"/>
                    <a:pt x="10644" y="4977"/>
                  </a:cubicBezTo>
                  <a:cubicBezTo>
                    <a:pt x="10597" y="5703"/>
                    <a:pt x="10573" y="6454"/>
                    <a:pt x="10549" y="7168"/>
                  </a:cubicBezTo>
                  <a:lnTo>
                    <a:pt x="10513" y="8287"/>
                  </a:lnTo>
                  <a:cubicBezTo>
                    <a:pt x="10513" y="8430"/>
                    <a:pt x="10490" y="8573"/>
                    <a:pt x="10478" y="8728"/>
                  </a:cubicBezTo>
                  <a:cubicBezTo>
                    <a:pt x="10478" y="8775"/>
                    <a:pt x="10466" y="8823"/>
                    <a:pt x="10466" y="8871"/>
                  </a:cubicBezTo>
                  <a:cubicBezTo>
                    <a:pt x="10418" y="8882"/>
                    <a:pt x="10371" y="8882"/>
                    <a:pt x="10335" y="8894"/>
                  </a:cubicBezTo>
                  <a:cubicBezTo>
                    <a:pt x="10168" y="8930"/>
                    <a:pt x="10037" y="8954"/>
                    <a:pt x="9894" y="8966"/>
                  </a:cubicBezTo>
                  <a:cubicBezTo>
                    <a:pt x="9406" y="8990"/>
                    <a:pt x="8858" y="8990"/>
                    <a:pt x="8299" y="8990"/>
                  </a:cubicBezTo>
                  <a:cubicBezTo>
                    <a:pt x="7906" y="8990"/>
                    <a:pt x="7549" y="8990"/>
                    <a:pt x="7204" y="8966"/>
                  </a:cubicBezTo>
                  <a:cubicBezTo>
                    <a:pt x="6668" y="8954"/>
                    <a:pt x="6132" y="8930"/>
                    <a:pt x="5596" y="8906"/>
                  </a:cubicBezTo>
                  <a:cubicBezTo>
                    <a:pt x="4941" y="8882"/>
                    <a:pt x="4275" y="8847"/>
                    <a:pt x="3608" y="8835"/>
                  </a:cubicBezTo>
                  <a:lnTo>
                    <a:pt x="3560" y="8835"/>
                  </a:lnTo>
                  <a:cubicBezTo>
                    <a:pt x="1834" y="8835"/>
                    <a:pt x="476" y="9954"/>
                    <a:pt x="286" y="11561"/>
                  </a:cubicBezTo>
                  <a:cubicBezTo>
                    <a:pt x="48" y="13490"/>
                    <a:pt x="0" y="15574"/>
                    <a:pt x="143" y="17741"/>
                  </a:cubicBezTo>
                  <a:cubicBezTo>
                    <a:pt x="238" y="19419"/>
                    <a:pt x="679" y="19610"/>
                    <a:pt x="1953" y="19800"/>
                  </a:cubicBezTo>
                  <a:cubicBezTo>
                    <a:pt x="2072" y="19824"/>
                    <a:pt x="2227" y="19848"/>
                    <a:pt x="2262" y="19896"/>
                  </a:cubicBezTo>
                  <a:cubicBezTo>
                    <a:pt x="2298" y="19943"/>
                    <a:pt x="2286" y="20086"/>
                    <a:pt x="2262" y="20217"/>
                  </a:cubicBezTo>
                  <a:cubicBezTo>
                    <a:pt x="2251" y="20324"/>
                    <a:pt x="2227" y="20431"/>
                    <a:pt x="2203" y="20539"/>
                  </a:cubicBezTo>
                  <a:cubicBezTo>
                    <a:pt x="2179" y="20670"/>
                    <a:pt x="2143" y="20812"/>
                    <a:pt x="2131" y="20967"/>
                  </a:cubicBezTo>
                  <a:cubicBezTo>
                    <a:pt x="2084" y="21336"/>
                    <a:pt x="2048" y="21765"/>
                    <a:pt x="2060" y="22182"/>
                  </a:cubicBezTo>
                  <a:cubicBezTo>
                    <a:pt x="2072" y="22575"/>
                    <a:pt x="2286" y="22706"/>
                    <a:pt x="2477" y="22706"/>
                  </a:cubicBezTo>
                  <a:cubicBezTo>
                    <a:pt x="2584" y="22706"/>
                    <a:pt x="2715" y="22658"/>
                    <a:pt x="2834" y="22586"/>
                  </a:cubicBezTo>
                  <a:cubicBezTo>
                    <a:pt x="2965" y="22503"/>
                    <a:pt x="3096" y="22396"/>
                    <a:pt x="3239" y="22301"/>
                  </a:cubicBezTo>
                  <a:cubicBezTo>
                    <a:pt x="3322" y="22229"/>
                    <a:pt x="3417" y="22170"/>
                    <a:pt x="3513" y="22110"/>
                  </a:cubicBezTo>
                  <a:cubicBezTo>
                    <a:pt x="4453" y="21467"/>
                    <a:pt x="5227" y="20932"/>
                    <a:pt x="6049" y="20384"/>
                  </a:cubicBezTo>
                  <a:lnTo>
                    <a:pt x="6108" y="20336"/>
                  </a:lnTo>
                  <a:cubicBezTo>
                    <a:pt x="6275" y="20241"/>
                    <a:pt x="6418" y="20122"/>
                    <a:pt x="6584" y="20098"/>
                  </a:cubicBezTo>
                  <a:cubicBezTo>
                    <a:pt x="7084" y="20027"/>
                    <a:pt x="7608" y="20015"/>
                    <a:pt x="8061" y="20015"/>
                  </a:cubicBezTo>
                  <a:cubicBezTo>
                    <a:pt x="8632" y="20003"/>
                    <a:pt x="9216" y="20003"/>
                    <a:pt x="9811" y="20003"/>
                  </a:cubicBezTo>
                  <a:cubicBezTo>
                    <a:pt x="10859" y="19979"/>
                    <a:pt x="11942" y="19979"/>
                    <a:pt x="13002" y="19943"/>
                  </a:cubicBezTo>
                  <a:cubicBezTo>
                    <a:pt x="14097" y="19896"/>
                    <a:pt x="14693" y="19288"/>
                    <a:pt x="14764" y="18110"/>
                  </a:cubicBezTo>
                  <a:cubicBezTo>
                    <a:pt x="14812" y="17360"/>
                    <a:pt x="14883" y="16621"/>
                    <a:pt x="14966" y="15895"/>
                  </a:cubicBezTo>
                  <a:lnTo>
                    <a:pt x="14978" y="15728"/>
                  </a:lnTo>
                  <a:cubicBezTo>
                    <a:pt x="14990" y="15633"/>
                    <a:pt x="15026" y="15538"/>
                    <a:pt x="15050" y="15431"/>
                  </a:cubicBezTo>
                  <a:cubicBezTo>
                    <a:pt x="15050" y="15419"/>
                    <a:pt x="15062" y="15395"/>
                    <a:pt x="15062" y="15371"/>
                  </a:cubicBezTo>
                  <a:lnTo>
                    <a:pt x="15085" y="15371"/>
                  </a:lnTo>
                  <a:cubicBezTo>
                    <a:pt x="15097" y="15371"/>
                    <a:pt x="15121" y="15359"/>
                    <a:pt x="15121" y="15359"/>
                  </a:cubicBezTo>
                  <a:cubicBezTo>
                    <a:pt x="16109" y="15443"/>
                    <a:pt x="17086" y="15514"/>
                    <a:pt x="18062" y="15609"/>
                  </a:cubicBezTo>
                  <a:cubicBezTo>
                    <a:pt x="19265" y="15717"/>
                    <a:pt x="20467" y="15812"/>
                    <a:pt x="21693" y="15919"/>
                  </a:cubicBezTo>
                  <a:cubicBezTo>
                    <a:pt x="22134" y="15967"/>
                    <a:pt x="22432" y="16109"/>
                    <a:pt x="22682" y="16431"/>
                  </a:cubicBezTo>
                  <a:cubicBezTo>
                    <a:pt x="23158" y="17026"/>
                    <a:pt x="23658" y="17622"/>
                    <a:pt x="24146" y="18181"/>
                  </a:cubicBezTo>
                  <a:lnTo>
                    <a:pt x="24265" y="18336"/>
                  </a:lnTo>
                  <a:cubicBezTo>
                    <a:pt x="24682" y="18836"/>
                    <a:pt x="25289" y="19050"/>
                    <a:pt x="25765" y="19169"/>
                  </a:cubicBezTo>
                  <a:cubicBezTo>
                    <a:pt x="25920" y="19205"/>
                    <a:pt x="26039" y="19229"/>
                    <a:pt x="26123" y="19229"/>
                  </a:cubicBezTo>
                  <a:cubicBezTo>
                    <a:pt x="26551" y="19229"/>
                    <a:pt x="26694" y="18896"/>
                    <a:pt x="26765" y="18574"/>
                  </a:cubicBezTo>
                  <a:cubicBezTo>
                    <a:pt x="26837" y="18253"/>
                    <a:pt x="26873" y="17931"/>
                    <a:pt x="26896" y="17622"/>
                  </a:cubicBezTo>
                  <a:cubicBezTo>
                    <a:pt x="26908" y="17526"/>
                    <a:pt x="26908" y="17455"/>
                    <a:pt x="26932" y="17360"/>
                  </a:cubicBezTo>
                  <a:cubicBezTo>
                    <a:pt x="26968" y="16979"/>
                    <a:pt x="27004" y="16586"/>
                    <a:pt x="27027" y="16193"/>
                  </a:cubicBezTo>
                  <a:cubicBezTo>
                    <a:pt x="27051" y="16038"/>
                    <a:pt x="27063" y="15907"/>
                    <a:pt x="27075" y="15752"/>
                  </a:cubicBezTo>
                  <a:cubicBezTo>
                    <a:pt x="27087" y="15752"/>
                    <a:pt x="27123" y="15752"/>
                    <a:pt x="27135" y="15740"/>
                  </a:cubicBezTo>
                  <a:cubicBezTo>
                    <a:pt x="27230" y="15728"/>
                    <a:pt x="27301" y="15717"/>
                    <a:pt x="27373" y="15717"/>
                  </a:cubicBezTo>
                  <a:lnTo>
                    <a:pt x="27420" y="15717"/>
                  </a:lnTo>
                  <a:cubicBezTo>
                    <a:pt x="28325" y="15717"/>
                    <a:pt x="29063" y="15300"/>
                    <a:pt x="29683" y="14883"/>
                  </a:cubicBezTo>
                  <a:cubicBezTo>
                    <a:pt x="30349" y="14431"/>
                    <a:pt x="30683" y="13823"/>
                    <a:pt x="30718" y="13002"/>
                  </a:cubicBezTo>
                  <a:cubicBezTo>
                    <a:pt x="30730" y="12764"/>
                    <a:pt x="30730" y="12526"/>
                    <a:pt x="30730" y="12299"/>
                  </a:cubicBezTo>
                  <a:cubicBezTo>
                    <a:pt x="30730" y="12097"/>
                    <a:pt x="30730" y="11871"/>
                    <a:pt x="30754" y="11668"/>
                  </a:cubicBezTo>
                  <a:cubicBezTo>
                    <a:pt x="30778" y="10966"/>
                    <a:pt x="30814" y="10252"/>
                    <a:pt x="30826" y="9549"/>
                  </a:cubicBezTo>
                  <a:cubicBezTo>
                    <a:pt x="30885" y="7930"/>
                    <a:pt x="30956" y="6263"/>
                    <a:pt x="30992" y="4608"/>
                  </a:cubicBezTo>
                  <a:cubicBezTo>
                    <a:pt x="31052" y="3846"/>
                    <a:pt x="30945" y="3108"/>
                    <a:pt x="30837" y="2477"/>
                  </a:cubicBezTo>
                  <a:close/>
                  <a:moveTo>
                    <a:pt x="30171" y="7120"/>
                  </a:moveTo>
                  <a:cubicBezTo>
                    <a:pt x="30099" y="8132"/>
                    <a:pt x="30040" y="9180"/>
                    <a:pt x="29980" y="10216"/>
                  </a:cubicBezTo>
                  <a:cubicBezTo>
                    <a:pt x="29968" y="10597"/>
                    <a:pt x="29944" y="10966"/>
                    <a:pt x="29933" y="11323"/>
                  </a:cubicBezTo>
                  <a:cubicBezTo>
                    <a:pt x="29921" y="11692"/>
                    <a:pt x="29921" y="12085"/>
                    <a:pt x="29885" y="12454"/>
                  </a:cubicBezTo>
                  <a:cubicBezTo>
                    <a:pt x="29802" y="13812"/>
                    <a:pt x="28742" y="14800"/>
                    <a:pt x="27361" y="14800"/>
                  </a:cubicBezTo>
                  <a:lnTo>
                    <a:pt x="27254" y="14800"/>
                  </a:lnTo>
                  <a:cubicBezTo>
                    <a:pt x="27206" y="14800"/>
                    <a:pt x="27182" y="14788"/>
                    <a:pt x="27135" y="14788"/>
                  </a:cubicBezTo>
                  <a:cubicBezTo>
                    <a:pt x="27075" y="14776"/>
                    <a:pt x="27027" y="14776"/>
                    <a:pt x="26968" y="14752"/>
                  </a:cubicBezTo>
                  <a:lnTo>
                    <a:pt x="26873" y="14752"/>
                  </a:lnTo>
                  <a:cubicBezTo>
                    <a:pt x="26396" y="14752"/>
                    <a:pt x="26289" y="14966"/>
                    <a:pt x="26242" y="15395"/>
                  </a:cubicBezTo>
                  <a:cubicBezTo>
                    <a:pt x="26218" y="15764"/>
                    <a:pt x="26194" y="16145"/>
                    <a:pt x="26182" y="16502"/>
                  </a:cubicBezTo>
                  <a:cubicBezTo>
                    <a:pt x="26182" y="16657"/>
                    <a:pt x="26170" y="16812"/>
                    <a:pt x="26170" y="16979"/>
                  </a:cubicBezTo>
                  <a:lnTo>
                    <a:pt x="26170" y="17122"/>
                  </a:lnTo>
                  <a:cubicBezTo>
                    <a:pt x="26170" y="17229"/>
                    <a:pt x="26170" y="17312"/>
                    <a:pt x="26158" y="17407"/>
                  </a:cubicBezTo>
                  <a:cubicBezTo>
                    <a:pt x="26134" y="17467"/>
                    <a:pt x="26134" y="17538"/>
                    <a:pt x="26134" y="17598"/>
                  </a:cubicBezTo>
                  <a:cubicBezTo>
                    <a:pt x="26111" y="17884"/>
                    <a:pt x="26099" y="18062"/>
                    <a:pt x="25896" y="18134"/>
                  </a:cubicBezTo>
                  <a:cubicBezTo>
                    <a:pt x="25825" y="18169"/>
                    <a:pt x="25753" y="18181"/>
                    <a:pt x="25694" y="18181"/>
                  </a:cubicBezTo>
                  <a:cubicBezTo>
                    <a:pt x="25420" y="18181"/>
                    <a:pt x="25206" y="18003"/>
                    <a:pt x="25063" y="17836"/>
                  </a:cubicBezTo>
                  <a:lnTo>
                    <a:pt x="24837" y="17586"/>
                  </a:lnTo>
                  <a:cubicBezTo>
                    <a:pt x="24265" y="16931"/>
                    <a:pt x="23670" y="16264"/>
                    <a:pt x="23134" y="15574"/>
                  </a:cubicBezTo>
                  <a:cubicBezTo>
                    <a:pt x="22836" y="15193"/>
                    <a:pt x="22491" y="15014"/>
                    <a:pt x="22003" y="15014"/>
                  </a:cubicBezTo>
                  <a:lnTo>
                    <a:pt x="22003" y="15014"/>
                  </a:lnTo>
                  <a:lnTo>
                    <a:pt x="21265" y="15014"/>
                  </a:lnTo>
                  <a:lnTo>
                    <a:pt x="20431" y="15014"/>
                  </a:lnTo>
                  <a:cubicBezTo>
                    <a:pt x="19943" y="15014"/>
                    <a:pt x="19288" y="15014"/>
                    <a:pt x="18634" y="14955"/>
                  </a:cubicBezTo>
                  <a:cubicBezTo>
                    <a:pt x="17562" y="14871"/>
                    <a:pt x="16490" y="14681"/>
                    <a:pt x="15538" y="14514"/>
                  </a:cubicBezTo>
                  <a:cubicBezTo>
                    <a:pt x="15109" y="14443"/>
                    <a:pt x="15097" y="14431"/>
                    <a:pt x="15097" y="13883"/>
                  </a:cubicBezTo>
                  <a:cubicBezTo>
                    <a:pt x="15097" y="12597"/>
                    <a:pt x="14978" y="11538"/>
                    <a:pt x="14704" y="10573"/>
                  </a:cubicBezTo>
                  <a:cubicBezTo>
                    <a:pt x="14466" y="9692"/>
                    <a:pt x="13942" y="9216"/>
                    <a:pt x="13085" y="9097"/>
                  </a:cubicBezTo>
                  <a:cubicBezTo>
                    <a:pt x="12919" y="9085"/>
                    <a:pt x="12740" y="9061"/>
                    <a:pt x="12573" y="9025"/>
                  </a:cubicBezTo>
                  <a:cubicBezTo>
                    <a:pt x="12323" y="8978"/>
                    <a:pt x="12073" y="8942"/>
                    <a:pt x="11823" y="8918"/>
                  </a:cubicBezTo>
                  <a:cubicBezTo>
                    <a:pt x="11502" y="8894"/>
                    <a:pt x="11383" y="8775"/>
                    <a:pt x="11371" y="8501"/>
                  </a:cubicBezTo>
                  <a:lnTo>
                    <a:pt x="11359" y="8228"/>
                  </a:lnTo>
                  <a:cubicBezTo>
                    <a:pt x="11347" y="7704"/>
                    <a:pt x="11311" y="7168"/>
                    <a:pt x="11323" y="6644"/>
                  </a:cubicBezTo>
                  <a:cubicBezTo>
                    <a:pt x="11359" y="5739"/>
                    <a:pt x="11418" y="5049"/>
                    <a:pt x="11502" y="4418"/>
                  </a:cubicBezTo>
                  <a:cubicBezTo>
                    <a:pt x="11585" y="3906"/>
                    <a:pt x="11716" y="3417"/>
                    <a:pt x="11835" y="2929"/>
                  </a:cubicBezTo>
                  <a:cubicBezTo>
                    <a:pt x="11871" y="2822"/>
                    <a:pt x="11895" y="2715"/>
                    <a:pt x="11906" y="2608"/>
                  </a:cubicBezTo>
                  <a:cubicBezTo>
                    <a:pt x="12180" y="1584"/>
                    <a:pt x="13026" y="1262"/>
                    <a:pt x="13847" y="1084"/>
                  </a:cubicBezTo>
                  <a:cubicBezTo>
                    <a:pt x="14550" y="917"/>
                    <a:pt x="15276" y="846"/>
                    <a:pt x="16097" y="846"/>
                  </a:cubicBezTo>
                  <a:cubicBezTo>
                    <a:pt x="16431" y="846"/>
                    <a:pt x="16788" y="858"/>
                    <a:pt x="17169" y="881"/>
                  </a:cubicBezTo>
                  <a:cubicBezTo>
                    <a:pt x="18122" y="965"/>
                    <a:pt x="19098" y="1000"/>
                    <a:pt x="20038" y="1048"/>
                  </a:cubicBezTo>
                  <a:cubicBezTo>
                    <a:pt x="20943" y="1096"/>
                    <a:pt x="21860" y="1143"/>
                    <a:pt x="22789" y="1215"/>
                  </a:cubicBezTo>
                  <a:cubicBezTo>
                    <a:pt x="24313" y="1322"/>
                    <a:pt x="25861" y="1465"/>
                    <a:pt x="27361" y="1620"/>
                  </a:cubicBezTo>
                  <a:cubicBezTo>
                    <a:pt x="27778" y="1655"/>
                    <a:pt x="28194" y="1691"/>
                    <a:pt x="28611" y="1739"/>
                  </a:cubicBezTo>
                  <a:cubicBezTo>
                    <a:pt x="28742" y="1751"/>
                    <a:pt x="28873" y="1774"/>
                    <a:pt x="29016" y="1822"/>
                  </a:cubicBezTo>
                  <a:cubicBezTo>
                    <a:pt x="29075" y="1834"/>
                    <a:pt x="29111" y="1858"/>
                    <a:pt x="29171" y="1870"/>
                  </a:cubicBezTo>
                  <a:cubicBezTo>
                    <a:pt x="29742" y="2001"/>
                    <a:pt x="30040" y="2346"/>
                    <a:pt x="30075" y="2882"/>
                  </a:cubicBezTo>
                  <a:cubicBezTo>
                    <a:pt x="30135" y="3584"/>
                    <a:pt x="30183" y="4263"/>
                    <a:pt x="30230" y="4977"/>
                  </a:cubicBezTo>
                  <a:cubicBezTo>
                    <a:pt x="30242" y="5287"/>
                    <a:pt x="30278" y="5608"/>
                    <a:pt x="30290" y="5930"/>
                  </a:cubicBezTo>
                  <a:cubicBezTo>
                    <a:pt x="30230" y="6334"/>
                    <a:pt x="30206" y="6727"/>
                    <a:pt x="30171" y="7120"/>
                  </a:cubicBezTo>
                  <a:close/>
                  <a:moveTo>
                    <a:pt x="10692" y="19288"/>
                  </a:moveTo>
                  <a:cubicBezTo>
                    <a:pt x="10359" y="19288"/>
                    <a:pt x="10037" y="19300"/>
                    <a:pt x="9704" y="19300"/>
                  </a:cubicBezTo>
                  <a:cubicBezTo>
                    <a:pt x="8692" y="19300"/>
                    <a:pt x="7668" y="19265"/>
                    <a:pt x="6692" y="19253"/>
                  </a:cubicBezTo>
                  <a:lnTo>
                    <a:pt x="6572" y="19253"/>
                  </a:lnTo>
                  <a:cubicBezTo>
                    <a:pt x="6180" y="19253"/>
                    <a:pt x="5953" y="19479"/>
                    <a:pt x="5751" y="19681"/>
                  </a:cubicBezTo>
                  <a:lnTo>
                    <a:pt x="5715" y="19717"/>
                  </a:lnTo>
                  <a:cubicBezTo>
                    <a:pt x="4989" y="20443"/>
                    <a:pt x="4108" y="20979"/>
                    <a:pt x="3191" y="21551"/>
                  </a:cubicBezTo>
                  <a:cubicBezTo>
                    <a:pt x="3096" y="21610"/>
                    <a:pt x="3013" y="21646"/>
                    <a:pt x="2917" y="21705"/>
                  </a:cubicBezTo>
                  <a:cubicBezTo>
                    <a:pt x="2798" y="21396"/>
                    <a:pt x="2858" y="21146"/>
                    <a:pt x="2917" y="20860"/>
                  </a:cubicBezTo>
                  <a:cubicBezTo>
                    <a:pt x="2953" y="20741"/>
                    <a:pt x="2977" y="20622"/>
                    <a:pt x="3001" y="20491"/>
                  </a:cubicBezTo>
                  <a:cubicBezTo>
                    <a:pt x="3013" y="20360"/>
                    <a:pt x="3060" y="20217"/>
                    <a:pt x="3096" y="20086"/>
                  </a:cubicBezTo>
                  <a:cubicBezTo>
                    <a:pt x="3132" y="19979"/>
                    <a:pt x="3179" y="19896"/>
                    <a:pt x="3191" y="19789"/>
                  </a:cubicBezTo>
                  <a:cubicBezTo>
                    <a:pt x="3251" y="19550"/>
                    <a:pt x="3274" y="19312"/>
                    <a:pt x="3143" y="19146"/>
                  </a:cubicBezTo>
                  <a:cubicBezTo>
                    <a:pt x="3024" y="18991"/>
                    <a:pt x="2786" y="18955"/>
                    <a:pt x="2548" y="18943"/>
                  </a:cubicBezTo>
                  <a:lnTo>
                    <a:pt x="2381" y="18943"/>
                  </a:lnTo>
                  <a:lnTo>
                    <a:pt x="2179" y="18943"/>
                  </a:lnTo>
                  <a:lnTo>
                    <a:pt x="1965" y="18943"/>
                  </a:lnTo>
                  <a:lnTo>
                    <a:pt x="1727" y="18943"/>
                  </a:lnTo>
                  <a:cubicBezTo>
                    <a:pt x="1274" y="18907"/>
                    <a:pt x="1072" y="18729"/>
                    <a:pt x="988" y="18300"/>
                  </a:cubicBezTo>
                  <a:cubicBezTo>
                    <a:pt x="917" y="17943"/>
                    <a:pt x="881" y="17598"/>
                    <a:pt x="881" y="17288"/>
                  </a:cubicBezTo>
                  <a:cubicBezTo>
                    <a:pt x="893" y="15836"/>
                    <a:pt x="917" y="14312"/>
                    <a:pt x="953" y="12800"/>
                  </a:cubicBezTo>
                  <a:cubicBezTo>
                    <a:pt x="953" y="12573"/>
                    <a:pt x="1000" y="12335"/>
                    <a:pt x="1036" y="12097"/>
                  </a:cubicBezTo>
                  <a:cubicBezTo>
                    <a:pt x="1048" y="11966"/>
                    <a:pt x="1072" y="11823"/>
                    <a:pt x="1096" y="11692"/>
                  </a:cubicBezTo>
                  <a:cubicBezTo>
                    <a:pt x="1238" y="10264"/>
                    <a:pt x="2548" y="9942"/>
                    <a:pt x="2953" y="9859"/>
                  </a:cubicBezTo>
                  <a:cubicBezTo>
                    <a:pt x="3453" y="9775"/>
                    <a:pt x="3977" y="9775"/>
                    <a:pt x="4382" y="9775"/>
                  </a:cubicBezTo>
                  <a:lnTo>
                    <a:pt x="4572" y="9775"/>
                  </a:lnTo>
                  <a:cubicBezTo>
                    <a:pt x="6751" y="9787"/>
                    <a:pt x="8537" y="9823"/>
                    <a:pt x="10204" y="9859"/>
                  </a:cubicBezTo>
                  <a:cubicBezTo>
                    <a:pt x="11049" y="9883"/>
                    <a:pt x="11930" y="9942"/>
                    <a:pt x="12883" y="10037"/>
                  </a:cubicBezTo>
                  <a:cubicBezTo>
                    <a:pt x="13454" y="10097"/>
                    <a:pt x="13811" y="10430"/>
                    <a:pt x="13966" y="11073"/>
                  </a:cubicBezTo>
                  <a:cubicBezTo>
                    <a:pt x="14335" y="12585"/>
                    <a:pt x="14288" y="14074"/>
                    <a:pt x="14216" y="15359"/>
                  </a:cubicBezTo>
                  <a:cubicBezTo>
                    <a:pt x="14157" y="16145"/>
                    <a:pt x="14097" y="17002"/>
                    <a:pt x="14014" y="17955"/>
                  </a:cubicBezTo>
                  <a:cubicBezTo>
                    <a:pt x="13954" y="18705"/>
                    <a:pt x="13716" y="18955"/>
                    <a:pt x="13002" y="19074"/>
                  </a:cubicBezTo>
                  <a:cubicBezTo>
                    <a:pt x="12168" y="19193"/>
                    <a:pt x="11395" y="19265"/>
                    <a:pt x="10692" y="192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6E1C857-7542-4D9B-BC4A-679D96901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046" y="203247"/>
            <a:ext cx="3895682" cy="4737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63"/>
          <p:cNvGrpSpPr/>
          <p:nvPr/>
        </p:nvGrpSpPr>
        <p:grpSpPr>
          <a:xfrm>
            <a:off x="252248" y="1306380"/>
            <a:ext cx="3939247" cy="2530740"/>
            <a:chOff x="1540350" y="826005"/>
            <a:chExt cx="6259025" cy="3378825"/>
          </a:xfrm>
        </p:grpSpPr>
        <p:sp>
          <p:nvSpPr>
            <p:cNvPr id="628" name="Google Shape;628;p63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63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63"/>
          <p:cNvGrpSpPr/>
          <p:nvPr/>
        </p:nvGrpSpPr>
        <p:grpSpPr>
          <a:xfrm>
            <a:off x="4577563" y="1203080"/>
            <a:ext cx="3795427" cy="2564601"/>
            <a:chOff x="1448913" y="909170"/>
            <a:chExt cx="6173500" cy="3424034"/>
          </a:xfrm>
        </p:grpSpPr>
        <p:sp>
          <p:nvSpPr>
            <p:cNvPr id="631" name="Google Shape;631;p63"/>
            <p:cNvSpPr/>
            <p:nvPr/>
          </p:nvSpPr>
          <p:spPr>
            <a:xfrm rot="-57798">
              <a:off x="1448492" y="1357503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3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63"/>
          <p:cNvSpPr/>
          <p:nvPr/>
        </p:nvSpPr>
        <p:spPr>
          <a:xfrm>
            <a:off x="3396900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63"/>
          <p:cNvSpPr/>
          <p:nvPr/>
        </p:nvSpPr>
        <p:spPr>
          <a:xfrm>
            <a:off x="7600075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63"/>
          <p:cNvGrpSpPr/>
          <p:nvPr/>
        </p:nvGrpSpPr>
        <p:grpSpPr>
          <a:xfrm>
            <a:off x="3587595" y="1360793"/>
            <a:ext cx="485880" cy="448193"/>
            <a:chOff x="712875" y="2205450"/>
            <a:chExt cx="233675" cy="215550"/>
          </a:xfrm>
        </p:grpSpPr>
        <p:sp>
          <p:nvSpPr>
            <p:cNvPr id="636" name="Google Shape;636;p63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63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63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63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63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63"/>
          <p:cNvGrpSpPr/>
          <p:nvPr/>
        </p:nvGrpSpPr>
        <p:grpSpPr>
          <a:xfrm>
            <a:off x="7790767" y="1360823"/>
            <a:ext cx="485880" cy="448141"/>
            <a:chOff x="751275" y="1814050"/>
            <a:chExt cx="233675" cy="215525"/>
          </a:xfrm>
        </p:grpSpPr>
        <p:sp>
          <p:nvSpPr>
            <p:cNvPr id="642" name="Google Shape;642;p63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3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3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3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63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63"/>
          <p:cNvSpPr/>
          <p:nvPr/>
        </p:nvSpPr>
        <p:spPr>
          <a:xfrm rot="2006702">
            <a:off x="2406601" y="3743379"/>
            <a:ext cx="588826" cy="566095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63"/>
          <p:cNvSpPr/>
          <p:nvPr/>
        </p:nvSpPr>
        <p:spPr>
          <a:xfrm>
            <a:off x="8094221" y="298183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63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hát</a:t>
            </a:r>
            <a:endParaRPr dirty="0"/>
          </a:p>
        </p:txBody>
      </p:sp>
      <p:sp>
        <p:nvSpPr>
          <p:cNvPr id="650" name="Google Shape;650;p63"/>
          <p:cNvSpPr txBox="1">
            <a:spLocks noGrp="1"/>
          </p:cNvSpPr>
          <p:nvPr>
            <p:ph type="subTitle" idx="1"/>
          </p:nvPr>
        </p:nvSpPr>
        <p:spPr>
          <a:xfrm>
            <a:off x="1049732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1</a:t>
            </a:r>
            <a:endParaRPr dirty="0"/>
          </a:p>
        </p:txBody>
      </p:sp>
      <p:sp>
        <p:nvSpPr>
          <p:cNvPr id="651" name="Google Shape;651;p63"/>
          <p:cNvSpPr txBox="1">
            <a:spLocks noGrp="1"/>
          </p:cNvSpPr>
          <p:nvPr>
            <p:ph type="subTitle" idx="2"/>
          </p:nvPr>
        </p:nvSpPr>
        <p:spPr>
          <a:xfrm>
            <a:off x="582948" y="2184217"/>
            <a:ext cx="3274765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Mẹ</a:t>
            </a:r>
            <a:r>
              <a:rPr lang="en-US" dirty="0"/>
              <a:t> </a:t>
            </a:r>
            <a:r>
              <a:rPr lang="vi-VN" dirty="0"/>
              <a:t>ơ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con </a:t>
            </a:r>
            <a:r>
              <a:rPr lang="en-US" dirty="0" err="1"/>
              <a:t>th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nhiều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652" name="Google Shape;652;p63"/>
          <p:cNvSpPr txBox="1">
            <a:spLocks noGrp="1"/>
          </p:cNvSpPr>
          <p:nvPr>
            <p:ph type="subTitle" idx="3"/>
          </p:nvPr>
        </p:nvSpPr>
        <p:spPr>
          <a:xfrm>
            <a:off x="5286225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2</a:t>
            </a:r>
            <a:endParaRPr dirty="0"/>
          </a:p>
        </p:txBody>
      </p:sp>
      <p:sp>
        <p:nvSpPr>
          <p:cNvPr id="653" name="Google Shape;653;p63"/>
          <p:cNvSpPr txBox="1">
            <a:spLocks noGrp="1"/>
          </p:cNvSpPr>
          <p:nvPr>
            <p:ph type="subTitle" idx="4"/>
          </p:nvPr>
        </p:nvSpPr>
        <p:spPr>
          <a:xfrm>
            <a:off x="4878846" y="2184217"/>
            <a:ext cx="3215379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 err="1"/>
              <a:t>Cứ</a:t>
            </a:r>
            <a:r>
              <a:rPr lang="en-US" dirty="0"/>
              <a:t>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ôm</a:t>
            </a:r>
            <a:r>
              <a:rPr lang="en-US" dirty="0"/>
              <a:t>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</a:t>
            </a:r>
            <a:r>
              <a:rPr lang="vi-VN" dirty="0"/>
              <a:t>ư</a:t>
            </a:r>
            <a:r>
              <a:rPr lang="en-US" dirty="0" err="1"/>
              <a:t>ời</a:t>
            </a:r>
            <a:r>
              <a:rPr lang="en-US" dirty="0"/>
              <a:t> </a:t>
            </a:r>
            <a:r>
              <a:rPr lang="en-US" dirty="0" err="1"/>
              <a:t>thật</a:t>
            </a:r>
            <a:r>
              <a:rPr lang="en-US" dirty="0"/>
              <a:t> t</a:t>
            </a:r>
            <a:r>
              <a:rPr lang="vi-VN" dirty="0"/>
              <a:t>ư</a:t>
            </a:r>
            <a:r>
              <a:rPr lang="en-US" dirty="0" err="1"/>
              <a:t>ơi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63"/>
          <p:cNvGrpSpPr/>
          <p:nvPr/>
        </p:nvGrpSpPr>
        <p:grpSpPr>
          <a:xfrm>
            <a:off x="782934" y="1459741"/>
            <a:ext cx="3481270" cy="2530740"/>
            <a:chOff x="1540350" y="826005"/>
            <a:chExt cx="6259025" cy="3378825"/>
          </a:xfrm>
        </p:grpSpPr>
        <p:sp>
          <p:nvSpPr>
            <p:cNvPr id="628" name="Google Shape;628;p63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63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63"/>
          <p:cNvGrpSpPr/>
          <p:nvPr/>
        </p:nvGrpSpPr>
        <p:grpSpPr>
          <a:xfrm>
            <a:off x="4933726" y="1522031"/>
            <a:ext cx="3433701" cy="2564601"/>
            <a:chOff x="1448913" y="909170"/>
            <a:chExt cx="6173500" cy="3424034"/>
          </a:xfrm>
        </p:grpSpPr>
        <p:sp>
          <p:nvSpPr>
            <p:cNvPr id="631" name="Google Shape;631;p63"/>
            <p:cNvSpPr/>
            <p:nvPr/>
          </p:nvSpPr>
          <p:spPr>
            <a:xfrm rot="-57798">
              <a:off x="1448492" y="1357503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3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63"/>
          <p:cNvSpPr/>
          <p:nvPr/>
        </p:nvSpPr>
        <p:spPr>
          <a:xfrm>
            <a:off x="3396900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63"/>
          <p:cNvSpPr/>
          <p:nvPr/>
        </p:nvSpPr>
        <p:spPr>
          <a:xfrm>
            <a:off x="7600075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63"/>
          <p:cNvGrpSpPr/>
          <p:nvPr/>
        </p:nvGrpSpPr>
        <p:grpSpPr>
          <a:xfrm>
            <a:off x="3587595" y="1360793"/>
            <a:ext cx="485880" cy="448193"/>
            <a:chOff x="712875" y="2205450"/>
            <a:chExt cx="233675" cy="215550"/>
          </a:xfrm>
        </p:grpSpPr>
        <p:sp>
          <p:nvSpPr>
            <p:cNvPr id="636" name="Google Shape;636;p63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63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63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63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63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63"/>
          <p:cNvGrpSpPr/>
          <p:nvPr/>
        </p:nvGrpSpPr>
        <p:grpSpPr>
          <a:xfrm>
            <a:off x="7790767" y="1360823"/>
            <a:ext cx="485880" cy="448141"/>
            <a:chOff x="751275" y="1814050"/>
            <a:chExt cx="233675" cy="215525"/>
          </a:xfrm>
        </p:grpSpPr>
        <p:sp>
          <p:nvSpPr>
            <p:cNvPr id="642" name="Google Shape;642;p63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3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3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3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63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63"/>
          <p:cNvSpPr/>
          <p:nvPr/>
        </p:nvSpPr>
        <p:spPr>
          <a:xfrm rot="2006702">
            <a:off x="2406601" y="3743379"/>
            <a:ext cx="588826" cy="566095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63"/>
          <p:cNvSpPr/>
          <p:nvPr/>
        </p:nvSpPr>
        <p:spPr>
          <a:xfrm>
            <a:off x="8094221" y="298183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63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hát</a:t>
            </a:r>
            <a:endParaRPr dirty="0"/>
          </a:p>
        </p:txBody>
      </p:sp>
      <p:sp>
        <p:nvSpPr>
          <p:cNvPr id="650" name="Google Shape;650;p63"/>
          <p:cNvSpPr txBox="1">
            <a:spLocks noGrp="1"/>
          </p:cNvSpPr>
          <p:nvPr>
            <p:ph type="subTitle" idx="1"/>
          </p:nvPr>
        </p:nvSpPr>
        <p:spPr>
          <a:xfrm>
            <a:off x="1049732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3</a:t>
            </a:r>
            <a:endParaRPr dirty="0"/>
          </a:p>
        </p:txBody>
      </p:sp>
      <p:sp>
        <p:nvSpPr>
          <p:cNvPr id="651" name="Google Shape;651;p63"/>
          <p:cNvSpPr txBox="1">
            <a:spLocks noGrp="1"/>
          </p:cNvSpPr>
          <p:nvPr>
            <p:ph type="subTitle" idx="2"/>
          </p:nvPr>
        </p:nvSpPr>
        <p:spPr>
          <a:xfrm>
            <a:off x="1050613" y="2184217"/>
            <a:ext cx="28071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Mẹ</a:t>
            </a:r>
            <a:r>
              <a:rPr lang="en-US" dirty="0"/>
              <a:t> </a:t>
            </a:r>
            <a:r>
              <a:rPr lang="vi-VN" dirty="0"/>
              <a:t>ơ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con </a:t>
            </a:r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lắm</a:t>
            </a:r>
            <a:endParaRPr lang="en-US" dirty="0"/>
          </a:p>
        </p:txBody>
      </p:sp>
      <p:sp>
        <p:nvSpPr>
          <p:cNvPr id="652" name="Google Shape;652;p63"/>
          <p:cNvSpPr txBox="1">
            <a:spLocks noGrp="1"/>
          </p:cNvSpPr>
          <p:nvPr>
            <p:ph type="subTitle" idx="3"/>
          </p:nvPr>
        </p:nvSpPr>
        <p:spPr>
          <a:xfrm>
            <a:off x="5286225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653" name="Google Shape;653;p63"/>
          <p:cNvSpPr txBox="1">
            <a:spLocks noGrp="1"/>
          </p:cNvSpPr>
          <p:nvPr>
            <p:ph type="subTitle" idx="4"/>
          </p:nvPr>
        </p:nvSpPr>
        <p:spPr>
          <a:xfrm>
            <a:off x="5287125" y="2184217"/>
            <a:ext cx="28071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 err="1"/>
              <a:t>Mỗi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con </a:t>
            </a:r>
            <a:r>
              <a:rPr lang="en-US" dirty="0" err="1"/>
              <a:t>buồn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kề</a:t>
            </a:r>
            <a:r>
              <a:rPr lang="en-US" dirty="0"/>
              <a:t> </a:t>
            </a:r>
            <a:r>
              <a:rPr lang="en-US" dirty="0" err="1"/>
              <a:t>bên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64"/>
          <p:cNvGrpSpPr/>
          <p:nvPr/>
        </p:nvGrpSpPr>
        <p:grpSpPr>
          <a:xfrm>
            <a:off x="1909317" y="1146217"/>
            <a:ext cx="5343781" cy="3592920"/>
            <a:chOff x="1448913" y="909170"/>
            <a:chExt cx="6173500" cy="3217445"/>
          </a:xfrm>
        </p:grpSpPr>
        <p:sp>
          <p:nvSpPr>
            <p:cNvPr id="659" name="Google Shape;659;p64"/>
            <p:cNvSpPr/>
            <p:nvPr/>
          </p:nvSpPr>
          <p:spPr>
            <a:xfrm rot="-57798">
              <a:off x="1448492" y="1150914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4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1" name="Google Shape;661;p6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MAIN CONCEPTS</a:t>
            </a:r>
            <a:endParaRPr/>
          </a:p>
        </p:txBody>
      </p:sp>
      <p:sp>
        <p:nvSpPr>
          <p:cNvPr id="662" name="Google Shape;662;p64"/>
          <p:cNvSpPr txBox="1">
            <a:spLocks noGrp="1"/>
          </p:cNvSpPr>
          <p:nvPr>
            <p:ph type="subTitle" idx="1"/>
          </p:nvPr>
        </p:nvSpPr>
        <p:spPr>
          <a:xfrm>
            <a:off x="2623184" y="1751125"/>
            <a:ext cx="38976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H</a:t>
            </a:r>
            <a:r>
              <a:rPr lang="en" sz="2000" dirty="0"/>
              <a:t>át nối câu 1,2,3,4</a:t>
            </a:r>
            <a:endParaRPr sz="2000" dirty="0"/>
          </a:p>
        </p:txBody>
      </p:sp>
      <p:sp>
        <p:nvSpPr>
          <p:cNvPr id="663" name="Google Shape;663;p64"/>
          <p:cNvSpPr txBox="1">
            <a:spLocks noGrp="1"/>
          </p:cNvSpPr>
          <p:nvPr>
            <p:ph type="subTitle" idx="2"/>
          </p:nvPr>
        </p:nvSpPr>
        <p:spPr>
          <a:xfrm>
            <a:off x="2624400" y="2101579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sz="2000" dirty="0"/>
              <a:t>Mẹ ơi có biết con thương mẹ nhiều</a:t>
            </a:r>
            <a:br>
              <a:rPr lang="vi-VN" sz="2000" dirty="0"/>
            </a:br>
            <a:r>
              <a:rPr lang="vi-VN" sz="2000" dirty="0"/>
              <a:t>Con muốn ôm mẹ mà cười thật to</a:t>
            </a:r>
            <a:br>
              <a:rPr lang="vi-VN" sz="2000" dirty="0"/>
            </a:br>
            <a:r>
              <a:rPr lang="vi-VN" sz="2000" dirty="0"/>
              <a:t>Mẹ ơi con biết mẹ yêu con lắm</a:t>
            </a:r>
            <a:br>
              <a:rPr lang="vi-VN" sz="2000" dirty="0"/>
            </a:br>
            <a:r>
              <a:rPr lang="en-US" sz="2000" dirty="0" err="1"/>
              <a:t>Mỗi</a:t>
            </a:r>
            <a:r>
              <a:rPr lang="vi-VN" sz="2000" dirty="0"/>
              <a:t> khi con buồn có mẹ kề bên</a:t>
            </a:r>
            <a:endParaRPr sz="2000" dirty="0"/>
          </a:p>
        </p:txBody>
      </p:sp>
      <p:sp>
        <p:nvSpPr>
          <p:cNvPr id="666" name="Google Shape;666;p64"/>
          <p:cNvSpPr/>
          <p:nvPr/>
        </p:nvSpPr>
        <p:spPr>
          <a:xfrm>
            <a:off x="6748850" y="12764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7" name="Google Shape;667;p64"/>
          <p:cNvGrpSpPr/>
          <p:nvPr/>
        </p:nvGrpSpPr>
        <p:grpSpPr>
          <a:xfrm>
            <a:off x="7445593" y="3698513"/>
            <a:ext cx="681297" cy="853241"/>
            <a:chOff x="5936575" y="4424950"/>
            <a:chExt cx="599100" cy="750300"/>
          </a:xfrm>
        </p:grpSpPr>
        <p:sp>
          <p:nvSpPr>
            <p:cNvPr id="668" name="Google Shape;668;p64"/>
            <p:cNvSpPr/>
            <p:nvPr/>
          </p:nvSpPr>
          <p:spPr>
            <a:xfrm>
              <a:off x="5936575" y="4424950"/>
              <a:ext cx="599100" cy="630550"/>
            </a:xfrm>
            <a:custGeom>
              <a:avLst/>
              <a:gdLst/>
              <a:ahLst/>
              <a:cxnLst/>
              <a:rect l="l" t="t" r="r" b="b"/>
              <a:pathLst>
                <a:path w="23964" h="25222" extrusionOk="0">
                  <a:moveTo>
                    <a:pt x="10680" y="712"/>
                  </a:moveTo>
                  <a:cubicBezTo>
                    <a:pt x="12738" y="712"/>
                    <a:pt x="14770" y="1100"/>
                    <a:pt x="16379" y="1750"/>
                  </a:cubicBezTo>
                  <a:cubicBezTo>
                    <a:pt x="20829" y="3546"/>
                    <a:pt x="23963" y="8226"/>
                    <a:pt x="21390" y="12862"/>
                  </a:cubicBezTo>
                  <a:lnTo>
                    <a:pt x="21387" y="12862"/>
                  </a:lnTo>
                  <a:cubicBezTo>
                    <a:pt x="20935" y="13684"/>
                    <a:pt x="20330" y="14418"/>
                    <a:pt x="19605" y="15019"/>
                  </a:cubicBezTo>
                  <a:cubicBezTo>
                    <a:pt x="18714" y="15750"/>
                    <a:pt x="17703" y="15974"/>
                    <a:pt x="16705" y="16481"/>
                  </a:cubicBezTo>
                  <a:cubicBezTo>
                    <a:pt x="14969" y="17366"/>
                    <a:pt x="15459" y="19423"/>
                    <a:pt x="15479" y="21091"/>
                  </a:cubicBezTo>
                  <a:cubicBezTo>
                    <a:pt x="15029" y="21240"/>
                    <a:pt x="14582" y="21375"/>
                    <a:pt x="14138" y="21489"/>
                  </a:cubicBezTo>
                  <a:cubicBezTo>
                    <a:pt x="13946" y="18197"/>
                    <a:pt x="14124" y="15014"/>
                    <a:pt x="14854" y="11850"/>
                  </a:cubicBezTo>
                  <a:cubicBezTo>
                    <a:pt x="15241" y="11951"/>
                    <a:pt x="15629" y="12025"/>
                    <a:pt x="16032" y="12025"/>
                  </a:cubicBezTo>
                  <a:cubicBezTo>
                    <a:pt x="16285" y="12025"/>
                    <a:pt x="16544" y="11996"/>
                    <a:pt x="16814" y="11925"/>
                  </a:cubicBezTo>
                  <a:cubicBezTo>
                    <a:pt x="17161" y="11832"/>
                    <a:pt x="17053" y="11332"/>
                    <a:pt x="16737" y="11332"/>
                  </a:cubicBezTo>
                  <a:cubicBezTo>
                    <a:pt x="16711" y="11332"/>
                    <a:pt x="16683" y="11336"/>
                    <a:pt x="16654" y="11343"/>
                  </a:cubicBezTo>
                  <a:cubicBezTo>
                    <a:pt x="16427" y="11400"/>
                    <a:pt x="16203" y="11424"/>
                    <a:pt x="15981" y="11424"/>
                  </a:cubicBezTo>
                  <a:cubicBezTo>
                    <a:pt x="15645" y="11424"/>
                    <a:pt x="15314" y="11369"/>
                    <a:pt x="14986" y="11292"/>
                  </a:cubicBezTo>
                  <a:cubicBezTo>
                    <a:pt x="15147" y="10655"/>
                    <a:pt x="15324" y="10022"/>
                    <a:pt x="15533" y="9386"/>
                  </a:cubicBezTo>
                  <a:cubicBezTo>
                    <a:pt x="15613" y="9137"/>
                    <a:pt x="15409" y="8974"/>
                    <a:pt x="15207" y="8974"/>
                  </a:cubicBezTo>
                  <a:cubicBezTo>
                    <a:pt x="15074" y="8974"/>
                    <a:pt x="14941" y="9044"/>
                    <a:pt x="14889" y="9206"/>
                  </a:cubicBezTo>
                  <a:cubicBezTo>
                    <a:pt x="14682" y="9833"/>
                    <a:pt x="14499" y="10469"/>
                    <a:pt x="14333" y="11114"/>
                  </a:cubicBezTo>
                  <a:cubicBezTo>
                    <a:pt x="13860" y="10976"/>
                    <a:pt x="13384" y="10833"/>
                    <a:pt x="12897" y="10776"/>
                  </a:cubicBezTo>
                  <a:cubicBezTo>
                    <a:pt x="12630" y="10746"/>
                    <a:pt x="12362" y="10732"/>
                    <a:pt x="12095" y="10732"/>
                  </a:cubicBezTo>
                  <a:cubicBezTo>
                    <a:pt x="11425" y="10732"/>
                    <a:pt x="10757" y="10824"/>
                    <a:pt x="10112" y="11008"/>
                  </a:cubicBezTo>
                  <a:cubicBezTo>
                    <a:pt x="9628" y="11143"/>
                    <a:pt x="9075" y="11337"/>
                    <a:pt x="8576" y="11610"/>
                  </a:cubicBezTo>
                  <a:cubicBezTo>
                    <a:pt x="8470" y="11340"/>
                    <a:pt x="8361" y="11074"/>
                    <a:pt x="8233" y="10807"/>
                  </a:cubicBezTo>
                  <a:cubicBezTo>
                    <a:pt x="8174" y="10685"/>
                    <a:pt x="8078" y="10634"/>
                    <a:pt x="7979" y="10634"/>
                  </a:cubicBezTo>
                  <a:cubicBezTo>
                    <a:pt x="7761" y="10634"/>
                    <a:pt x="7528" y="10880"/>
                    <a:pt x="7654" y="11148"/>
                  </a:cubicBezTo>
                  <a:cubicBezTo>
                    <a:pt x="7780" y="11423"/>
                    <a:pt x="7889" y="11701"/>
                    <a:pt x="7995" y="11985"/>
                  </a:cubicBezTo>
                  <a:cubicBezTo>
                    <a:pt x="7516" y="12360"/>
                    <a:pt x="7161" y="12847"/>
                    <a:pt x="7112" y="13478"/>
                  </a:cubicBezTo>
                  <a:cubicBezTo>
                    <a:pt x="7104" y="13587"/>
                    <a:pt x="7199" y="13648"/>
                    <a:pt x="7291" y="13648"/>
                  </a:cubicBezTo>
                  <a:cubicBezTo>
                    <a:pt x="7364" y="13648"/>
                    <a:pt x="7435" y="13610"/>
                    <a:pt x="7453" y="13526"/>
                  </a:cubicBezTo>
                  <a:cubicBezTo>
                    <a:pt x="7542" y="13105"/>
                    <a:pt x="7814" y="12759"/>
                    <a:pt x="8167" y="12478"/>
                  </a:cubicBezTo>
                  <a:cubicBezTo>
                    <a:pt x="8637" y="13931"/>
                    <a:pt x="8834" y="15441"/>
                    <a:pt x="8897" y="16996"/>
                  </a:cubicBezTo>
                  <a:cubicBezTo>
                    <a:pt x="8957" y="18481"/>
                    <a:pt x="8786" y="20039"/>
                    <a:pt x="8986" y="21518"/>
                  </a:cubicBezTo>
                  <a:cubicBezTo>
                    <a:pt x="8445" y="21395"/>
                    <a:pt x="7903" y="21266"/>
                    <a:pt x="7347" y="21168"/>
                  </a:cubicBezTo>
                  <a:cubicBezTo>
                    <a:pt x="7424" y="19911"/>
                    <a:pt x="7447" y="18653"/>
                    <a:pt x="7459" y="17392"/>
                  </a:cubicBezTo>
                  <a:cubicBezTo>
                    <a:pt x="7459" y="17254"/>
                    <a:pt x="7350" y="17074"/>
                    <a:pt x="7201" y="17051"/>
                  </a:cubicBezTo>
                  <a:cubicBezTo>
                    <a:pt x="4330" y="16627"/>
                    <a:pt x="2310" y="14446"/>
                    <a:pt x="1516" y="11727"/>
                  </a:cubicBezTo>
                  <a:cubicBezTo>
                    <a:pt x="846" y="9415"/>
                    <a:pt x="768" y="6317"/>
                    <a:pt x="2204" y="4266"/>
                  </a:cubicBezTo>
                  <a:cubicBezTo>
                    <a:pt x="3984" y="1720"/>
                    <a:pt x="7365" y="712"/>
                    <a:pt x="10680" y="712"/>
                  </a:cubicBezTo>
                  <a:close/>
                  <a:moveTo>
                    <a:pt x="12038" y="11312"/>
                  </a:moveTo>
                  <a:cubicBezTo>
                    <a:pt x="12464" y="11312"/>
                    <a:pt x="12891" y="11352"/>
                    <a:pt x="13313" y="11438"/>
                  </a:cubicBezTo>
                  <a:cubicBezTo>
                    <a:pt x="13617" y="11501"/>
                    <a:pt x="13909" y="11581"/>
                    <a:pt x="14195" y="11664"/>
                  </a:cubicBezTo>
                  <a:cubicBezTo>
                    <a:pt x="13425" y="14910"/>
                    <a:pt x="13195" y="18300"/>
                    <a:pt x="13688" y="21595"/>
                  </a:cubicBezTo>
                  <a:cubicBezTo>
                    <a:pt x="12949" y="21760"/>
                    <a:pt x="12202" y="21862"/>
                    <a:pt x="11420" y="21862"/>
                  </a:cubicBezTo>
                  <a:cubicBezTo>
                    <a:pt x="11398" y="21862"/>
                    <a:pt x="11377" y="21862"/>
                    <a:pt x="11356" y="21862"/>
                  </a:cubicBezTo>
                  <a:cubicBezTo>
                    <a:pt x="10685" y="21853"/>
                    <a:pt x="10049" y="21747"/>
                    <a:pt x="9425" y="21615"/>
                  </a:cubicBezTo>
                  <a:cubicBezTo>
                    <a:pt x="9745" y="19807"/>
                    <a:pt x="9608" y="17753"/>
                    <a:pt x="9488" y="15951"/>
                  </a:cubicBezTo>
                  <a:cubicBezTo>
                    <a:pt x="9402" y="14627"/>
                    <a:pt x="9178" y="13335"/>
                    <a:pt x="8757" y="12094"/>
                  </a:cubicBezTo>
                  <a:cubicBezTo>
                    <a:pt x="9261" y="11824"/>
                    <a:pt x="9820" y="11644"/>
                    <a:pt x="10258" y="11535"/>
                  </a:cubicBezTo>
                  <a:cubicBezTo>
                    <a:pt x="10841" y="11391"/>
                    <a:pt x="11439" y="11312"/>
                    <a:pt x="12038" y="11312"/>
                  </a:cubicBezTo>
                  <a:close/>
                  <a:moveTo>
                    <a:pt x="6935" y="21415"/>
                  </a:moveTo>
                  <a:cubicBezTo>
                    <a:pt x="6959" y="21510"/>
                    <a:pt x="7043" y="21568"/>
                    <a:pt x="7131" y="21568"/>
                  </a:cubicBezTo>
                  <a:cubicBezTo>
                    <a:pt x="7168" y="21568"/>
                    <a:pt x="7206" y="21557"/>
                    <a:pt x="7241" y="21535"/>
                  </a:cubicBezTo>
                  <a:cubicBezTo>
                    <a:pt x="8348" y="22276"/>
                    <a:pt x="9781" y="22581"/>
                    <a:pt x="11240" y="22581"/>
                  </a:cubicBezTo>
                  <a:cubicBezTo>
                    <a:pt x="12869" y="22581"/>
                    <a:pt x="14530" y="22200"/>
                    <a:pt x="15806" y="21621"/>
                  </a:cubicBezTo>
                  <a:cubicBezTo>
                    <a:pt x="15860" y="21595"/>
                    <a:pt x="15903" y="21552"/>
                    <a:pt x="15929" y="21498"/>
                  </a:cubicBezTo>
                  <a:cubicBezTo>
                    <a:pt x="15946" y="21492"/>
                    <a:pt x="15960" y="21486"/>
                    <a:pt x="15978" y="21481"/>
                  </a:cubicBezTo>
                  <a:lnTo>
                    <a:pt x="15978" y="21481"/>
                  </a:lnTo>
                  <a:cubicBezTo>
                    <a:pt x="16574" y="22787"/>
                    <a:pt x="15433" y="24008"/>
                    <a:pt x="14198" y="24406"/>
                  </a:cubicBezTo>
                  <a:cubicBezTo>
                    <a:pt x="13600" y="24599"/>
                    <a:pt x="12944" y="24641"/>
                    <a:pt x="12300" y="24641"/>
                  </a:cubicBezTo>
                  <a:cubicBezTo>
                    <a:pt x="12034" y="24641"/>
                    <a:pt x="11770" y="24634"/>
                    <a:pt x="11513" y="24627"/>
                  </a:cubicBezTo>
                  <a:cubicBezTo>
                    <a:pt x="10826" y="24613"/>
                    <a:pt x="10132" y="24575"/>
                    <a:pt x="9447" y="24498"/>
                  </a:cubicBezTo>
                  <a:cubicBezTo>
                    <a:pt x="8221" y="24360"/>
                    <a:pt x="5121" y="23114"/>
                    <a:pt x="6935" y="21415"/>
                  </a:cubicBezTo>
                  <a:close/>
                  <a:moveTo>
                    <a:pt x="11002" y="0"/>
                  </a:moveTo>
                  <a:cubicBezTo>
                    <a:pt x="9279" y="0"/>
                    <a:pt x="7562" y="279"/>
                    <a:pt x="5980" y="824"/>
                  </a:cubicBezTo>
                  <a:cubicBezTo>
                    <a:pt x="1857" y="2251"/>
                    <a:pt x="0" y="5532"/>
                    <a:pt x="424" y="9824"/>
                  </a:cubicBezTo>
                  <a:cubicBezTo>
                    <a:pt x="651" y="12137"/>
                    <a:pt x="1528" y="14441"/>
                    <a:pt x="3293" y="16014"/>
                  </a:cubicBezTo>
                  <a:cubicBezTo>
                    <a:pt x="4043" y="16676"/>
                    <a:pt x="4914" y="17194"/>
                    <a:pt x="5871" y="17495"/>
                  </a:cubicBezTo>
                  <a:cubicBezTo>
                    <a:pt x="6714" y="17753"/>
                    <a:pt x="6765" y="17922"/>
                    <a:pt x="6791" y="18810"/>
                  </a:cubicBezTo>
                  <a:cubicBezTo>
                    <a:pt x="6814" y="19598"/>
                    <a:pt x="6851" y="20380"/>
                    <a:pt x="6909" y="21166"/>
                  </a:cubicBezTo>
                  <a:cubicBezTo>
                    <a:pt x="6892" y="21157"/>
                    <a:pt x="6874" y="21152"/>
                    <a:pt x="6857" y="21152"/>
                  </a:cubicBezTo>
                  <a:cubicBezTo>
                    <a:pt x="6834" y="21152"/>
                    <a:pt x="6812" y="21160"/>
                    <a:pt x="6794" y="21174"/>
                  </a:cubicBezTo>
                  <a:cubicBezTo>
                    <a:pt x="5932" y="21736"/>
                    <a:pt x="5757" y="22767"/>
                    <a:pt x="6307" y="23656"/>
                  </a:cubicBezTo>
                  <a:cubicBezTo>
                    <a:pt x="6361" y="23744"/>
                    <a:pt x="6424" y="23830"/>
                    <a:pt x="6490" y="23911"/>
                  </a:cubicBezTo>
                  <a:cubicBezTo>
                    <a:pt x="7450" y="25060"/>
                    <a:pt x="9399" y="25088"/>
                    <a:pt x="10740" y="25163"/>
                  </a:cubicBezTo>
                  <a:cubicBezTo>
                    <a:pt x="11228" y="25190"/>
                    <a:pt x="11755" y="25222"/>
                    <a:pt x="12289" y="25222"/>
                  </a:cubicBezTo>
                  <a:cubicBezTo>
                    <a:pt x="13534" y="25222"/>
                    <a:pt x="14819" y="25050"/>
                    <a:pt x="15751" y="24252"/>
                  </a:cubicBezTo>
                  <a:cubicBezTo>
                    <a:pt x="15783" y="24223"/>
                    <a:pt x="15811" y="24194"/>
                    <a:pt x="15843" y="24163"/>
                  </a:cubicBezTo>
                  <a:lnTo>
                    <a:pt x="16009" y="23997"/>
                  </a:lnTo>
                  <a:cubicBezTo>
                    <a:pt x="16777" y="23163"/>
                    <a:pt x="16983" y="21985"/>
                    <a:pt x="16382" y="20974"/>
                  </a:cubicBezTo>
                  <a:cubicBezTo>
                    <a:pt x="16344" y="20908"/>
                    <a:pt x="16278" y="20859"/>
                    <a:pt x="16204" y="20842"/>
                  </a:cubicBezTo>
                  <a:cubicBezTo>
                    <a:pt x="16181" y="19197"/>
                    <a:pt x="15975" y="17759"/>
                    <a:pt x="17817" y="16859"/>
                  </a:cubicBezTo>
                  <a:cubicBezTo>
                    <a:pt x="18574" y="16486"/>
                    <a:pt x="19296" y="16203"/>
                    <a:pt x="19966" y="15667"/>
                  </a:cubicBezTo>
                  <a:cubicBezTo>
                    <a:pt x="21373" y="14552"/>
                    <a:pt x="22390" y="12953"/>
                    <a:pt x="22837" y="11217"/>
                  </a:cubicBezTo>
                  <a:cubicBezTo>
                    <a:pt x="23763" y="7587"/>
                    <a:pt x="21866" y="4188"/>
                    <a:pt x="18849" y="2214"/>
                  </a:cubicBezTo>
                  <a:cubicBezTo>
                    <a:pt x="16570" y="722"/>
                    <a:pt x="13777" y="0"/>
                    <a:pt x="1100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64"/>
            <p:cNvSpPr/>
            <p:nvPr/>
          </p:nvSpPr>
          <p:spPr>
            <a:xfrm>
              <a:off x="5955775" y="4442750"/>
              <a:ext cx="579900" cy="520100"/>
            </a:xfrm>
            <a:custGeom>
              <a:avLst/>
              <a:gdLst/>
              <a:ahLst/>
              <a:cxnLst/>
              <a:rect l="l" t="t" r="r" b="b"/>
              <a:pathLst>
                <a:path w="23196" h="20804" extrusionOk="0">
                  <a:moveTo>
                    <a:pt x="9907" y="1"/>
                  </a:moveTo>
                  <a:cubicBezTo>
                    <a:pt x="6594" y="1"/>
                    <a:pt x="3216" y="1009"/>
                    <a:pt x="1436" y="3554"/>
                  </a:cubicBezTo>
                  <a:cubicBezTo>
                    <a:pt x="0" y="5605"/>
                    <a:pt x="81" y="8703"/>
                    <a:pt x="751" y="11015"/>
                  </a:cubicBezTo>
                  <a:cubicBezTo>
                    <a:pt x="1542" y="13734"/>
                    <a:pt x="3562" y="15915"/>
                    <a:pt x="6433" y="16339"/>
                  </a:cubicBezTo>
                  <a:cubicBezTo>
                    <a:pt x="6585" y="16359"/>
                    <a:pt x="6691" y="16542"/>
                    <a:pt x="6691" y="16680"/>
                  </a:cubicBezTo>
                  <a:cubicBezTo>
                    <a:pt x="6679" y="17941"/>
                    <a:pt x="6656" y="19199"/>
                    <a:pt x="6579" y="20454"/>
                  </a:cubicBezTo>
                  <a:cubicBezTo>
                    <a:pt x="7135" y="20551"/>
                    <a:pt x="7679" y="20683"/>
                    <a:pt x="8218" y="20803"/>
                  </a:cubicBezTo>
                  <a:cubicBezTo>
                    <a:pt x="8018" y="19325"/>
                    <a:pt x="8189" y="17769"/>
                    <a:pt x="8129" y="16282"/>
                  </a:cubicBezTo>
                  <a:cubicBezTo>
                    <a:pt x="8069" y="14729"/>
                    <a:pt x="7869" y="13219"/>
                    <a:pt x="7401" y="11763"/>
                  </a:cubicBezTo>
                  <a:cubicBezTo>
                    <a:pt x="7049" y="12044"/>
                    <a:pt x="6777" y="12390"/>
                    <a:pt x="6685" y="12812"/>
                  </a:cubicBezTo>
                  <a:cubicBezTo>
                    <a:pt x="6667" y="12896"/>
                    <a:pt x="6596" y="12935"/>
                    <a:pt x="6523" y="12935"/>
                  </a:cubicBezTo>
                  <a:cubicBezTo>
                    <a:pt x="6431" y="12935"/>
                    <a:pt x="6336" y="12873"/>
                    <a:pt x="6344" y="12766"/>
                  </a:cubicBezTo>
                  <a:cubicBezTo>
                    <a:pt x="6396" y="12135"/>
                    <a:pt x="6748" y="11648"/>
                    <a:pt x="7230" y="11270"/>
                  </a:cubicBezTo>
                  <a:cubicBezTo>
                    <a:pt x="7124" y="10989"/>
                    <a:pt x="7015" y="10708"/>
                    <a:pt x="6886" y="10433"/>
                  </a:cubicBezTo>
                  <a:cubicBezTo>
                    <a:pt x="6762" y="10166"/>
                    <a:pt x="6993" y="9920"/>
                    <a:pt x="7210" y="9920"/>
                  </a:cubicBezTo>
                  <a:cubicBezTo>
                    <a:pt x="7310" y="9920"/>
                    <a:pt x="7406" y="9971"/>
                    <a:pt x="7465" y="10095"/>
                  </a:cubicBezTo>
                  <a:cubicBezTo>
                    <a:pt x="7593" y="10359"/>
                    <a:pt x="7702" y="10628"/>
                    <a:pt x="7808" y="10898"/>
                  </a:cubicBezTo>
                  <a:cubicBezTo>
                    <a:pt x="8310" y="10625"/>
                    <a:pt x="8860" y="10431"/>
                    <a:pt x="9344" y="10293"/>
                  </a:cubicBezTo>
                  <a:cubicBezTo>
                    <a:pt x="9990" y="10111"/>
                    <a:pt x="10655" y="10018"/>
                    <a:pt x="11324" y="10018"/>
                  </a:cubicBezTo>
                  <a:cubicBezTo>
                    <a:pt x="11593" y="10018"/>
                    <a:pt x="11863" y="10033"/>
                    <a:pt x="12132" y="10064"/>
                  </a:cubicBezTo>
                  <a:cubicBezTo>
                    <a:pt x="12619" y="10118"/>
                    <a:pt x="13092" y="10261"/>
                    <a:pt x="13568" y="10399"/>
                  </a:cubicBezTo>
                  <a:cubicBezTo>
                    <a:pt x="13731" y="9757"/>
                    <a:pt x="13917" y="9121"/>
                    <a:pt x="14121" y="8494"/>
                  </a:cubicBezTo>
                  <a:cubicBezTo>
                    <a:pt x="14173" y="8332"/>
                    <a:pt x="14306" y="8262"/>
                    <a:pt x="14439" y="8262"/>
                  </a:cubicBezTo>
                  <a:cubicBezTo>
                    <a:pt x="14642" y="8262"/>
                    <a:pt x="14845" y="8424"/>
                    <a:pt x="14765" y="8671"/>
                  </a:cubicBezTo>
                  <a:cubicBezTo>
                    <a:pt x="14556" y="9307"/>
                    <a:pt x="14379" y="9943"/>
                    <a:pt x="14221" y="10580"/>
                  </a:cubicBezTo>
                  <a:cubicBezTo>
                    <a:pt x="14546" y="10655"/>
                    <a:pt x="14876" y="10709"/>
                    <a:pt x="15211" y="10709"/>
                  </a:cubicBezTo>
                  <a:cubicBezTo>
                    <a:pt x="15433" y="10709"/>
                    <a:pt x="15658" y="10685"/>
                    <a:pt x="15886" y="10628"/>
                  </a:cubicBezTo>
                  <a:cubicBezTo>
                    <a:pt x="15915" y="10621"/>
                    <a:pt x="15943" y="10617"/>
                    <a:pt x="15969" y="10617"/>
                  </a:cubicBezTo>
                  <a:cubicBezTo>
                    <a:pt x="16286" y="10617"/>
                    <a:pt x="16395" y="11120"/>
                    <a:pt x="16046" y="11213"/>
                  </a:cubicBezTo>
                  <a:cubicBezTo>
                    <a:pt x="15778" y="11283"/>
                    <a:pt x="15520" y="11312"/>
                    <a:pt x="15268" y="11312"/>
                  </a:cubicBezTo>
                  <a:cubicBezTo>
                    <a:pt x="14864" y="11312"/>
                    <a:pt x="14475" y="11237"/>
                    <a:pt x="14086" y="11138"/>
                  </a:cubicBezTo>
                  <a:cubicBezTo>
                    <a:pt x="13359" y="14302"/>
                    <a:pt x="13181" y="17485"/>
                    <a:pt x="13370" y="20777"/>
                  </a:cubicBezTo>
                  <a:cubicBezTo>
                    <a:pt x="13817" y="20663"/>
                    <a:pt x="14261" y="20528"/>
                    <a:pt x="14711" y="20379"/>
                  </a:cubicBezTo>
                  <a:cubicBezTo>
                    <a:pt x="14694" y="18711"/>
                    <a:pt x="14204" y="16651"/>
                    <a:pt x="15937" y="15769"/>
                  </a:cubicBezTo>
                  <a:cubicBezTo>
                    <a:pt x="16935" y="15259"/>
                    <a:pt x="17946" y="15038"/>
                    <a:pt x="18840" y="14304"/>
                  </a:cubicBezTo>
                  <a:cubicBezTo>
                    <a:pt x="19562" y="13703"/>
                    <a:pt x="20167" y="12972"/>
                    <a:pt x="20622" y="12150"/>
                  </a:cubicBezTo>
                  <a:cubicBezTo>
                    <a:pt x="23195" y="7514"/>
                    <a:pt x="20061" y="2834"/>
                    <a:pt x="15611" y="1041"/>
                  </a:cubicBezTo>
                  <a:cubicBezTo>
                    <a:pt x="14000" y="390"/>
                    <a:pt x="11966" y="1"/>
                    <a:pt x="99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64"/>
            <p:cNvSpPr/>
            <p:nvPr/>
          </p:nvSpPr>
          <p:spPr>
            <a:xfrm>
              <a:off x="6078275" y="5024075"/>
              <a:ext cx="272725" cy="151175"/>
            </a:xfrm>
            <a:custGeom>
              <a:avLst/>
              <a:gdLst/>
              <a:ahLst/>
              <a:cxnLst/>
              <a:rect l="l" t="t" r="r" b="b"/>
              <a:pathLst>
                <a:path w="10909" h="6047" extrusionOk="0">
                  <a:moveTo>
                    <a:pt x="1095" y="2711"/>
                  </a:moveTo>
                  <a:cubicBezTo>
                    <a:pt x="2206" y="3519"/>
                    <a:pt x="4089" y="3851"/>
                    <a:pt x="5166" y="3966"/>
                  </a:cubicBezTo>
                  <a:cubicBezTo>
                    <a:pt x="5443" y="3995"/>
                    <a:pt x="5734" y="4011"/>
                    <a:pt x="6032" y="4011"/>
                  </a:cubicBezTo>
                  <a:cubicBezTo>
                    <a:pt x="7172" y="4011"/>
                    <a:pt x="8414" y="3780"/>
                    <a:pt x="9338" y="3212"/>
                  </a:cubicBezTo>
                  <a:lnTo>
                    <a:pt x="9338" y="3212"/>
                  </a:lnTo>
                  <a:cubicBezTo>
                    <a:pt x="8386" y="4775"/>
                    <a:pt x="6951" y="5483"/>
                    <a:pt x="5505" y="5483"/>
                  </a:cubicBezTo>
                  <a:cubicBezTo>
                    <a:pt x="3782" y="5483"/>
                    <a:pt x="2045" y="4477"/>
                    <a:pt x="1095" y="2711"/>
                  </a:cubicBezTo>
                  <a:close/>
                  <a:moveTo>
                    <a:pt x="604" y="1"/>
                  </a:moveTo>
                  <a:cubicBezTo>
                    <a:pt x="561" y="1"/>
                    <a:pt x="519" y="21"/>
                    <a:pt x="493" y="69"/>
                  </a:cubicBezTo>
                  <a:cubicBezTo>
                    <a:pt x="0" y="1029"/>
                    <a:pt x="155" y="1759"/>
                    <a:pt x="650" y="2318"/>
                  </a:cubicBezTo>
                  <a:cubicBezTo>
                    <a:pt x="610" y="2352"/>
                    <a:pt x="593" y="2410"/>
                    <a:pt x="607" y="2464"/>
                  </a:cubicBezTo>
                  <a:cubicBezTo>
                    <a:pt x="1235" y="4868"/>
                    <a:pt x="3223" y="6046"/>
                    <a:pt x="5273" y="6046"/>
                  </a:cubicBezTo>
                  <a:cubicBezTo>
                    <a:pt x="7051" y="6046"/>
                    <a:pt x="8876" y="5160"/>
                    <a:pt x="9900" y="3418"/>
                  </a:cubicBezTo>
                  <a:cubicBezTo>
                    <a:pt x="10020" y="3206"/>
                    <a:pt x="9854" y="3012"/>
                    <a:pt x="9665" y="2989"/>
                  </a:cubicBezTo>
                  <a:cubicBezTo>
                    <a:pt x="10441" y="2387"/>
                    <a:pt x="10908" y="1490"/>
                    <a:pt x="10725" y="215"/>
                  </a:cubicBezTo>
                  <a:cubicBezTo>
                    <a:pt x="10706" y="74"/>
                    <a:pt x="10590" y="10"/>
                    <a:pt x="10467" y="10"/>
                  </a:cubicBezTo>
                  <a:cubicBezTo>
                    <a:pt x="10422" y="10"/>
                    <a:pt x="10377" y="18"/>
                    <a:pt x="10335" y="34"/>
                  </a:cubicBezTo>
                  <a:lnTo>
                    <a:pt x="10169" y="201"/>
                  </a:lnTo>
                  <a:cubicBezTo>
                    <a:pt x="10161" y="229"/>
                    <a:pt x="10158" y="258"/>
                    <a:pt x="10158" y="289"/>
                  </a:cubicBezTo>
                  <a:cubicBezTo>
                    <a:pt x="10361" y="2662"/>
                    <a:pt x="8112" y="3455"/>
                    <a:pt x="6174" y="3455"/>
                  </a:cubicBezTo>
                  <a:cubicBezTo>
                    <a:pt x="6012" y="3455"/>
                    <a:pt x="5852" y="3449"/>
                    <a:pt x="5696" y="3438"/>
                  </a:cubicBezTo>
                  <a:cubicBezTo>
                    <a:pt x="3874" y="3315"/>
                    <a:pt x="6" y="2923"/>
                    <a:pt x="754" y="181"/>
                  </a:cubicBezTo>
                  <a:cubicBezTo>
                    <a:pt x="768" y="129"/>
                    <a:pt x="751" y="75"/>
                    <a:pt x="708" y="43"/>
                  </a:cubicBezTo>
                  <a:cubicBezTo>
                    <a:pt x="680" y="16"/>
                    <a:pt x="642" y="1"/>
                    <a:pt x="60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64"/>
            <p:cNvSpPr/>
            <p:nvPr/>
          </p:nvSpPr>
          <p:spPr>
            <a:xfrm>
              <a:off x="6064575" y="4960300"/>
              <a:ext cx="286350" cy="80700"/>
            </a:xfrm>
            <a:custGeom>
              <a:avLst/>
              <a:gdLst/>
              <a:ahLst/>
              <a:cxnLst/>
              <a:rect l="l" t="t" r="r" b="b"/>
              <a:pathLst>
                <a:path w="11454" h="3228" extrusionOk="0">
                  <a:moveTo>
                    <a:pt x="1815" y="1"/>
                  </a:moveTo>
                  <a:lnTo>
                    <a:pt x="1815" y="1"/>
                  </a:lnTo>
                  <a:cubicBezTo>
                    <a:pt x="1" y="1700"/>
                    <a:pt x="3098" y="2946"/>
                    <a:pt x="4325" y="3084"/>
                  </a:cubicBezTo>
                  <a:cubicBezTo>
                    <a:pt x="5012" y="3161"/>
                    <a:pt x="5706" y="3199"/>
                    <a:pt x="6390" y="3216"/>
                  </a:cubicBezTo>
                  <a:cubicBezTo>
                    <a:pt x="6640" y="3221"/>
                    <a:pt x="6897" y="3228"/>
                    <a:pt x="7155" y="3228"/>
                  </a:cubicBezTo>
                  <a:cubicBezTo>
                    <a:pt x="7807" y="3228"/>
                    <a:pt x="8473" y="3187"/>
                    <a:pt x="9078" y="2992"/>
                  </a:cubicBezTo>
                  <a:cubicBezTo>
                    <a:pt x="10310" y="2594"/>
                    <a:pt x="11454" y="1373"/>
                    <a:pt x="10858" y="67"/>
                  </a:cubicBezTo>
                  <a:lnTo>
                    <a:pt x="10858" y="67"/>
                  </a:lnTo>
                  <a:cubicBezTo>
                    <a:pt x="10840" y="72"/>
                    <a:pt x="10823" y="78"/>
                    <a:pt x="10806" y="84"/>
                  </a:cubicBezTo>
                  <a:cubicBezTo>
                    <a:pt x="10783" y="138"/>
                    <a:pt x="10740" y="181"/>
                    <a:pt x="10686" y="207"/>
                  </a:cubicBezTo>
                  <a:cubicBezTo>
                    <a:pt x="9410" y="786"/>
                    <a:pt x="7748" y="1167"/>
                    <a:pt x="6118" y="1167"/>
                  </a:cubicBezTo>
                  <a:cubicBezTo>
                    <a:pt x="4659" y="1167"/>
                    <a:pt x="3225" y="862"/>
                    <a:pt x="2118" y="121"/>
                  </a:cubicBezTo>
                  <a:cubicBezTo>
                    <a:pt x="2084" y="143"/>
                    <a:pt x="2047" y="154"/>
                    <a:pt x="2010" y="154"/>
                  </a:cubicBezTo>
                  <a:cubicBezTo>
                    <a:pt x="1923" y="154"/>
                    <a:pt x="1839" y="96"/>
                    <a:pt x="18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4"/>
            <p:cNvSpPr/>
            <p:nvPr/>
          </p:nvSpPr>
          <p:spPr>
            <a:xfrm>
              <a:off x="6078475" y="5022625"/>
              <a:ext cx="258925" cy="87825"/>
            </a:xfrm>
            <a:custGeom>
              <a:avLst/>
              <a:gdLst/>
              <a:ahLst/>
              <a:cxnLst/>
              <a:rect l="l" t="t" r="r" b="b"/>
              <a:pathLst>
                <a:path w="10357" h="3513" extrusionOk="0">
                  <a:moveTo>
                    <a:pt x="812" y="1"/>
                  </a:moveTo>
                  <a:lnTo>
                    <a:pt x="703" y="98"/>
                  </a:lnTo>
                  <a:cubicBezTo>
                    <a:pt x="743" y="133"/>
                    <a:pt x="760" y="187"/>
                    <a:pt x="746" y="236"/>
                  </a:cubicBezTo>
                  <a:cubicBezTo>
                    <a:pt x="1" y="2981"/>
                    <a:pt x="3866" y="3373"/>
                    <a:pt x="5688" y="3496"/>
                  </a:cubicBezTo>
                  <a:cubicBezTo>
                    <a:pt x="5844" y="3507"/>
                    <a:pt x="6003" y="3513"/>
                    <a:pt x="6165" y="3513"/>
                  </a:cubicBezTo>
                  <a:cubicBezTo>
                    <a:pt x="8106" y="3513"/>
                    <a:pt x="10356" y="2717"/>
                    <a:pt x="10150" y="347"/>
                  </a:cubicBezTo>
                  <a:cubicBezTo>
                    <a:pt x="10150" y="316"/>
                    <a:pt x="10153" y="284"/>
                    <a:pt x="10164" y="256"/>
                  </a:cubicBezTo>
                  <a:lnTo>
                    <a:pt x="10164" y="256"/>
                  </a:lnTo>
                  <a:cubicBezTo>
                    <a:pt x="10133" y="287"/>
                    <a:pt x="10104" y="316"/>
                    <a:pt x="10072" y="345"/>
                  </a:cubicBezTo>
                  <a:cubicBezTo>
                    <a:pt x="9142" y="1141"/>
                    <a:pt x="7860" y="1313"/>
                    <a:pt x="6618" y="1313"/>
                  </a:cubicBezTo>
                  <a:cubicBezTo>
                    <a:pt x="6081" y="1313"/>
                    <a:pt x="5551" y="1281"/>
                    <a:pt x="5061" y="1253"/>
                  </a:cubicBezTo>
                  <a:cubicBezTo>
                    <a:pt x="3720" y="1178"/>
                    <a:pt x="1771" y="1150"/>
                    <a:pt x="8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4"/>
            <p:cNvSpPr/>
            <p:nvPr/>
          </p:nvSpPr>
          <p:spPr>
            <a:xfrm>
              <a:off x="6155425" y="4707725"/>
              <a:ext cx="136050" cy="263725"/>
            </a:xfrm>
            <a:custGeom>
              <a:avLst/>
              <a:gdLst/>
              <a:ahLst/>
              <a:cxnLst/>
              <a:rect l="l" t="t" r="r" b="b"/>
              <a:pathLst>
                <a:path w="5442" h="10549" extrusionOk="0">
                  <a:moveTo>
                    <a:pt x="3283" y="1"/>
                  </a:moveTo>
                  <a:cubicBezTo>
                    <a:pt x="2685" y="1"/>
                    <a:pt x="2086" y="80"/>
                    <a:pt x="1501" y="224"/>
                  </a:cubicBezTo>
                  <a:cubicBezTo>
                    <a:pt x="1066" y="333"/>
                    <a:pt x="507" y="513"/>
                    <a:pt x="0" y="783"/>
                  </a:cubicBezTo>
                  <a:cubicBezTo>
                    <a:pt x="421" y="2024"/>
                    <a:pt x="645" y="3316"/>
                    <a:pt x="731" y="4640"/>
                  </a:cubicBezTo>
                  <a:cubicBezTo>
                    <a:pt x="854" y="6442"/>
                    <a:pt x="991" y="8496"/>
                    <a:pt x="668" y="10302"/>
                  </a:cubicBezTo>
                  <a:cubicBezTo>
                    <a:pt x="1292" y="10436"/>
                    <a:pt x="1928" y="10542"/>
                    <a:pt x="2602" y="10548"/>
                  </a:cubicBezTo>
                  <a:cubicBezTo>
                    <a:pt x="2633" y="10548"/>
                    <a:pt x="2664" y="10548"/>
                    <a:pt x="2695" y="10548"/>
                  </a:cubicBezTo>
                  <a:cubicBezTo>
                    <a:pt x="3466" y="10548"/>
                    <a:pt x="4204" y="10447"/>
                    <a:pt x="4931" y="10284"/>
                  </a:cubicBezTo>
                  <a:cubicBezTo>
                    <a:pt x="4441" y="6989"/>
                    <a:pt x="4671" y="3599"/>
                    <a:pt x="5441" y="353"/>
                  </a:cubicBezTo>
                  <a:cubicBezTo>
                    <a:pt x="5152" y="270"/>
                    <a:pt x="4860" y="190"/>
                    <a:pt x="4556" y="127"/>
                  </a:cubicBezTo>
                  <a:cubicBezTo>
                    <a:pt x="4135" y="41"/>
                    <a:pt x="3710" y="1"/>
                    <a:pt x="3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4"/>
            <p:cNvSpPr/>
            <p:nvPr/>
          </p:nvSpPr>
          <p:spPr>
            <a:xfrm>
              <a:off x="6105625" y="5091825"/>
              <a:ext cx="206125" cy="69350"/>
            </a:xfrm>
            <a:custGeom>
              <a:avLst/>
              <a:gdLst/>
              <a:ahLst/>
              <a:cxnLst/>
              <a:rect l="l" t="t" r="r" b="b"/>
              <a:pathLst>
                <a:path w="8245" h="2774" extrusionOk="0">
                  <a:moveTo>
                    <a:pt x="1" y="1"/>
                  </a:moveTo>
                  <a:lnTo>
                    <a:pt x="1" y="1"/>
                  </a:lnTo>
                  <a:cubicBezTo>
                    <a:pt x="951" y="1767"/>
                    <a:pt x="2688" y="2773"/>
                    <a:pt x="4411" y="2773"/>
                  </a:cubicBezTo>
                  <a:cubicBezTo>
                    <a:pt x="5857" y="2773"/>
                    <a:pt x="7292" y="2065"/>
                    <a:pt x="8244" y="502"/>
                  </a:cubicBezTo>
                  <a:lnTo>
                    <a:pt x="8244" y="502"/>
                  </a:lnTo>
                  <a:cubicBezTo>
                    <a:pt x="7320" y="1070"/>
                    <a:pt x="6078" y="1301"/>
                    <a:pt x="4938" y="1301"/>
                  </a:cubicBezTo>
                  <a:cubicBezTo>
                    <a:pt x="4640" y="1301"/>
                    <a:pt x="4349" y="1285"/>
                    <a:pt x="4072" y="1256"/>
                  </a:cubicBezTo>
                  <a:cubicBezTo>
                    <a:pt x="2995" y="1141"/>
                    <a:pt x="1112" y="809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64"/>
          <p:cNvGrpSpPr/>
          <p:nvPr/>
        </p:nvGrpSpPr>
        <p:grpSpPr>
          <a:xfrm>
            <a:off x="837265" y="2012783"/>
            <a:ext cx="681341" cy="750292"/>
            <a:chOff x="3640200" y="4397100"/>
            <a:chExt cx="755200" cy="831625"/>
          </a:xfrm>
        </p:grpSpPr>
        <p:sp>
          <p:nvSpPr>
            <p:cNvPr id="676" name="Google Shape;676;p64"/>
            <p:cNvSpPr/>
            <p:nvPr/>
          </p:nvSpPr>
          <p:spPr>
            <a:xfrm>
              <a:off x="3640200" y="4397100"/>
              <a:ext cx="755200" cy="831625"/>
            </a:xfrm>
            <a:custGeom>
              <a:avLst/>
              <a:gdLst/>
              <a:ahLst/>
              <a:cxnLst/>
              <a:rect l="l" t="t" r="r" b="b"/>
              <a:pathLst>
                <a:path w="30208" h="33265" extrusionOk="0">
                  <a:moveTo>
                    <a:pt x="19705" y="1161"/>
                  </a:moveTo>
                  <a:cubicBezTo>
                    <a:pt x="19978" y="1161"/>
                    <a:pt x="20259" y="1209"/>
                    <a:pt x="20562" y="1319"/>
                  </a:cubicBezTo>
                  <a:cubicBezTo>
                    <a:pt x="21720" y="1741"/>
                    <a:pt x="22588" y="3531"/>
                    <a:pt x="21746" y="4629"/>
                  </a:cubicBezTo>
                  <a:cubicBezTo>
                    <a:pt x="21576" y="4847"/>
                    <a:pt x="21806" y="5180"/>
                    <a:pt x="22057" y="5180"/>
                  </a:cubicBezTo>
                  <a:cubicBezTo>
                    <a:pt x="22090" y="5180"/>
                    <a:pt x="22123" y="5174"/>
                    <a:pt x="22156" y="5162"/>
                  </a:cubicBezTo>
                  <a:cubicBezTo>
                    <a:pt x="22668" y="4966"/>
                    <a:pt x="23090" y="4862"/>
                    <a:pt x="23516" y="4862"/>
                  </a:cubicBezTo>
                  <a:cubicBezTo>
                    <a:pt x="23921" y="4862"/>
                    <a:pt x="24330" y="4956"/>
                    <a:pt x="24826" y="5156"/>
                  </a:cubicBezTo>
                  <a:cubicBezTo>
                    <a:pt x="25941" y="5603"/>
                    <a:pt x="27637" y="7451"/>
                    <a:pt x="25978" y="8615"/>
                  </a:cubicBezTo>
                  <a:cubicBezTo>
                    <a:pt x="25568" y="8635"/>
                    <a:pt x="25167" y="8744"/>
                    <a:pt x="24800" y="8933"/>
                  </a:cubicBezTo>
                  <a:cubicBezTo>
                    <a:pt x="24565" y="9056"/>
                    <a:pt x="24603" y="9360"/>
                    <a:pt x="24766" y="9511"/>
                  </a:cubicBezTo>
                  <a:cubicBezTo>
                    <a:pt x="24797" y="9658"/>
                    <a:pt x="24908" y="9784"/>
                    <a:pt x="25074" y="9784"/>
                  </a:cubicBezTo>
                  <a:cubicBezTo>
                    <a:pt x="25108" y="9784"/>
                    <a:pt x="25145" y="9778"/>
                    <a:pt x="25184" y="9767"/>
                  </a:cubicBezTo>
                  <a:cubicBezTo>
                    <a:pt x="25456" y="9678"/>
                    <a:pt x="25717" y="9554"/>
                    <a:pt x="25958" y="9397"/>
                  </a:cubicBezTo>
                  <a:cubicBezTo>
                    <a:pt x="26026" y="9392"/>
                    <a:pt x="26093" y="9390"/>
                    <a:pt x="26159" y="9390"/>
                  </a:cubicBezTo>
                  <a:cubicBezTo>
                    <a:pt x="29325" y="9390"/>
                    <a:pt x="29502" y="14956"/>
                    <a:pt x="26749" y="16050"/>
                  </a:cubicBezTo>
                  <a:cubicBezTo>
                    <a:pt x="26608" y="16042"/>
                    <a:pt x="26471" y="16033"/>
                    <a:pt x="26330" y="16033"/>
                  </a:cubicBezTo>
                  <a:cubicBezTo>
                    <a:pt x="26328" y="16033"/>
                    <a:pt x="26325" y="16033"/>
                    <a:pt x="26323" y="16033"/>
                  </a:cubicBezTo>
                  <a:cubicBezTo>
                    <a:pt x="26194" y="16033"/>
                    <a:pt x="26077" y="16107"/>
                    <a:pt x="26018" y="16222"/>
                  </a:cubicBezTo>
                  <a:cubicBezTo>
                    <a:pt x="25987" y="16228"/>
                    <a:pt x="25955" y="16234"/>
                    <a:pt x="25921" y="16234"/>
                  </a:cubicBezTo>
                  <a:cubicBezTo>
                    <a:pt x="25647" y="16251"/>
                    <a:pt x="25643" y="16664"/>
                    <a:pt x="25915" y="16664"/>
                  </a:cubicBezTo>
                  <a:cubicBezTo>
                    <a:pt x="25917" y="16664"/>
                    <a:pt x="25919" y="16663"/>
                    <a:pt x="25921" y="16663"/>
                  </a:cubicBezTo>
                  <a:cubicBezTo>
                    <a:pt x="25975" y="16663"/>
                    <a:pt x="26027" y="16655"/>
                    <a:pt x="26084" y="16652"/>
                  </a:cubicBezTo>
                  <a:cubicBezTo>
                    <a:pt x="26150" y="16721"/>
                    <a:pt x="26236" y="16761"/>
                    <a:pt x="26330" y="16769"/>
                  </a:cubicBezTo>
                  <a:cubicBezTo>
                    <a:pt x="27729" y="16878"/>
                    <a:pt x="29674" y="17437"/>
                    <a:pt x="29199" y="19282"/>
                  </a:cubicBezTo>
                  <a:cubicBezTo>
                    <a:pt x="28806" y="20818"/>
                    <a:pt x="27196" y="21380"/>
                    <a:pt x="25780" y="21578"/>
                  </a:cubicBezTo>
                  <a:cubicBezTo>
                    <a:pt x="25687" y="21566"/>
                    <a:pt x="25596" y="21560"/>
                    <a:pt x="25504" y="21560"/>
                  </a:cubicBezTo>
                  <a:cubicBezTo>
                    <a:pt x="25485" y="21560"/>
                    <a:pt x="25466" y="21560"/>
                    <a:pt x="25448" y="21560"/>
                  </a:cubicBezTo>
                  <a:cubicBezTo>
                    <a:pt x="25439" y="21085"/>
                    <a:pt x="25259" y="20618"/>
                    <a:pt x="24892" y="20449"/>
                  </a:cubicBezTo>
                  <a:cubicBezTo>
                    <a:pt x="24850" y="20429"/>
                    <a:pt x="24805" y="20420"/>
                    <a:pt x="24759" y="20420"/>
                  </a:cubicBezTo>
                  <a:cubicBezTo>
                    <a:pt x="24575" y="20420"/>
                    <a:pt x="24389" y="20567"/>
                    <a:pt x="24462" y="20781"/>
                  </a:cubicBezTo>
                  <a:cubicBezTo>
                    <a:pt x="24560" y="21073"/>
                    <a:pt x="24780" y="21277"/>
                    <a:pt x="24829" y="21598"/>
                  </a:cubicBezTo>
                  <a:cubicBezTo>
                    <a:pt x="24883" y="21936"/>
                    <a:pt x="24734" y="22199"/>
                    <a:pt x="24668" y="22517"/>
                  </a:cubicBezTo>
                  <a:cubicBezTo>
                    <a:pt x="24643" y="22645"/>
                    <a:pt x="24745" y="22772"/>
                    <a:pt x="24865" y="22772"/>
                  </a:cubicBezTo>
                  <a:cubicBezTo>
                    <a:pt x="24896" y="22772"/>
                    <a:pt x="24929" y="22763"/>
                    <a:pt x="24961" y="22744"/>
                  </a:cubicBezTo>
                  <a:cubicBezTo>
                    <a:pt x="25124" y="22641"/>
                    <a:pt x="25250" y="22466"/>
                    <a:pt x="25333" y="22260"/>
                  </a:cubicBezTo>
                  <a:cubicBezTo>
                    <a:pt x="26422" y="22460"/>
                    <a:pt x="27459" y="22893"/>
                    <a:pt x="27852" y="24047"/>
                  </a:cubicBezTo>
                  <a:cubicBezTo>
                    <a:pt x="28362" y="25546"/>
                    <a:pt x="27210" y="26967"/>
                    <a:pt x="25706" y="27108"/>
                  </a:cubicBezTo>
                  <a:cubicBezTo>
                    <a:pt x="25646" y="27108"/>
                    <a:pt x="25588" y="27133"/>
                    <a:pt x="25551" y="27182"/>
                  </a:cubicBezTo>
                  <a:cubicBezTo>
                    <a:pt x="25550" y="27182"/>
                    <a:pt x="25548" y="27182"/>
                    <a:pt x="25547" y="27182"/>
                  </a:cubicBezTo>
                  <a:cubicBezTo>
                    <a:pt x="25306" y="27182"/>
                    <a:pt x="25153" y="27438"/>
                    <a:pt x="25264" y="27652"/>
                  </a:cubicBezTo>
                  <a:cubicBezTo>
                    <a:pt x="25548" y="28234"/>
                    <a:pt x="25689" y="28913"/>
                    <a:pt x="25153" y="29423"/>
                  </a:cubicBezTo>
                  <a:cubicBezTo>
                    <a:pt x="24902" y="29660"/>
                    <a:pt x="24607" y="29756"/>
                    <a:pt x="24306" y="29756"/>
                  </a:cubicBezTo>
                  <a:cubicBezTo>
                    <a:pt x="23962" y="29756"/>
                    <a:pt x="23610" y="29632"/>
                    <a:pt x="23305" y="29452"/>
                  </a:cubicBezTo>
                  <a:cubicBezTo>
                    <a:pt x="23280" y="29436"/>
                    <a:pt x="23253" y="29429"/>
                    <a:pt x="23226" y="29429"/>
                  </a:cubicBezTo>
                  <a:cubicBezTo>
                    <a:pt x="23102" y="29429"/>
                    <a:pt x="22977" y="29572"/>
                    <a:pt x="23067" y="29689"/>
                  </a:cubicBezTo>
                  <a:cubicBezTo>
                    <a:pt x="23090" y="29712"/>
                    <a:pt x="23113" y="29732"/>
                    <a:pt x="23133" y="29758"/>
                  </a:cubicBezTo>
                  <a:cubicBezTo>
                    <a:pt x="23129" y="29758"/>
                    <a:pt x="23126" y="29758"/>
                    <a:pt x="23122" y="29758"/>
                  </a:cubicBezTo>
                  <a:cubicBezTo>
                    <a:pt x="22931" y="29758"/>
                    <a:pt x="22733" y="29917"/>
                    <a:pt x="22817" y="30142"/>
                  </a:cubicBezTo>
                  <a:cubicBezTo>
                    <a:pt x="23166" y="31098"/>
                    <a:pt x="22312" y="31673"/>
                    <a:pt x="21410" y="31673"/>
                  </a:cubicBezTo>
                  <a:cubicBezTo>
                    <a:pt x="21326" y="31673"/>
                    <a:pt x="21240" y="31668"/>
                    <a:pt x="21156" y="31658"/>
                  </a:cubicBezTo>
                  <a:cubicBezTo>
                    <a:pt x="20697" y="31601"/>
                    <a:pt x="20264" y="31409"/>
                    <a:pt x="19860" y="31199"/>
                  </a:cubicBezTo>
                  <a:cubicBezTo>
                    <a:pt x="19176" y="30853"/>
                    <a:pt x="18562" y="30357"/>
                    <a:pt x="18041" y="29790"/>
                  </a:cubicBezTo>
                  <a:cubicBezTo>
                    <a:pt x="17115" y="28778"/>
                    <a:pt x="16525" y="27546"/>
                    <a:pt x="16219" y="26222"/>
                  </a:cubicBezTo>
                  <a:cubicBezTo>
                    <a:pt x="16276" y="25729"/>
                    <a:pt x="16304" y="25234"/>
                    <a:pt x="16313" y="24747"/>
                  </a:cubicBezTo>
                  <a:cubicBezTo>
                    <a:pt x="16365" y="20970"/>
                    <a:pt x="15645" y="17182"/>
                    <a:pt x="15600" y="13391"/>
                  </a:cubicBezTo>
                  <a:cubicBezTo>
                    <a:pt x="15580" y="11474"/>
                    <a:pt x="16047" y="8102"/>
                    <a:pt x="15683" y="5222"/>
                  </a:cubicBezTo>
                  <a:cubicBezTo>
                    <a:pt x="15671" y="3603"/>
                    <a:pt x="16812" y="2142"/>
                    <a:pt x="18296" y="1511"/>
                  </a:cubicBezTo>
                  <a:cubicBezTo>
                    <a:pt x="18789" y="1303"/>
                    <a:pt x="19235" y="1161"/>
                    <a:pt x="19705" y="1161"/>
                  </a:cubicBezTo>
                  <a:close/>
                  <a:moveTo>
                    <a:pt x="11099" y="1"/>
                  </a:moveTo>
                  <a:cubicBezTo>
                    <a:pt x="9656" y="1"/>
                    <a:pt x="8159" y="814"/>
                    <a:pt x="7952" y="2365"/>
                  </a:cubicBezTo>
                  <a:cubicBezTo>
                    <a:pt x="7846" y="3170"/>
                    <a:pt x="8101" y="3915"/>
                    <a:pt x="8582" y="4454"/>
                  </a:cubicBezTo>
                  <a:cubicBezTo>
                    <a:pt x="8256" y="4402"/>
                    <a:pt x="7925" y="4374"/>
                    <a:pt x="7596" y="4374"/>
                  </a:cubicBezTo>
                  <a:cubicBezTo>
                    <a:pt x="6298" y="4374"/>
                    <a:pt x="5029" y="4809"/>
                    <a:pt x="4213" y="5913"/>
                  </a:cubicBezTo>
                  <a:cubicBezTo>
                    <a:pt x="3322" y="7128"/>
                    <a:pt x="3579" y="8801"/>
                    <a:pt x="4648" y="9669"/>
                  </a:cubicBezTo>
                  <a:cubicBezTo>
                    <a:pt x="2892" y="9996"/>
                    <a:pt x="981" y="10726"/>
                    <a:pt x="789" y="12726"/>
                  </a:cubicBezTo>
                  <a:cubicBezTo>
                    <a:pt x="593" y="14781"/>
                    <a:pt x="2500" y="16059"/>
                    <a:pt x="4327" y="16059"/>
                  </a:cubicBezTo>
                  <a:cubicBezTo>
                    <a:pt x="4347" y="16059"/>
                    <a:pt x="4367" y="16059"/>
                    <a:pt x="4387" y="16059"/>
                  </a:cubicBezTo>
                  <a:lnTo>
                    <a:pt x="4387" y="16059"/>
                  </a:lnTo>
                  <a:cubicBezTo>
                    <a:pt x="4350" y="16219"/>
                    <a:pt x="4339" y="16383"/>
                    <a:pt x="4350" y="16543"/>
                  </a:cubicBezTo>
                  <a:cubicBezTo>
                    <a:pt x="4379" y="16970"/>
                    <a:pt x="4574" y="17374"/>
                    <a:pt x="4969" y="17600"/>
                  </a:cubicBezTo>
                  <a:cubicBezTo>
                    <a:pt x="5013" y="17627"/>
                    <a:pt x="5057" y="17638"/>
                    <a:pt x="5097" y="17638"/>
                  </a:cubicBezTo>
                  <a:cubicBezTo>
                    <a:pt x="5284" y="17638"/>
                    <a:pt x="5408" y="17389"/>
                    <a:pt x="5264" y="17216"/>
                  </a:cubicBezTo>
                  <a:cubicBezTo>
                    <a:pt x="4920" y="16807"/>
                    <a:pt x="4820" y="16237"/>
                    <a:pt x="5201" y="15807"/>
                  </a:cubicBezTo>
                  <a:cubicBezTo>
                    <a:pt x="5412" y="15572"/>
                    <a:pt x="5202" y="15251"/>
                    <a:pt x="4963" y="15251"/>
                  </a:cubicBezTo>
                  <a:cubicBezTo>
                    <a:pt x="4891" y="15251"/>
                    <a:pt x="4815" y="15280"/>
                    <a:pt x="4749" y="15351"/>
                  </a:cubicBezTo>
                  <a:cubicBezTo>
                    <a:pt x="4665" y="15440"/>
                    <a:pt x="4597" y="15540"/>
                    <a:pt x="4539" y="15646"/>
                  </a:cubicBezTo>
                  <a:cubicBezTo>
                    <a:pt x="4529" y="15646"/>
                    <a:pt x="4519" y="15646"/>
                    <a:pt x="4508" y="15646"/>
                  </a:cubicBezTo>
                  <a:cubicBezTo>
                    <a:pt x="3892" y="15646"/>
                    <a:pt x="3284" y="15478"/>
                    <a:pt x="2757" y="15153"/>
                  </a:cubicBezTo>
                  <a:cubicBezTo>
                    <a:pt x="1233" y="13067"/>
                    <a:pt x="1259" y="11692"/>
                    <a:pt x="2834" y="11033"/>
                  </a:cubicBezTo>
                  <a:cubicBezTo>
                    <a:pt x="3740" y="10405"/>
                    <a:pt x="4714" y="10317"/>
                    <a:pt x="5789" y="10191"/>
                  </a:cubicBezTo>
                  <a:cubicBezTo>
                    <a:pt x="6144" y="10148"/>
                    <a:pt x="6293" y="9609"/>
                    <a:pt x="5877" y="9514"/>
                  </a:cubicBezTo>
                  <a:cubicBezTo>
                    <a:pt x="3198" y="8904"/>
                    <a:pt x="4539" y="5875"/>
                    <a:pt x="6359" y="5262"/>
                  </a:cubicBezTo>
                  <a:cubicBezTo>
                    <a:pt x="6801" y="5111"/>
                    <a:pt x="7249" y="5045"/>
                    <a:pt x="7696" y="5045"/>
                  </a:cubicBezTo>
                  <a:cubicBezTo>
                    <a:pt x="8456" y="5045"/>
                    <a:pt x="9212" y="5237"/>
                    <a:pt x="9926" y="5534"/>
                  </a:cubicBezTo>
                  <a:cubicBezTo>
                    <a:pt x="9866" y="5683"/>
                    <a:pt x="9835" y="5838"/>
                    <a:pt x="9835" y="5999"/>
                  </a:cubicBezTo>
                  <a:cubicBezTo>
                    <a:pt x="9839" y="6163"/>
                    <a:pt x="9977" y="6257"/>
                    <a:pt x="10111" y="6257"/>
                  </a:cubicBezTo>
                  <a:cubicBezTo>
                    <a:pt x="10217" y="6257"/>
                    <a:pt x="10322" y="6198"/>
                    <a:pt x="10356" y="6067"/>
                  </a:cubicBezTo>
                  <a:cubicBezTo>
                    <a:pt x="10496" y="5560"/>
                    <a:pt x="10835" y="5208"/>
                    <a:pt x="11376" y="5159"/>
                  </a:cubicBezTo>
                  <a:cubicBezTo>
                    <a:pt x="11794" y="5122"/>
                    <a:pt x="11812" y="4503"/>
                    <a:pt x="11376" y="4500"/>
                  </a:cubicBezTo>
                  <a:cubicBezTo>
                    <a:pt x="11370" y="4500"/>
                    <a:pt x="11364" y="4500"/>
                    <a:pt x="11357" y="4500"/>
                  </a:cubicBezTo>
                  <a:cubicBezTo>
                    <a:pt x="10994" y="4500"/>
                    <a:pt x="10635" y="4662"/>
                    <a:pt x="10356" y="4913"/>
                  </a:cubicBezTo>
                  <a:cubicBezTo>
                    <a:pt x="10330" y="4861"/>
                    <a:pt x="10282" y="4821"/>
                    <a:pt x="10224" y="4809"/>
                  </a:cubicBezTo>
                  <a:cubicBezTo>
                    <a:pt x="8674" y="4457"/>
                    <a:pt x="8124" y="2546"/>
                    <a:pt x="9161" y="1411"/>
                  </a:cubicBezTo>
                  <a:cubicBezTo>
                    <a:pt x="9620" y="910"/>
                    <a:pt x="10307" y="698"/>
                    <a:pt x="11000" y="698"/>
                  </a:cubicBezTo>
                  <a:cubicBezTo>
                    <a:pt x="11548" y="698"/>
                    <a:pt x="12100" y="831"/>
                    <a:pt x="12545" y="1059"/>
                  </a:cubicBezTo>
                  <a:cubicBezTo>
                    <a:pt x="14325" y="1967"/>
                    <a:pt x="14895" y="4185"/>
                    <a:pt x="15006" y="6007"/>
                  </a:cubicBezTo>
                  <a:cubicBezTo>
                    <a:pt x="15201" y="9228"/>
                    <a:pt x="14772" y="12497"/>
                    <a:pt x="14903" y="15732"/>
                  </a:cubicBezTo>
                  <a:cubicBezTo>
                    <a:pt x="15035" y="18858"/>
                    <a:pt x="15663" y="22013"/>
                    <a:pt x="15539" y="25139"/>
                  </a:cubicBezTo>
                  <a:cubicBezTo>
                    <a:pt x="15471" y="26944"/>
                    <a:pt x="15084" y="28704"/>
                    <a:pt x="14004" y="30182"/>
                  </a:cubicBezTo>
                  <a:cubicBezTo>
                    <a:pt x="13376" y="31042"/>
                    <a:pt x="12643" y="31641"/>
                    <a:pt x="11643" y="32042"/>
                  </a:cubicBezTo>
                  <a:cubicBezTo>
                    <a:pt x="11088" y="32318"/>
                    <a:pt x="10475" y="32461"/>
                    <a:pt x="9855" y="32461"/>
                  </a:cubicBezTo>
                  <a:cubicBezTo>
                    <a:pt x="9831" y="32461"/>
                    <a:pt x="9807" y="32461"/>
                    <a:pt x="9783" y="32460"/>
                  </a:cubicBezTo>
                  <a:cubicBezTo>
                    <a:pt x="9691" y="32468"/>
                    <a:pt x="9603" y="32472"/>
                    <a:pt x="9517" y="32472"/>
                  </a:cubicBezTo>
                  <a:cubicBezTo>
                    <a:pt x="8244" y="32472"/>
                    <a:pt x="7621" y="31574"/>
                    <a:pt x="7648" y="29772"/>
                  </a:cubicBezTo>
                  <a:cubicBezTo>
                    <a:pt x="7825" y="29533"/>
                    <a:pt x="7562" y="29232"/>
                    <a:pt x="7315" y="29232"/>
                  </a:cubicBezTo>
                  <a:cubicBezTo>
                    <a:pt x="7234" y="29232"/>
                    <a:pt x="7154" y="29265"/>
                    <a:pt x="7092" y="29343"/>
                  </a:cubicBezTo>
                  <a:cubicBezTo>
                    <a:pt x="7081" y="29357"/>
                    <a:pt x="7069" y="29368"/>
                    <a:pt x="7064" y="29383"/>
                  </a:cubicBezTo>
                  <a:cubicBezTo>
                    <a:pt x="7001" y="29383"/>
                    <a:pt x="6941" y="29411"/>
                    <a:pt x="6903" y="29463"/>
                  </a:cubicBezTo>
                  <a:cubicBezTo>
                    <a:pt x="6643" y="29816"/>
                    <a:pt x="6167" y="30035"/>
                    <a:pt x="5707" y="30035"/>
                  </a:cubicBezTo>
                  <a:cubicBezTo>
                    <a:pt x="5347" y="30035"/>
                    <a:pt x="4996" y="29900"/>
                    <a:pt x="4769" y="29592"/>
                  </a:cubicBezTo>
                  <a:cubicBezTo>
                    <a:pt x="4505" y="29237"/>
                    <a:pt x="4562" y="28761"/>
                    <a:pt x="4780" y="28397"/>
                  </a:cubicBezTo>
                  <a:cubicBezTo>
                    <a:pt x="5024" y="27990"/>
                    <a:pt x="5339" y="27884"/>
                    <a:pt x="5734" y="27775"/>
                  </a:cubicBezTo>
                  <a:cubicBezTo>
                    <a:pt x="6072" y="27718"/>
                    <a:pt x="6402" y="27626"/>
                    <a:pt x="6717" y="27500"/>
                  </a:cubicBezTo>
                  <a:cubicBezTo>
                    <a:pt x="6900" y="27427"/>
                    <a:pt x="6903" y="27122"/>
                    <a:pt x="6681" y="27122"/>
                  </a:cubicBezTo>
                  <a:cubicBezTo>
                    <a:pt x="6677" y="27122"/>
                    <a:pt x="6672" y="27122"/>
                    <a:pt x="6668" y="27122"/>
                  </a:cubicBezTo>
                  <a:cubicBezTo>
                    <a:pt x="6445" y="27139"/>
                    <a:pt x="6201" y="27151"/>
                    <a:pt x="5958" y="27165"/>
                  </a:cubicBezTo>
                  <a:cubicBezTo>
                    <a:pt x="5943" y="27154"/>
                    <a:pt x="5929" y="27145"/>
                    <a:pt x="5915" y="27139"/>
                  </a:cubicBezTo>
                  <a:cubicBezTo>
                    <a:pt x="5808" y="27099"/>
                    <a:pt x="5699" y="27081"/>
                    <a:pt x="5590" y="27081"/>
                  </a:cubicBezTo>
                  <a:cubicBezTo>
                    <a:pt x="5441" y="27081"/>
                    <a:pt x="5291" y="27115"/>
                    <a:pt x="5144" y="27171"/>
                  </a:cubicBezTo>
                  <a:cubicBezTo>
                    <a:pt x="3992" y="27131"/>
                    <a:pt x="2846" y="26844"/>
                    <a:pt x="2387" y="25689"/>
                  </a:cubicBezTo>
                  <a:cubicBezTo>
                    <a:pt x="1843" y="25133"/>
                    <a:pt x="1892" y="24555"/>
                    <a:pt x="2531" y="23947"/>
                  </a:cubicBezTo>
                  <a:cubicBezTo>
                    <a:pt x="2568" y="23239"/>
                    <a:pt x="2880" y="22804"/>
                    <a:pt x="3462" y="22632"/>
                  </a:cubicBezTo>
                  <a:cubicBezTo>
                    <a:pt x="3866" y="22371"/>
                    <a:pt x="4419" y="22248"/>
                    <a:pt x="4880" y="22113"/>
                  </a:cubicBezTo>
                  <a:cubicBezTo>
                    <a:pt x="5310" y="21982"/>
                    <a:pt x="5196" y="21400"/>
                    <a:pt x="4777" y="21360"/>
                  </a:cubicBezTo>
                  <a:cubicBezTo>
                    <a:pt x="3766" y="21259"/>
                    <a:pt x="2812" y="20916"/>
                    <a:pt x="2064" y="20199"/>
                  </a:cubicBezTo>
                  <a:cubicBezTo>
                    <a:pt x="1852" y="19941"/>
                    <a:pt x="1642" y="19684"/>
                    <a:pt x="1430" y="19420"/>
                  </a:cubicBezTo>
                  <a:cubicBezTo>
                    <a:pt x="1574" y="17756"/>
                    <a:pt x="2307" y="16925"/>
                    <a:pt x="3627" y="16925"/>
                  </a:cubicBezTo>
                  <a:cubicBezTo>
                    <a:pt x="3734" y="16925"/>
                    <a:pt x="3845" y="16930"/>
                    <a:pt x="3961" y="16941"/>
                  </a:cubicBezTo>
                  <a:cubicBezTo>
                    <a:pt x="4161" y="16918"/>
                    <a:pt x="4310" y="16749"/>
                    <a:pt x="4304" y="16549"/>
                  </a:cubicBezTo>
                  <a:cubicBezTo>
                    <a:pt x="4304" y="16380"/>
                    <a:pt x="4197" y="16224"/>
                    <a:pt x="3983" y="16224"/>
                  </a:cubicBezTo>
                  <a:cubicBezTo>
                    <a:pt x="3976" y="16224"/>
                    <a:pt x="3968" y="16225"/>
                    <a:pt x="3961" y="16225"/>
                  </a:cubicBezTo>
                  <a:cubicBezTo>
                    <a:pt x="2367" y="16317"/>
                    <a:pt x="1" y="16927"/>
                    <a:pt x="450" y="19036"/>
                  </a:cubicBezTo>
                  <a:cubicBezTo>
                    <a:pt x="754" y="20463"/>
                    <a:pt x="2058" y="21388"/>
                    <a:pt x="3422" y="21835"/>
                  </a:cubicBezTo>
                  <a:cubicBezTo>
                    <a:pt x="2029" y="22460"/>
                    <a:pt x="875" y="23477"/>
                    <a:pt x="1287" y="25260"/>
                  </a:cubicBezTo>
                  <a:cubicBezTo>
                    <a:pt x="1642" y="26815"/>
                    <a:pt x="2909" y="27629"/>
                    <a:pt x="4316" y="27807"/>
                  </a:cubicBezTo>
                  <a:cubicBezTo>
                    <a:pt x="4270" y="27864"/>
                    <a:pt x="4224" y="27921"/>
                    <a:pt x="4187" y="27979"/>
                  </a:cubicBezTo>
                  <a:cubicBezTo>
                    <a:pt x="3806" y="28586"/>
                    <a:pt x="3734" y="29397"/>
                    <a:pt x="4175" y="29996"/>
                  </a:cubicBezTo>
                  <a:cubicBezTo>
                    <a:pt x="4506" y="30446"/>
                    <a:pt x="5052" y="30664"/>
                    <a:pt x="5598" y="30664"/>
                  </a:cubicBezTo>
                  <a:cubicBezTo>
                    <a:pt x="5947" y="30664"/>
                    <a:pt x="6296" y="30575"/>
                    <a:pt x="6588" y="30400"/>
                  </a:cubicBezTo>
                  <a:lnTo>
                    <a:pt x="6588" y="30400"/>
                  </a:lnTo>
                  <a:cubicBezTo>
                    <a:pt x="6387" y="31400"/>
                    <a:pt x="6920" y="32400"/>
                    <a:pt x="8018" y="32907"/>
                  </a:cubicBezTo>
                  <a:cubicBezTo>
                    <a:pt x="8551" y="33154"/>
                    <a:pt x="9132" y="33264"/>
                    <a:pt x="9724" y="33264"/>
                  </a:cubicBezTo>
                  <a:cubicBezTo>
                    <a:pt x="11202" y="33264"/>
                    <a:pt x="12745" y="32577"/>
                    <a:pt x="13769" y="31638"/>
                  </a:cubicBezTo>
                  <a:cubicBezTo>
                    <a:pt x="15027" y="30483"/>
                    <a:pt x="15717" y="28924"/>
                    <a:pt x="16052" y="27288"/>
                  </a:cubicBezTo>
                  <a:cubicBezTo>
                    <a:pt x="16560" y="29340"/>
                    <a:pt x="17966" y="31056"/>
                    <a:pt x="19883" y="31953"/>
                  </a:cubicBezTo>
                  <a:cubicBezTo>
                    <a:pt x="20418" y="32203"/>
                    <a:pt x="21056" y="32413"/>
                    <a:pt x="21672" y="32413"/>
                  </a:cubicBezTo>
                  <a:cubicBezTo>
                    <a:pt x="22115" y="32413"/>
                    <a:pt x="22547" y="32304"/>
                    <a:pt x="22921" y="32022"/>
                  </a:cubicBezTo>
                  <a:cubicBezTo>
                    <a:pt x="23557" y="31543"/>
                    <a:pt x="23803" y="30732"/>
                    <a:pt x="23471" y="30036"/>
                  </a:cubicBezTo>
                  <a:lnTo>
                    <a:pt x="23471" y="30036"/>
                  </a:lnTo>
                  <a:cubicBezTo>
                    <a:pt x="23744" y="30205"/>
                    <a:pt x="24069" y="30288"/>
                    <a:pt x="24395" y="30288"/>
                  </a:cubicBezTo>
                  <a:cubicBezTo>
                    <a:pt x="24808" y="30288"/>
                    <a:pt x="25224" y="30155"/>
                    <a:pt x="25540" y="29896"/>
                  </a:cubicBezTo>
                  <a:cubicBezTo>
                    <a:pt x="26179" y="29377"/>
                    <a:pt x="26428" y="28283"/>
                    <a:pt x="25989" y="27558"/>
                  </a:cubicBezTo>
                  <a:cubicBezTo>
                    <a:pt x="27545" y="27549"/>
                    <a:pt x="28820" y="26013"/>
                    <a:pt x="28691" y="24469"/>
                  </a:cubicBezTo>
                  <a:cubicBezTo>
                    <a:pt x="28600" y="23374"/>
                    <a:pt x="27800" y="22366"/>
                    <a:pt x="26789" y="21876"/>
                  </a:cubicBezTo>
                  <a:cubicBezTo>
                    <a:pt x="28310" y="21580"/>
                    <a:pt x="29743" y="20798"/>
                    <a:pt x="29981" y="19093"/>
                  </a:cubicBezTo>
                  <a:cubicBezTo>
                    <a:pt x="30207" y="17463"/>
                    <a:pt x="28935" y="16503"/>
                    <a:pt x="27531" y="16173"/>
                  </a:cubicBezTo>
                  <a:cubicBezTo>
                    <a:pt x="28949" y="15239"/>
                    <a:pt x="29714" y="13179"/>
                    <a:pt x="29445" y="11566"/>
                  </a:cubicBezTo>
                  <a:cubicBezTo>
                    <a:pt x="29207" y="10145"/>
                    <a:pt x="28058" y="8950"/>
                    <a:pt x="26714" y="8669"/>
                  </a:cubicBezTo>
                  <a:cubicBezTo>
                    <a:pt x="27247" y="7933"/>
                    <a:pt x="27388" y="6958"/>
                    <a:pt x="26941" y="5981"/>
                  </a:cubicBezTo>
                  <a:cubicBezTo>
                    <a:pt x="26336" y="4647"/>
                    <a:pt x="25106" y="4111"/>
                    <a:pt x="23810" y="4111"/>
                  </a:cubicBezTo>
                  <a:cubicBezTo>
                    <a:pt x="23467" y="4111"/>
                    <a:pt x="23119" y="4149"/>
                    <a:pt x="22777" y="4219"/>
                  </a:cubicBezTo>
                  <a:cubicBezTo>
                    <a:pt x="23425" y="2483"/>
                    <a:pt x="22201" y="649"/>
                    <a:pt x="20153" y="448"/>
                  </a:cubicBezTo>
                  <a:cubicBezTo>
                    <a:pt x="20035" y="437"/>
                    <a:pt x="19917" y="431"/>
                    <a:pt x="19799" y="431"/>
                  </a:cubicBezTo>
                  <a:cubicBezTo>
                    <a:pt x="17930" y="431"/>
                    <a:pt x="15934" y="1860"/>
                    <a:pt x="15373" y="3646"/>
                  </a:cubicBezTo>
                  <a:cubicBezTo>
                    <a:pt x="14835" y="1718"/>
                    <a:pt x="13720" y="251"/>
                    <a:pt x="11494" y="21"/>
                  </a:cubicBezTo>
                  <a:cubicBezTo>
                    <a:pt x="11363" y="8"/>
                    <a:pt x="11231" y="1"/>
                    <a:pt x="11099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64"/>
            <p:cNvSpPr/>
            <p:nvPr/>
          </p:nvSpPr>
          <p:spPr>
            <a:xfrm>
              <a:off x="4029750" y="4426100"/>
              <a:ext cx="352325" cy="762850"/>
            </a:xfrm>
            <a:custGeom>
              <a:avLst/>
              <a:gdLst/>
              <a:ahLst/>
              <a:cxnLst/>
              <a:rect l="l" t="t" r="r" b="b"/>
              <a:pathLst>
                <a:path w="14093" h="30514" extrusionOk="0">
                  <a:moveTo>
                    <a:pt x="4257" y="6211"/>
                  </a:moveTo>
                  <a:cubicBezTo>
                    <a:pt x="4422" y="6211"/>
                    <a:pt x="4496" y="6479"/>
                    <a:pt x="4341" y="6575"/>
                  </a:cubicBezTo>
                  <a:cubicBezTo>
                    <a:pt x="2726" y="7531"/>
                    <a:pt x="3139" y="9846"/>
                    <a:pt x="5064" y="9846"/>
                  </a:cubicBezTo>
                  <a:cubicBezTo>
                    <a:pt x="5147" y="9846"/>
                    <a:pt x="5233" y="9842"/>
                    <a:pt x="5321" y="9833"/>
                  </a:cubicBezTo>
                  <a:cubicBezTo>
                    <a:pt x="5334" y="9832"/>
                    <a:pt x="5347" y="9831"/>
                    <a:pt x="5359" y="9831"/>
                  </a:cubicBezTo>
                  <a:cubicBezTo>
                    <a:pt x="5698" y="9831"/>
                    <a:pt x="5751" y="10320"/>
                    <a:pt x="5496" y="10486"/>
                  </a:cubicBezTo>
                  <a:cubicBezTo>
                    <a:pt x="4717" y="11002"/>
                    <a:pt x="4379" y="11403"/>
                    <a:pt x="4221" y="12309"/>
                  </a:cubicBezTo>
                  <a:cubicBezTo>
                    <a:pt x="4043" y="13358"/>
                    <a:pt x="4679" y="14121"/>
                    <a:pt x="5725" y="14121"/>
                  </a:cubicBezTo>
                  <a:cubicBezTo>
                    <a:pt x="5756" y="14121"/>
                    <a:pt x="5786" y="14121"/>
                    <a:pt x="5817" y="14119"/>
                  </a:cubicBezTo>
                  <a:cubicBezTo>
                    <a:pt x="5823" y="14119"/>
                    <a:pt x="5829" y="14119"/>
                    <a:pt x="5834" y="14119"/>
                  </a:cubicBezTo>
                  <a:cubicBezTo>
                    <a:pt x="5863" y="14119"/>
                    <a:pt x="5891" y="14125"/>
                    <a:pt x="5917" y="14137"/>
                  </a:cubicBezTo>
                  <a:cubicBezTo>
                    <a:pt x="5886" y="13842"/>
                    <a:pt x="5880" y="13544"/>
                    <a:pt x="5906" y="13246"/>
                  </a:cubicBezTo>
                  <a:cubicBezTo>
                    <a:pt x="5924" y="13016"/>
                    <a:pt x="6088" y="12913"/>
                    <a:pt x="6253" y="12913"/>
                  </a:cubicBezTo>
                  <a:cubicBezTo>
                    <a:pt x="6457" y="12913"/>
                    <a:pt x="6663" y="13070"/>
                    <a:pt x="6599" y="13340"/>
                  </a:cubicBezTo>
                  <a:cubicBezTo>
                    <a:pt x="6459" y="13910"/>
                    <a:pt x="6511" y="14472"/>
                    <a:pt x="6634" y="15036"/>
                  </a:cubicBezTo>
                  <a:cubicBezTo>
                    <a:pt x="6670" y="15206"/>
                    <a:pt x="6518" y="15346"/>
                    <a:pt x="6378" y="15346"/>
                  </a:cubicBezTo>
                  <a:cubicBezTo>
                    <a:pt x="6308" y="15346"/>
                    <a:pt x="6240" y="15309"/>
                    <a:pt x="6201" y="15223"/>
                  </a:cubicBezTo>
                  <a:lnTo>
                    <a:pt x="6201" y="15220"/>
                  </a:lnTo>
                  <a:cubicBezTo>
                    <a:pt x="6118" y="15034"/>
                    <a:pt x="6052" y="14839"/>
                    <a:pt x="6003" y="14638"/>
                  </a:cubicBezTo>
                  <a:cubicBezTo>
                    <a:pt x="5995" y="14647"/>
                    <a:pt x="5978" y="14650"/>
                    <a:pt x="5972" y="14658"/>
                  </a:cubicBezTo>
                  <a:cubicBezTo>
                    <a:pt x="4708" y="15770"/>
                    <a:pt x="3402" y="18564"/>
                    <a:pt x="6012" y="19068"/>
                  </a:cubicBezTo>
                  <a:cubicBezTo>
                    <a:pt x="6396" y="19142"/>
                    <a:pt x="6330" y="19678"/>
                    <a:pt x="6012" y="19787"/>
                  </a:cubicBezTo>
                  <a:cubicBezTo>
                    <a:pt x="4247" y="21120"/>
                    <a:pt x="4284" y="22197"/>
                    <a:pt x="6121" y="23019"/>
                  </a:cubicBezTo>
                  <a:cubicBezTo>
                    <a:pt x="6507" y="23142"/>
                    <a:pt x="6391" y="23682"/>
                    <a:pt x="6030" y="23682"/>
                  </a:cubicBezTo>
                  <a:cubicBezTo>
                    <a:pt x="6002" y="23682"/>
                    <a:pt x="5973" y="23679"/>
                    <a:pt x="5943" y="23673"/>
                  </a:cubicBezTo>
                  <a:cubicBezTo>
                    <a:pt x="5702" y="23618"/>
                    <a:pt x="5470" y="23535"/>
                    <a:pt x="5250" y="23420"/>
                  </a:cubicBezTo>
                  <a:cubicBezTo>
                    <a:pt x="4740" y="23547"/>
                    <a:pt x="4290" y="23913"/>
                    <a:pt x="4218" y="24475"/>
                  </a:cubicBezTo>
                  <a:cubicBezTo>
                    <a:pt x="4124" y="25151"/>
                    <a:pt x="4582" y="25489"/>
                    <a:pt x="5046" y="25867"/>
                  </a:cubicBezTo>
                  <a:cubicBezTo>
                    <a:pt x="5228" y="26016"/>
                    <a:pt x="5095" y="26374"/>
                    <a:pt x="4866" y="26374"/>
                  </a:cubicBezTo>
                  <a:cubicBezTo>
                    <a:pt x="4856" y="26374"/>
                    <a:pt x="4847" y="26373"/>
                    <a:pt x="4837" y="26372"/>
                  </a:cubicBezTo>
                  <a:cubicBezTo>
                    <a:pt x="3915" y="26251"/>
                    <a:pt x="3361" y="25125"/>
                    <a:pt x="3591" y="24271"/>
                  </a:cubicBezTo>
                  <a:cubicBezTo>
                    <a:pt x="3751" y="23687"/>
                    <a:pt x="4235" y="23257"/>
                    <a:pt x="4797" y="23108"/>
                  </a:cubicBezTo>
                  <a:cubicBezTo>
                    <a:pt x="3694" y="22163"/>
                    <a:pt x="3800" y="20423"/>
                    <a:pt x="5012" y="19495"/>
                  </a:cubicBezTo>
                  <a:cubicBezTo>
                    <a:pt x="4233" y="19062"/>
                    <a:pt x="3731" y="18251"/>
                    <a:pt x="3731" y="17283"/>
                  </a:cubicBezTo>
                  <a:cubicBezTo>
                    <a:pt x="3731" y="16183"/>
                    <a:pt x="4361" y="15372"/>
                    <a:pt x="5184" y="14767"/>
                  </a:cubicBezTo>
                  <a:cubicBezTo>
                    <a:pt x="4359" y="14687"/>
                    <a:pt x="3637" y="14056"/>
                    <a:pt x="3416" y="13191"/>
                  </a:cubicBezTo>
                  <a:cubicBezTo>
                    <a:pt x="3138" y="12125"/>
                    <a:pt x="3657" y="11177"/>
                    <a:pt x="4399" y="10469"/>
                  </a:cubicBezTo>
                  <a:cubicBezTo>
                    <a:pt x="2410" y="9962"/>
                    <a:pt x="1940" y="7137"/>
                    <a:pt x="4190" y="6225"/>
                  </a:cubicBezTo>
                  <a:cubicBezTo>
                    <a:pt x="4213" y="6216"/>
                    <a:pt x="4236" y="6211"/>
                    <a:pt x="4257" y="6211"/>
                  </a:cubicBezTo>
                  <a:close/>
                  <a:moveTo>
                    <a:pt x="4127" y="0"/>
                  </a:moveTo>
                  <a:cubicBezTo>
                    <a:pt x="3656" y="0"/>
                    <a:pt x="3209" y="142"/>
                    <a:pt x="2717" y="349"/>
                  </a:cubicBezTo>
                  <a:cubicBezTo>
                    <a:pt x="1233" y="982"/>
                    <a:pt x="89" y="2443"/>
                    <a:pt x="101" y="4062"/>
                  </a:cubicBezTo>
                  <a:cubicBezTo>
                    <a:pt x="467" y="6942"/>
                    <a:pt x="0" y="10314"/>
                    <a:pt x="20" y="12231"/>
                  </a:cubicBezTo>
                  <a:cubicBezTo>
                    <a:pt x="63" y="16019"/>
                    <a:pt x="786" y="19810"/>
                    <a:pt x="734" y="23587"/>
                  </a:cubicBezTo>
                  <a:cubicBezTo>
                    <a:pt x="725" y="24074"/>
                    <a:pt x="697" y="24569"/>
                    <a:pt x="639" y="25062"/>
                  </a:cubicBezTo>
                  <a:cubicBezTo>
                    <a:pt x="946" y="26386"/>
                    <a:pt x="1536" y="27618"/>
                    <a:pt x="2462" y="28630"/>
                  </a:cubicBezTo>
                  <a:cubicBezTo>
                    <a:pt x="2980" y="29194"/>
                    <a:pt x="3596" y="29690"/>
                    <a:pt x="4281" y="30039"/>
                  </a:cubicBezTo>
                  <a:cubicBezTo>
                    <a:pt x="4685" y="30249"/>
                    <a:pt x="5115" y="30441"/>
                    <a:pt x="5574" y="30498"/>
                  </a:cubicBezTo>
                  <a:cubicBezTo>
                    <a:pt x="5659" y="30508"/>
                    <a:pt x="5744" y="30513"/>
                    <a:pt x="5829" y="30513"/>
                  </a:cubicBezTo>
                  <a:cubicBezTo>
                    <a:pt x="6733" y="30513"/>
                    <a:pt x="7587" y="29938"/>
                    <a:pt x="7238" y="28982"/>
                  </a:cubicBezTo>
                  <a:cubicBezTo>
                    <a:pt x="7154" y="28757"/>
                    <a:pt x="7349" y="28598"/>
                    <a:pt x="7543" y="28598"/>
                  </a:cubicBezTo>
                  <a:cubicBezTo>
                    <a:pt x="7547" y="28598"/>
                    <a:pt x="7550" y="28598"/>
                    <a:pt x="7554" y="28598"/>
                  </a:cubicBezTo>
                  <a:cubicBezTo>
                    <a:pt x="7533" y="28572"/>
                    <a:pt x="7508" y="28552"/>
                    <a:pt x="7488" y="28527"/>
                  </a:cubicBezTo>
                  <a:cubicBezTo>
                    <a:pt x="7398" y="28409"/>
                    <a:pt x="7523" y="28266"/>
                    <a:pt x="7647" y="28266"/>
                  </a:cubicBezTo>
                  <a:cubicBezTo>
                    <a:pt x="7674" y="28266"/>
                    <a:pt x="7701" y="28273"/>
                    <a:pt x="7725" y="28289"/>
                  </a:cubicBezTo>
                  <a:cubicBezTo>
                    <a:pt x="8030" y="28470"/>
                    <a:pt x="8383" y="28595"/>
                    <a:pt x="8727" y="28595"/>
                  </a:cubicBezTo>
                  <a:cubicBezTo>
                    <a:pt x="9029" y="28595"/>
                    <a:pt x="9324" y="28499"/>
                    <a:pt x="9574" y="28260"/>
                  </a:cubicBezTo>
                  <a:cubicBezTo>
                    <a:pt x="10107" y="27753"/>
                    <a:pt x="9966" y="27074"/>
                    <a:pt x="9685" y="26492"/>
                  </a:cubicBezTo>
                  <a:cubicBezTo>
                    <a:pt x="9574" y="26277"/>
                    <a:pt x="9728" y="26019"/>
                    <a:pt x="9972" y="26019"/>
                  </a:cubicBezTo>
                  <a:cubicBezTo>
                    <a:pt x="10009" y="25973"/>
                    <a:pt x="10066" y="25948"/>
                    <a:pt x="10127" y="25948"/>
                  </a:cubicBezTo>
                  <a:cubicBezTo>
                    <a:pt x="11628" y="25807"/>
                    <a:pt x="12780" y="24386"/>
                    <a:pt x="12273" y="22887"/>
                  </a:cubicBezTo>
                  <a:cubicBezTo>
                    <a:pt x="11880" y="21730"/>
                    <a:pt x="10843" y="21300"/>
                    <a:pt x="9754" y="21100"/>
                  </a:cubicBezTo>
                  <a:cubicBezTo>
                    <a:pt x="9671" y="21306"/>
                    <a:pt x="9545" y="21481"/>
                    <a:pt x="9382" y="21584"/>
                  </a:cubicBezTo>
                  <a:cubicBezTo>
                    <a:pt x="9349" y="21603"/>
                    <a:pt x="9316" y="21612"/>
                    <a:pt x="9285" y="21612"/>
                  </a:cubicBezTo>
                  <a:cubicBezTo>
                    <a:pt x="9164" y="21612"/>
                    <a:pt x="9064" y="21485"/>
                    <a:pt x="9089" y="21357"/>
                  </a:cubicBezTo>
                  <a:cubicBezTo>
                    <a:pt x="9155" y="21039"/>
                    <a:pt x="9304" y="20776"/>
                    <a:pt x="9250" y="20438"/>
                  </a:cubicBezTo>
                  <a:cubicBezTo>
                    <a:pt x="9201" y="20117"/>
                    <a:pt x="8980" y="19913"/>
                    <a:pt x="8880" y="19621"/>
                  </a:cubicBezTo>
                  <a:cubicBezTo>
                    <a:pt x="8809" y="19407"/>
                    <a:pt x="8994" y="19260"/>
                    <a:pt x="9177" y="19260"/>
                  </a:cubicBezTo>
                  <a:cubicBezTo>
                    <a:pt x="9223" y="19260"/>
                    <a:pt x="9268" y="19269"/>
                    <a:pt x="9310" y="19289"/>
                  </a:cubicBezTo>
                  <a:cubicBezTo>
                    <a:pt x="9680" y="19458"/>
                    <a:pt x="9860" y="19925"/>
                    <a:pt x="9869" y="20400"/>
                  </a:cubicBezTo>
                  <a:cubicBezTo>
                    <a:pt x="9887" y="20400"/>
                    <a:pt x="9905" y="20400"/>
                    <a:pt x="9923" y="20400"/>
                  </a:cubicBezTo>
                  <a:cubicBezTo>
                    <a:pt x="10015" y="20400"/>
                    <a:pt x="10108" y="20406"/>
                    <a:pt x="10201" y="20418"/>
                  </a:cubicBezTo>
                  <a:cubicBezTo>
                    <a:pt x="11614" y="20220"/>
                    <a:pt x="13221" y="19658"/>
                    <a:pt x="13617" y="18122"/>
                  </a:cubicBezTo>
                  <a:cubicBezTo>
                    <a:pt x="14092" y="16277"/>
                    <a:pt x="12147" y="15718"/>
                    <a:pt x="10748" y="15609"/>
                  </a:cubicBezTo>
                  <a:cubicBezTo>
                    <a:pt x="10657" y="15601"/>
                    <a:pt x="10568" y="15558"/>
                    <a:pt x="10505" y="15492"/>
                  </a:cubicBezTo>
                  <a:cubicBezTo>
                    <a:pt x="10448" y="15495"/>
                    <a:pt x="10393" y="15503"/>
                    <a:pt x="10341" y="15503"/>
                  </a:cubicBezTo>
                  <a:cubicBezTo>
                    <a:pt x="10340" y="15503"/>
                    <a:pt x="10338" y="15504"/>
                    <a:pt x="10336" y="15504"/>
                  </a:cubicBezTo>
                  <a:cubicBezTo>
                    <a:pt x="10064" y="15504"/>
                    <a:pt x="10068" y="15091"/>
                    <a:pt x="10341" y="15074"/>
                  </a:cubicBezTo>
                  <a:cubicBezTo>
                    <a:pt x="10373" y="15071"/>
                    <a:pt x="10407" y="15068"/>
                    <a:pt x="10439" y="15062"/>
                  </a:cubicBezTo>
                  <a:cubicBezTo>
                    <a:pt x="10498" y="14947"/>
                    <a:pt x="10615" y="14873"/>
                    <a:pt x="10744" y="14873"/>
                  </a:cubicBezTo>
                  <a:cubicBezTo>
                    <a:pt x="10746" y="14873"/>
                    <a:pt x="10749" y="14873"/>
                    <a:pt x="10751" y="14873"/>
                  </a:cubicBezTo>
                  <a:cubicBezTo>
                    <a:pt x="10889" y="14873"/>
                    <a:pt x="11029" y="14882"/>
                    <a:pt x="11170" y="14890"/>
                  </a:cubicBezTo>
                  <a:cubicBezTo>
                    <a:pt x="13920" y="13793"/>
                    <a:pt x="13746" y="8229"/>
                    <a:pt x="10582" y="8229"/>
                  </a:cubicBezTo>
                  <a:cubicBezTo>
                    <a:pt x="10516" y="8229"/>
                    <a:pt x="10448" y="8232"/>
                    <a:pt x="10379" y="8237"/>
                  </a:cubicBezTo>
                  <a:cubicBezTo>
                    <a:pt x="10138" y="8394"/>
                    <a:pt x="9877" y="8518"/>
                    <a:pt x="9602" y="8604"/>
                  </a:cubicBezTo>
                  <a:cubicBezTo>
                    <a:pt x="9564" y="8616"/>
                    <a:pt x="9527" y="8621"/>
                    <a:pt x="9492" y="8621"/>
                  </a:cubicBezTo>
                  <a:cubicBezTo>
                    <a:pt x="9328" y="8621"/>
                    <a:pt x="9215" y="8496"/>
                    <a:pt x="9187" y="8351"/>
                  </a:cubicBezTo>
                  <a:cubicBezTo>
                    <a:pt x="9021" y="8200"/>
                    <a:pt x="8983" y="7896"/>
                    <a:pt x="9221" y="7773"/>
                  </a:cubicBezTo>
                  <a:cubicBezTo>
                    <a:pt x="9585" y="7584"/>
                    <a:pt x="9986" y="7475"/>
                    <a:pt x="10396" y="7455"/>
                  </a:cubicBezTo>
                  <a:cubicBezTo>
                    <a:pt x="12055" y="6291"/>
                    <a:pt x="10362" y="4443"/>
                    <a:pt x="9247" y="3996"/>
                  </a:cubicBezTo>
                  <a:cubicBezTo>
                    <a:pt x="8749" y="3796"/>
                    <a:pt x="8338" y="3701"/>
                    <a:pt x="7931" y="3701"/>
                  </a:cubicBezTo>
                  <a:cubicBezTo>
                    <a:pt x="7506" y="3701"/>
                    <a:pt x="7086" y="3804"/>
                    <a:pt x="6576" y="3999"/>
                  </a:cubicBezTo>
                  <a:cubicBezTo>
                    <a:pt x="6543" y="4012"/>
                    <a:pt x="6510" y="4018"/>
                    <a:pt x="6476" y="4018"/>
                  </a:cubicBezTo>
                  <a:cubicBezTo>
                    <a:pt x="6225" y="4018"/>
                    <a:pt x="5995" y="3684"/>
                    <a:pt x="6167" y="3469"/>
                  </a:cubicBezTo>
                  <a:cubicBezTo>
                    <a:pt x="7009" y="2369"/>
                    <a:pt x="6141" y="581"/>
                    <a:pt x="4980" y="157"/>
                  </a:cubicBezTo>
                  <a:cubicBezTo>
                    <a:pt x="4679" y="47"/>
                    <a:pt x="4399" y="0"/>
                    <a:pt x="4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64"/>
            <p:cNvSpPr/>
            <p:nvPr/>
          </p:nvSpPr>
          <p:spPr>
            <a:xfrm>
              <a:off x="4078250" y="4581300"/>
              <a:ext cx="118275" cy="504075"/>
            </a:xfrm>
            <a:custGeom>
              <a:avLst/>
              <a:gdLst/>
              <a:ahLst/>
              <a:cxnLst/>
              <a:rect l="l" t="t" r="r" b="b"/>
              <a:pathLst>
                <a:path w="4731" h="20163" extrusionOk="0">
                  <a:moveTo>
                    <a:pt x="2317" y="0"/>
                  </a:moveTo>
                  <a:cubicBezTo>
                    <a:pt x="2296" y="0"/>
                    <a:pt x="2273" y="5"/>
                    <a:pt x="2250" y="15"/>
                  </a:cubicBezTo>
                  <a:cubicBezTo>
                    <a:pt x="0" y="926"/>
                    <a:pt x="473" y="3751"/>
                    <a:pt x="2459" y="4261"/>
                  </a:cubicBezTo>
                  <a:cubicBezTo>
                    <a:pt x="1719" y="4966"/>
                    <a:pt x="1198" y="5917"/>
                    <a:pt x="1476" y="6983"/>
                  </a:cubicBezTo>
                  <a:cubicBezTo>
                    <a:pt x="1697" y="7846"/>
                    <a:pt x="2419" y="8476"/>
                    <a:pt x="3247" y="8559"/>
                  </a:cubicBezTo>
                  <a:cubicBezTo>
                    <a:pt x="2421" y="9161"/>
                    <a:pt x="1791" y="9972"/>
                    <a:pt x="1791" y="11072"/>
                  </a:cubicBezTo>
                  <a:cubicBezTo>
                    <a:pt x="1791" y="12040"/>
                    <a:pt x="2293" y="12851"/>
                    <a:pt x="3075" y="13284"/>
                  </a:cubicBezTo>
                  <a:cubicBezTo>
                    <a:pt x="1863" y="14212"/>
                    <a:pt x="1754" y="15952"/>
                    <a:pt x="2857" y="16897"/>
                  </a:cubicBezTo>
                  <a:cubicBezTo>
                    <a:pt x="2295" y="17046"/>
                    <a:pt x="1814" y="17476"/>
                    <a:pt x="1654" y="18061"/>
                  </a:cubicBezTo>
                  <a:cubicBezTo>
                    <a:pt x="1424" y="18914"/>
                    <a:pt x="1977" y="20041"/>
                    <a:pt x="2897" y="20161"/>
                  </a:cubicBezTo>
                  <a:cubicBezTo>
                    <a:pt x="2907" y="20162"/>
                    <a:pt x="2916" y="20163"/>
                    <a:pt x="2926" y="20163"/>
                  </a:cubicBezTo>
                  <a:cubicBezTo>
                    <a:pt x="3155" y="20163"/>
                    <a:pt x="3288" y="19805"/>
                    <a:pt x="3106" y="19657"/>
                  </a:cubicBezTo>
                  <a:cubicBezTo>
                    <a:pt x="2645" y="19278"/>
                    <a:pt x="2187" y="18940"/>
                    <a:pt x="2281" y="18264"/>
                  </a:cubicBezTo>
                  <a:cubicBezTo>
                    <a:pt x="2353" y="17702"/>
                    <a:pt x="2800" y="17336"/>
                    <a:pt x="3313" y="17210"/>
                  </a:cubicBezTo>
                  <a:cubicBezTo>
                    <a:pt x="3530" y="17324"/>
                    <a:pt x="3762" y="17407"/>
                    <a:pt x="4003" y="17462"/>
                  </a:cubicBezTo>
                  <a:cubicBezTo>
                    <a:pt x="4033" y="17468"/>
                    <a:pt x="4062" y="17472"/>
                    <a:pt x="4090" y="17472"/>
                  </a:cubicBezTo>
                  <a:cubicBezTo>
                    <a:pt x="4451" y="17472"/>
                    <a:pt x="4567" y="16931"/>
                    <a:pt x="4184" y="16808"/>
                  </a:cubicBezTo>
                  <a:cubicBezTo>
                    <a:pt x="2344" y="15986"/>
                    <a:pt x="2307" y="14909"/>
                    <a:pt x="4072" y="13576"/>
                  </a:cubicBezTo>
                  <a:cubicBezTo>
                    <a:pt x="4393" y="13465"/>
                    <a:pt x="4459" y="12934"/>
                    <a:pt x="4072" y="12857"/>
                  </a:cubicBezTo>
                  <a:cubicBezTo>
                    <a:pt x="1464" y="12353"/>
                    <a:pt x="2771" y="9559"/>
                    <a:pt x="4032" y="8447"/>
                  </a:cubicBezTo>
                  <a:cubicBezTo>
                    <a:pt x="4040" y="8439"/>
                    <a:pt x="4058" y="8436"/>
                    <a:pt x="4063" y="8427"/>
                  </a:cubicBezTo>
                  <a:cubicBezTo>
                    <a:pt x="4112" y="8628"/>
                    <a:pt x="4178" y="8826"/>
                    <a:pt x="4261" y="9015"/>
                  </a:cubicBezTo>
                  <a:cubicBezTo>
                    <a:pt x="4300" y="9101"/>
                    <a:pt x="4368" y="9138"/>
                    <a:pt x="4439" y="9138"/>
                  </a:cubicBezTo>
                  <a:cubicBezTo>
                    <a:pt x="4578" y="9138"/>
                    <a:pt x="4731" y="8998"/>
                    <a:pt x="4697" y="8828"/>
                  </a:cubicBezTo>
                  <a:cubicBezTo>
                    <a:pt x="4573" y="8264"/>
                    <a:pt x="4519" y="7702"/>
                    <a:pt x="4659" y="7129"/>
                  </a:cubicBezTo>
                  <a:cubicBezTo>
                    <a:pt x="4723" y="6858"/>
                    <a:pt x="4517" y="6701"/>
                    <a:pt x="4314" y="6701"/>
                  </a:cubicBezTo>
                  <a:cubicBezTo>
                    <a:pt x="4149" y="6701"/>
                    <a:pt x="3985" y="6804"/>
                    <a:pt x="3966" y="7035"/>
                  </a:cubicBezTo>
                  <a:cubicBezTo>
                    <a:pt x="3943" y="7333"/>
                    <a:pt x="3946" y="7631"/>
                    <a:pt x="3980" y="7926"/>
                  </a:cubicBezTo>
                  <a:cubicBezTo>
                    <a:pt x="3952" y="7914"/>
                    <a:pt x="3923" y="7908"/>
                    <a:pt x="3894" y="7908"/>
                  </a:cubicBezTo>
                  <a:cubicBezTo>
                    <a:pt x="3889" y="7908"/>
                    <a:pt x="3883" y="7908"/>
                    <a:pt x="3877" y="7909"/>
                  </a:cubicBezTo>
                  <a:cubicBezTo>
                    <a:pt x="3846" y="7910"/>
                    <a:pt x="3816" y="7911"/>
                    <a:pt x="3786" y="7911"/>
                  </a:cubicBezTo>
                  <a:cubicBezTo>
                    <a:pt x="2742" y="7911"/>
                    <a:pt x="2103" y="7148"/>
                    <a:pt x="2284" y="6098"/>
                  </a:cubicBezTo>
                  <a:cubicBezTo>
                    <a:pt x="2439" y="5192"/>
                    <a:pt x="2780" y="4791"/>
                    <a:pt x="3556" y="4275"/>
                  </a:cubicBezTo>
                  <a:cubicBezTo>
                    <a:pt x="3811" y="4109"/>
                    <a:pt x="3758" y="3620"/>
                    <a:pt x="3416" y="3620"/>
                  </a:cubicBezTo>
                  <a:cubicBezTo>
                    <a:pt x="3405" y="3620"/>
                    <a:pt x="3393" y="3621"/>
                    <a:pt x="3381" y="3622"/>
                  </a:cubicBezTo>
                  <a:cubicBezTo>
                    <a:pt x="3293" y="3631"/>
                    <a:pt x="3207" y="3635"/>
                    <a:pt x="3124" y="3635"/>
                  </a:cubicBezTo>
                  <a:cubicBezTo>
                    <a:pt x="1199" y="3635"/>
                    <a:pt x="789" y="1323"/>
                    <a:pt x="2401" y="364"/>
                  </a:cubicBezTo>
                  <a:cubicBezTo>
                    <a:pt x="2559" y="270"/>
                    <a:pt x="2482" y="0"/>
                    <a:pt x="231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64"/>
            <p:cNvSpPr/>
            <p:nvPr/>
          </p:nvSpPr>
          <p:spPr>
            <a:xfrm>
              <a:off x="3671075" y="4414600"/>
              <a:ext cx="360700" cy="794375"/>
            </a:xfrm>
            <a:custGeom>
              <a:avLst/>
              <a:gdLst/>
              <a:ahLst/>
              <a:cxnLst/>
              <a:rect l="l" t="t" r="r" b="b"/>
              <a:pathLst>
                <a:path w="14428" h="31775" extrusionOk="0">
                  <a:moveTo>
                    <a:pt x="9050" y="8453"/>
                  </a:moveTo>
                  <a:cubicBezTo>
                    <a:pt x="10011" y="8453"/>
                    <a:pt x="10908" y="9628"/>
                    <a:pt x="10963" y="10525"/>
                  </a:cubicBezTo>
                  <a:cubicBezTo>
                    <a:pt x="11058" y="12041"/>
                    <a:pt x="9554" y="13138"/>
                    <a:pt x="8216" y="13416"/>
                  </a:cubicBezTo>
                  <a:cubicBezTo>
                    <a:pt x="9657" y="13433"/>
                    <a:pt x="11055" y="14482"/>
                    <a:pt x="11067" y="16055"/>
                  </a:cubicBezTo>
                  <a:cubicBezTo>
                    <a:pt x="11078" y="17155"/>
                    <a:pt x="10428" y="17972"/>
                    <a:pt x="9554" y="18402"/>
                  </a:cubicBezTo>
                  <a:cubicBezTo>
                    <a:pt x="10459" y="18849"/>
                    <a:pt x="11147" y="19671"/>
                    <a:pt x="11115" y="20786"/>
                  </a:cubicBezTo>
                  <a:cubicBezTo>
                    <a:pt x="11071" y="22159"/>
                    <a:pt x="9935" y="23109"/>
                    <a:pt x="8674" y="23109"/>
                  </a:cubicBezTo>
                  <a:cubicBezTo>
                    <a:pt x="8474" y="23109"/>
                    <a:pt x="8272" y="23085"/>
                    <a:pt x="8069" y="23035"/>
                  </a:cubicBezTo>
                  <a:cubicBezTo>
                    <a:pt x="8009" y="23021"/>
                    <a:pt x="7961" y="22984"/>
                    <a:pt x="7929" y="22932"/>
                  </a:cubicBezTo>
                  <a:cubicBezTo>
                    <a:pt x="7926" y="23049"/>
                    <a:pt x="7918" y="23170"/>
                    <a:pt x="7906" y="23287"/>
                  </a:cubicBezTo>
                  <a:cubicBezTo>
                    <a:pt x="8078" y="23251"/>
                    <a:pt x="8249" y="23233"/>
                    <a:pt x="8417" y="23233"/>
                  </a:cubicBezTo>
                  <a:cubicBezTo>
                    <a:pt x="9797" y="23233"/>
                    <a:pt x="11015" y="24401"/>
                    <a:pt x="11058" y="25820"/>
                  </a:cubicBezTo>
                  <a:cubicBezTo>
                    <a:pt x="11089" y="26987"/>
                    <a:pt x="10205" y="28198"/>
                    <a:pt x="9065" y="28198"/>
                  </a:cubicBezTo>
                  <a:cubicBezTo>
                    <a:pt x="8845" y="28198"/>
                    <a:pt x="8614" y="28152"/>
                    <a:pt x="8379" y="28052"/>
                  </a:cubicBezTo>
                  <a:cubicBezTo>
                    <a:pt x="8216" y="27985"/>
                    <a:pt x="8308" y="27737"/>
                    <a:pt x="8456" y="27737"/>
                  </a:cubicBezTo>
                  <a:cubicBezTo>
                    <a:pt x="8472" y="27737"/>
                    <a:pt x="8488" y="27740"/>
                    <a:pt x="8505" y="27746"/>
                  </a:cubicBezTo>
                  <a:cubicBezTo>
                    <a:pt x="8666" y="27800"/>
                    <a:pt x="8818" y="27824"/>
                    <a:pt x="8961" y="27824"/>
                  </a:cubicBezTo>
                  <a:cubicBezTo>
                    <a:pt x="10047" y="27824"/>
                    <a:pt x="10605" y="26401"/>
                    <a:pt x="10342" y="25416"/>
                  </a:cubicBezTo>
                  <a:cubicBezTo>
                    <a:pt x="10049" y="24339"/>
                    <a:pt x="9113" y="23944"/>
                    <a:pt x="8112" y="23944"/>
                  </a:cubicBezTo>
                  <a:cubicBezTo>
                    <a:pt x="8045" y="23944"/>
                    <a:pt x="7979" y="23946"/>
                    <a:pt x="7912" y="23949"/>
                  </a:cubicBezTo>
                  <a:cubicBezTo>
                    <a:pt x="7869" y="23949"/>
                    <a:pt x="7826" y="23941"/>
                    <a:pt x="7783" y="23929"/>
                  </a:cubicBezTo>
                  <a:cubicBezTo>
                    <a:pt x="7760" y="24027"/>
                    <a:pt x="7731" y="24121"/>
                    <a:pt x="7694" y="24216"/>
                  </a:cubicBezTo>
                  <a:cubicBezTo>
                    <a:pt x="7666" y="24289"/>
                    <a:pt x="7605" y="24321"/>
                    <a:pt x="7545" y="24321"/>
                  </a:cubicBezTo>
                  <a:cubicBezTo>
                    <a:pt x="7456" y="24321"/>
                    <a:pt x="7370" y="24250"/>
                    <a:pt x="7399" y="24133"/>
                  </a:cubicBezTo>
                  <a:cubicBezTo>
                    <a:pt x="7522" y="23654"/>
                    <a:pt x="7597" y="23061"/>
                    <a:pt x="7399" y="22588"/>
                  </a:cubicBezTo>
                  <a:cubicBezTo>
                    <a:pt x="7309" y="22377"/>
                    <a:pt x="7505" y="22243"/>
                    <a:pt x="7689" y="22243"/>
                  </a:cubicBezTo>
                  <a:cubicBezTo>
                    <a:pt x="7832" y="22243"/>
                    <a:pt x="7967" y="22324"/>
                    <a:pt x="7955" y="22514"/>
                  </a:cubicBezTo>
                  <a:cubicBezTo>
                    <a:pt x="7952" y="22588"/>
                    <a:pt x="7949" y="22663"/>
                    <a:pt x="7943" y="22731"/>
                  </a:cubicBezTo>
                  <a:cubicBezTo>
                    <a:pt x="7983" y="22652"/>
                    <a:pt x="8064" y="22605"/>
                    <a:pt x="8150" y="22605"/>
                  </a:cubicBezTo>
                  <a:cubicBezTo>
                    <a:pt x="8163" y="22605"/>
                    <a:pt x="8176" y="22606"/>
                    <a:pt x="8190" y="22608"/>
                  </a:cubicBezTo>
                  <a:cubicBezTo>
                    <a:pt x="8362" y="22637"/>
                    <a:pt x="8523" y="22651"/>
                    <a:pt x="8672" y="22651"/>
                  </a:cubicBezTo>
                  <a:cubicBezTo>
                    <a:pt x="10563" y="22651"/>
                    <a:pt x="10575" y="20440"/>
                    <a:pt x="9789" y="19462"/>
                  </a:cubicBezTo>
                  <a:cubicBezTo>
                    <a:pt x="9399" y="18981"/>
                    <a:pt x="8869" y="18783"/>
                    <a:pt x="8302" y="18734"/>
                  </a:cubicBezTo>
                  <a:cubicBezTo>
                    <a:pt x="8250" y="18737"/>
                    <a:pt x="8199" y="18738"/>
                    <a:pt x="8147" y="18738"/>
                  </a:cubicBezTo>
                  <a:cubicBezTo>
                    <a:pt x="8033" y="18738"/>
                    <a:pt x="7919" y="18732"/>
                    <a:pt x="7806" y="18720"/>
                  </a:cubicBezTo>
                  <a:lnTo>
                    <a:pt x="7760" y="18720"/>
                  </a:lnTo>
                  <a:lnTo>
                    <a:pt x="7760" y="18717"/>
                  </a:lnTo>
                  <a:cubicBezTo>
                    <a:pt x="7726" y="18714"/>
                    <a:pt x="7697" y="18714"/>
                    <a:pt x="7665" y="18708"/>
                  </a:cubicBezTo>
                  <a:cubicBezTo>
                    <a:pt x="7256" y="18657"/>
                    <a:pt x="7387" y="18038"/>
                    <a:pt x="7760" y="18021"/>
                  </a:cubicBezTo>
                  <a:cubicBezTo>
                    <a:pt x="7807" y="18019"/>
                    <a:pt x="7855" y="18018"/>
                    <a:pt x="7902" y="18018"/>
                  </a:cubicBezTo>
                  <a:cubicBezTo>
                    <a:pt x="8017" y="18018"/>
                    <a:pt x="8131" y="18024"/>
                    <a:pt x="8247" y="18038"/>
                  </a:cubicBezTo>
                  <a:cubicBezTo>
                    <a:pt x="9327" y="17966"/>
                    <a:pt x="10161" y="17181"/>
                    <a:pt x="10345" y="16055"/>
                  </a:cubicBezTo>
                  <a:cubicBezTo>
                    <a:pt x="10568" y="14677"/>
                    <a:pt x="9006" y="14131"/>
                    <a:pt x="7981" y="14131"/>
                  </a:cubicBezTo>
                  <a:cubicBezTo>
                    <a:pt x="7902" y="14131"/>
                    <a:pt x="7826" y="14135"/>
                    <a:pt x="7754" y="14141"/>
                  </a:cubicBezTo>
                  <a:cubicBezTo>
                    <a:pt x="7614" y="14430"/>
                    <a:pt x="7408" y="14683"/>
                    <a:pt x="7153" y="14877"/>
                  </a:cubicBezTo>
                  <a:cubicBezTo>
                    <a:pt x="7115" y="14906"/>
                    <a:pt x="7078" y="14918"/>
                    <a:pt x="7043" y="14918"/>
                  </a:cubicBezTo>
                  <a:cubicBezTo>
                    <a:pt x="6889" y="14918"/>
                    <a:pt x="6777" y="14684"/>
                    <a:pt x="6900" y="14551"/>
                  </a:cubicBezTo>
                  <a:cubicBezTo>
                    <a:pt x="7327" y="14081"/>
                    <a:pt x="7516" y="13425"/>
                    <a:pt x="7256" y="12823"/>
                  </a:cubicBezTo>
                  <a:cubicBezTo>
                    <a:pt x="7134" y="12537"/>
                    <a:pt x="7354" y="12328"/>
                    <a:pt x="7568" y="12328"/>
                  </a:cubicBezTo>
                  <a:cubicBezTo>
                    <a:pt x="7692" y="12328"/>
                    <a:pt x="7814" y="12399"/>
                    <a:pt x="7866" y="12565"/>
                  </a:cubicBezTo>
                  <a:cubicBezTo>
                    <a:pt x="7912" y="12714"/>
                    <a:pt x="7940" y="12866"/>
                    <a:pt x="7952" y="13024"/>
                  </a:cubicBezTo>
                  <a:cubicBezTo>
                    <a:pt x="7975" y="13001"/>
                    <a:pt x="8004" y="12986"/>
                    <a:pt x="8035" y="12978"/>
                  </a:cubicBezTo>
                  <a:cubicBezTo>
                    <a:pt x="8961" y="12665"/>
                    <a:pt x="9975" y="12138"/>
                    <a:pt x="10256" y="11110"/>
                  </a:cubicBezTo>
                  <a:cubicBezTo>
                    <a:pt x="10402" y="10565"/>
                    <a:pt x="10221" y="9983"/>
                    <a:pt x="9829" y="9577"/>
                  </a:cubicBezTo>
                  <a:cubicBezTo>
                    <a:pt x="9436" y="9173"/>
                    <a:pt x="9038" y="9187"/>
                    <a:pt x="8531" y="9181"/>
                  </a:cubicBezTo>
                  <a:cubicBezTo>
                    <a:pt x="8244" y="9173"/>
                    <a:pt x="8158" y="8806"/>
                    <a:pt x="8387" y="8657"/>
                  </a:cubicBezTo>
                  <a:cubicBezTo>
                    <a:pt x="8605" y="8515"/>
                    <a:pt x="8830" y="8453"/>
                    <a:pt x="9050" y="8453"/>
                  </a:cubicBezTo>
                  <a:close/>
                  <a:moveTo>
                    <a:pt x="9766" y="1"/>
                  </a:moveTo>
                  <a:cubicBezTo>
                    <a:pt x="9074" y="1"/>
                    <a:pt x="8387" y="213"/>
                    <a:pt x="7926" y="714"/>
                  </a:cubicBezTo>
                  <a:cubicBezTo>
                    <a:pt x="6889" y="1849"/>
                    <a:pt x="7439" y="3763"/>
                    <a:pt x="8992" y="4115"/>
                  </a:cubicBezTo>
                  <a:cubicBezTo>
                    <a:pt x="9049" y="4127"/>
                    <a:pt x="9098" y="4164"/>
                    <a:pt x="9124" y="4215"/>
                  </a:cubicBezTo>
                  <a:cubicBezTo>
                    <a:pt x="9402" y="3965"/>
                    <a:pt x="9768" y="3803"/>
                    <a:pt x="10134" y="3803"/>
                  </a:cubicBezTo>
                  <a:cubicBezTo>
                    <a:pt x="10138" y="3803"/>
                    <a:pt x="10141" y="3803"/>
                    <a:pt x="10144" y="3803"/>
                  </a:cubicBezTo>
                  <a:cubicBezTo>
                    <a:pt x="10577" y="3806"/>
                    <a:pt x="10562" y="4427"/>
                    <a:pt x="10144" y="4462"/>
                  </a:cubicBezTo>
                  <a:cubicBezTo>
                    <a:pt x="9602" y="4513"/>
                    <a:pt x="9261" y="4863"/>
                    <a:pt x="9124" y="5373"/>
                  </a:cubicBezTo>
                  <a:cubicBezTo>
                    <a:pt x="9090" y="5502"/>
                    <a:pt x="8986" y="5561"/>
                    <a:pt x="8880" y="5561"/>
                  </a:cubicBezTo>
                  <a:cubicBezTo>
                    <a:pt x="8745" y="5561"/>
                    <a:pt x="8607" y="5466"/>
                    <a:pt x="8602" y="5301"/>
                  </a:cubicBezTo>
                  <a:cubicBezTo>
                    <a:pt x="8602" y="5144"/>
                    <a:pt x="8631" y="4986"/>
                    <a:pt x="8694" y="4840"/>
                  </a:cubicBezTo>
                  <a:cubicBezTo>
                    <a:pt x="7979" y="4541"/>
                    <a:pt x="7222" y="4348"/>
                    <a:pt x="6461" y="4348"/>
                  </a:cubicBezTo>
                  <a:cubicBezTo>
                    <a:pt x="6013" y="4348"/>
                    <a:pt x="5565" y="4414"/>
                    <a:pt x="5124" y="4565"/>
                  </a:cubicBezTo>
                  <a:cubicBezTo>
                    <a:pt x="3304" y="5178"/>
                    <a:pt x="1966" y="8207"/>
                    <a:pt x="4645" y="8817"/>
                  </a:cubicBezTo>
                  <a:cubicBezTo>
                    <a:pt x="5058" y="8912"/>
                    <a:pt x="4915" y="9453"/>
                    <a:pt x="4556" y="9493"/>
                  </a:cubicBezTo>
                  <a:cubicBezTo>
                    <a:pt x="3482" y="9620"/>
                    <a:pt x="2508" y="9711"/>
                    <a:pt x="1602" y="10336"/>
                  </a:cubicBezTo>
                  <a:cubicBezTo>
                    <a:pt x="26" y="10995"/>
                    <a:pt x="1" y="12370"/>
                    <a:pt x="1525" y="14459"/>
                  </a:cubicBezTo>
                  <a:cubicBezTo>
                    <a:pt x="2052" y="14780"/>
                    <a:pt x="2657" y="14949"/>
                    <a:pt x="3273" y="14949"/>
                  </a:cubicBezTo>
                  <a:cubicBezTo>
                    <a:pt x="3284" y="14949"/>
                    <a:pt x="3294" y="14949"/>
                    <a:pt x="3304" y="14949"/>
                  </a:cubicBezTo>
                  <a:cubicBezTo>
                    <a:pt x="3362" y="14843"/>
                    <a:pt x="3433" y="14743"/>
                    <a:pt x="3514" y="14654"/>
                  </a:cubicBezTo>
                  <a:cubicBezTo>
                    <a:pt x="3580" y="14584"/>
                    <a:pt x="3655" y="14555"/>
                    <a:pt x="3728" y="14555"/>
                  </a:cubicBezTo>
                  <a:cubicBezTo>
                    <a:pt x="3968" y="14555"/>
                    <a:pt x="4180" y="14874"/>
                    <a:pt x="3969" y="15110"/>
                  </a:cubicBezTo>
                  <a:cubicBezTo>
                    <a:pt x="3588" y="15539"/>
                    <a:pt x="3685" y="16110"/>
                    <a:pt x="4032" y="16519"/>
                  </a:cubicBezTo>
                  <a:cubicBezTo>
                    <a:pt x="4176" y="16691"/>
                    <a:pt x="4052" y="16941"/>
                    <a:pt x="3865" y="16941"/>
                  </a:cubicBezTo>
                  <a:cubicBezTo>
                    <a:pt x="3824" y="16941"/>
                    <a:pt x="3781" y="16930"/>
                    <a:pt x="3737" y="16903"/>
                  </a:cubicBezTo>
                  <a:cubicBezTo>
                    <a:pt x="3342" y="16680"/>
                    <a:pt x="3147" y="16273"/>
                    <a:pt x="3118" y="15846"/>
                  </a:cubicBezTo>
                  <a:lnTo>
                    <a:pt x="3072" y="15852"/>
                  </a:lnTo>
                  <a:cubicBezTo>
                    <a:pt x="3075" y="16052"/>
                    <a:pt x="2926" y="16221"/>
                    <a:pt x="2728" y="16244"/>
                  </a:cubicBezTo>
                  <a:cubicBezTo>
                    <a:pt x="2613" y="16233"/>
                    <a:pt x="2502" y="16228"/>
                    <a:pt x="2395" y="16228"/>
                  </a:cubicBezTo>
                  <a:cubicBezTo>
                    <a:pt x="1073" y="16228"/>
                    <a:pt x="339" y="17061"/>
                    <a:pt x="195" y="18723"/>
                  </a:cubicBezTo>
                  <a:cubicBezTo>
                    <a:pt x="410" y="18986"/>
                    <a:pt x="617" y="19244"/>
                    <a:pt x="832" y="19502"/>
                  </a:cubicBezTo>
                  <a:cubicBezTo>
                    <a:pt x="1577" y="20219"/>
                    <a:pt x="2531" y="20562"/>
                    <a:pt x="3542" y="20663"/>
                  </a:cubicBezTo>
                  <a:cubicBezTo>
                    <a:pt x="3961" y="20703"/>
                    <a:pt x="4075" y="21284"/>
                    <a:pt x="3645" y="21416"/>
                  </a:cubicBezTo>
                  <a:cubicBezTo>
                    <a:pt x="3187" y="21551"/>
                    <a:pt x="2634" y="21674"/>
                    <a:pt x="2227" y="21935"/>
                  </a:cubicBezTo>
                  <a:cubicBezTo>
                    <a:pt x="1645" y="22107"/>
                    <a:pt x="1333" y="22542"/>
                    <a:pt x="1296" y="23250"/>
                  </a:cubicBezTo>
                  <a:cubicBezTo>
                    <a:pt x="657" y="23858"/>
                    <a:pt x="608" y="24439"/>
                    <a:pt x="1152" y="24992"/>
                  </a:cubicBezTo>
                  <a:cubicBezTo>
                    <a:pt x="1614" y="26147"/>
                    <a:pt x="2760" y="26433"/>
                    <a:pt x="3912" y="26474"/>
                  </a:cubicBezTo>
                  <a:cubicBezTo>
                    <a:pt x="4059" y="26417"/>
                    <a:pt x="4208" y="26384"/>
                    <a:pt x="4357" y="26384"/>
                  </a:cubicBezTo>
                  <a:cubicBezTo>
                    <a:pt x="4466" y="26384"/>
                    <a:pt x="4575" y="26402"/>
                    <a:pt x="4683" y="26442"/>
                  </a:cubicBezTo>
                  <a:cubicBezTo>
                    <a:pt x="4697" y="26448"/>
                    <a:pt x="4708" y="26456"/>
                    <a:pt x="4723" y="26468"/>
                  </a:cubicBezTo>
                  <a:cubicBezTo>
                    <a:pt x="4969" y="26454"/>
                    <a:pt x="5210" y="26442"/>
                    <a:pt x="5436" y="26425"/>
                  </a:cubicBezTo>
                  <a:cubicBezTo>
                    <a:pt x="5440" y="26425"/>
                    <a:pt x="5444" y="26425"/>
                    <a:pt x="5448" y="26425"/>
                  </a:cubicBezTo>
                  <a:cubicBezTo>
                    <a:pt x="5668" y="26425"/>
                    <a:pt x="5665" y="26730"/>
                    <a:pt x="5485" y="26803"/>
                  </a:cubicBezTo>
                  <a:cubicBezTo>
                    <a:pt x="5167" y="26929"/>
                    <a:pt x="4837" y="27021"/>
                    <a:pt x="4502" y="27078"/>
                  </a:cubicBezTo>
                  <a:cubicBezTo>
                    <a:pt x="4104" y="27187"/>
                    <a:pt x="3789" y="27293"/>
                    <a:pt x="3548" y="27700"/>
                  </a:cubicBezTo>
                  <a:cubicBezTo>
                    <a:pt x="3330" y="28064"/>
                    <a:pt x="3273" y="28540"/>
                    <a:pt x="3534" y="28895"/>
                  </a:cubicBezTo>
                  <a:cubicBezTo>
                    <a:pt x="3763" y="29203"/>
                    <a:pt x="4114" y="29338"/>
                    <a:pt x="4474" y="29338"/>
                  </a:cubicBezTo>
                  <a:cubicBezTo>
                    <a:pt x="4934" y="29338"/>
                    <a:pt x="5410" y="29119"/>
                    <a:pt x="5668" y="28766"/>
                  </a:cubicBezTo>
                  <a:cubicBezTo>
                    <a:pt x="5706" y="28714"/>
                    <a:pt x="5766" y="28686"/>
                    <a:pt x="5829" y="28686"/>
                  </a:cubicBezTo>
                  <a:cubicBezTo>
                    <a:pt x="5837" y="28671"/>
                    <a:pt x="5846" y="28660"/>
                    <a:pt x="5857" y="28646"/>
                  </a:cubicBezTo>
                  <a:cubicBezTo>
                    <a:pt x="5919" y="28568"/>
                    <a:pt x="5999" y="28535"/>
                    <a:pt x="6080" y="28535"/>
                  </a:cubicBezTo>
                  <a:cubicBezTo>
                    <a:pt x="6327" y="28535"/>
                    <a:pt x="6591" y="28836"/>
                    <a:pt x="6416" y="29075"/>
                  </a:cubicBezTo>
                  <a:cubicBezTo>
                    <a:pt x="6389" y="30877"/>
                    <a:pt x="7013" y="31775"/>
                    <a:pt x="8288" y="31775"/>
                  </a:cubicBezTo>
                  <a:cubicBezTo>
                    <a:pt x="8372" y="31775"/>
                    <a:pt x="8458" y="31771"/>
                    <a:pt x="8548" y="31763"/>
                  </a:cubicBezTo>
                  <a:cubicBezTo>
                    <a:pt x="8572" y="31763"/>
                    <a:pt x="8596" y="31764"/>
                    <a:pt x="8620" y="31764"/>
                  </a:cubicBezTo>
                  <a:cubicBezTo>
                    <a:pt x="9240" y="31764"/>
                    <a:pt x="9853" y="31621"/>
                    <a:pt x="10410" y="31345"/>
                  </a:cubicBezTo>
                  <a:cubicBezTo>
                    <a:pt x="11408" y="30944"/>
                    <a:pt x="12141" y="30345"/>
                    <a:pt x="12769" y="29485"/>
                  </a:cubicBezTo>
                  <a:cubicBezTo>
                    <a:pt x="13849" y="28007"/>
                    <a:pt x="14236" y="26247"/>
                    <a:pt x="14304" y="24442"/>
                  </a:cubicBezTo>
                  <a:cubicBezTo>
                    <a:pt x="14428" y="21316"/>
                    <a:pt x="13800" y="18161"/>
                    <a:pt x="13671" y="15035"/>
                  </a:cubicBezTo>
                  <a:cubicBezTo>
                    <a:pt x="13539" y="11797"/>
                    <a:pt x="13969" y="8528"/>
                    <a:pt x="13771" y="5310"/>
                  </a:cubicBezTo>
                  <a:cubicBezTo>
                    <a:pt x="13663" y="3488"/>
                    <a:pt x="13092" y="1270"/>
                    <a:pt x="11310" y="362"/>
                  </a:cubicBezTo>
                  <a:cubicBezTo>
                    <a:pt x="10865" y="134"/>
                    <a:pt x="10314" y="1"/>
                    <a:pt x="97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64"/>
            <p:cNvSpPr/>
            <p:nvPr/>
          </p:nvSpPr>
          <p:spPr>
            <a:xfrm>
              <a:off x="3840475" y="4625825"/>
              <a:ext cx="109275" cy="493650"/>
            </a:xfrm>
            <a:custGeom>
              <a:avLst/>
              <a:gdLst/>
              <a:ahLst/>
              <a:cxnLst/>
              <a:rect l="l" t="t" r="r" b="b"/>
              <a:pathLst>
                <a:path w="4371" h="19746" extrusionOk="0">
                  <a:moveTo>
                    <a:pt x="2274" y="1"/>
                  </a:moveTo>
                  <a:cubicBezTo>
                    <a:pt x="2054" y="1"/>
                    <a:pt x="1829" y="63"/>
                    <a:pt x="1611" y="205"/>
                  </a:cubicBezTo>
                  <a:cubicBezTo>
                    <a:pt x="1382" y="354"/>
                    <a:pt x="1468" y="721"/>
                    <a:pt x="1755" y="729"/>
                  </a:cubicBezTo>
                  <a:cubicBezTo>
                    <a:pt x="2262" y="735"/>
                    <a:pt x="2660" y="724"/>
                    <a:pt x="3053" y="1125"/>
                  </a:cubicBezTo>
                  <a:cubicBezTo>
                    <a:pt x="3445" y="1526"/>
                    <a:pt x="3626" y="2113"/>
                    <a:pt x="3480" y="2658"/>
                  </a:cubicBezTo>
                  <a:cubicBezTo>
                    <a:pt x="3199" y="3686"/>
                    <a:pt x="2185" y="4214"/>
                    <a:pt x="1259" y="4526"/>
                  </a:cubicBezTo>
                  <a:cubicBezTo>
                    <a:pt x="1228" y="4534"/>
                    <a:pt x="1199" y="4549"/>
                    <a:pt x="1176" y="4572"/>
                  </a:cubicBezTo>
                  <a:cubicBezTo>
                    <a:pt x="1164" y="4414"/>
                    <a:pt x="1136" y="4262"/>
                    <a:pt x="1090" y="4113"/>
                  </a:cubicBezTo>
                  <a:cubicBezTo>
                    <a:pt x="1038" y="3947"/>
                    <a:pt x="916" y="3876"/>
                    <a:pt x="792" y="3876"/>
                  </a:cubicBezTo>
                  <a:cubicBezTo>
                    <a:pt x="578" y="3876"/>
                    <a:pt x="358" y="4085"/>
                    <a:pt x="480" y="4371"/>
                  </a:cubicBezTo>
                  <a:cubicBezTo>
                    <a:pt x="740" y="4973"/>
                    <a:pt x="548" y="5629"/>
                    <a:pt x="124" y="6099"/>
                  </a:cubicBezTo>
                  <a:cubicBezTo>
                    <a:pt x="1" y="6232"/>
                    <a:pt x="113" y="6466"/>
                    <a:pt x="267" y="6466"/>
                  </a:cubicBezTo>
                  <a:cubicBezTo>
                    <a:pt x="302" y="6466"/>
                    <a:pt x="339" y="6454"/>
                    <a:pt x="377" y="6426"/>
                  </a:cubicBezTo>
                  <a:cubicBezTo>
                    <a:pt x="632" y="6231"/>
                    <a:pt x="838" y="5979"/>
                    <a:pt x="978" y="5689"/>
                  </a:cubicBezTo>
                  <a:cubicBezTo>
                    <a:pt x="1050" y="5683"/>
                    <a:pt x="1126" y="5680"/>
                    <a:pt x="1205" y="5680"/>
                  </a:cubicBezTo>
                  <a:cubicBezTo>
                    <a:pt x="2230" y="5680"/>
                    <a:pt x="3792" y="6225"/>
                    <a:pt x="3569" y="7603"/>
                  </a:cubicBezTo>
                  <a:cubicBezTo>
                    <a:pt x="3385" y="8729"/>
                    <a:pt x="2551" y="9514"/>
                    <a:pt x="1471" y="9586"/>
                  </a:cubicBezTo>
                  <a:cubicBezTo>
                    <a:pt x="1355" y="9572"/>
                    <a:pt x="1241" y="9566"/>
                    <a:pt x="1126" y="9566"/>
                  </a:cubicBezTo>
                  <a:cubicBezTo>
                    <a:pt x="1079" y="9566"/>
                    <a:pt x="1031" y="9567"/>
                    <a:pt x="984" y="9569"/>
                  </a:cubicBezTo>
                  <a:cubicBezTo>
                    <a:pt x="611" y="9586"/>
                    <a:pt x="480" y="10205"/>
                    <a:pt x="889" y="10257"/>
                  </a:cubicBezTo>
                  <a:cubicBezTo>
                    <a:pt x="921" y="10262"/>
                    <a:pt x="950" y="10262"/>
                    <a:pt x="984" y="10265"/>
                  </a:cubicBezTo>
                  <a:lnTo>
                    <a:pt x="984" y="10268"/>
                  </a:lnTo>
                  <a:lnTo>
                    <a:pt x="1030" y="10268"/>
                  </a:lnTo>
                  <a:cubicBezTo>
                    <a:pt x="1143" y="10280"/>
                    <a:pt x="1257" y="10286"/>
                    <a:pt x="1371" y="10286"/>
                  </a:cubicBezTo>
                  <a:cubicBezTo>
                    <a:pt x="1423" y="10286"/>
                    <a:pt x="1474" y="10285"/>
                    <a:pt x="1526" y="10282"/>
                  </a:cubicBezTo>
                  <a:cubicBezTo>
                    <a:pt x="2093" y="10331"/>
                    <a:pt x="2623" y="10529"/>
                    <a:pt x="3013" y="11010"/>
                  </a:cubicBezTo>
                  <a:cubicBezTo>
                    <a:pt x="3799" y="11988"/>
                    <a:pt x="3787" y="14199"/>
                    <a:pt x="1896" y="14199"/>
                  </a:cubicBezTo>
                  <a:cubicBezTo>
                    <a:pt x="1747" y="14199"/>
                    <a:pt x="1586" y="14185"/>
                    <a:pt x="1414" y="14156"/>
                  </a:cubicBezTo>
                  <a:cubicBezTo>
                    <a:pt x="1400" y="14154"/>
                    <a:pt x="1387" y="14153"/>
                    <a:pt x="1374" y="14153"/>
                  </a:cubicBezTo>
                  <a:cubicBezTo>
                    <a:pt x="1288" y="14153"/>
                    <a:pt x="1207" y="14200"/>
                    <a:pt x="1167" y="14280"/>
                  </a:cubicBezTo>
                  <a:cubicBezTo>
                    <a:pt x="1173" y="14211"/>
                    <a:pt x="1176" y="14136"/>
                    <a:pt x="1179" y="14062"/>
                  </a:cubicBezTo>
                  <a:cubicBezTo>
                    <a:pt x="1191" y="13872"/>
                    <a:pt x="1056" y="13791"/>
                    <a:pt x="913" y="13791"/>
                  </a:cubicBezTo>
                  <a:cubicBezTo>
                    <a:pt x="729" y="13791"/>
                    <a:pt x="533" y="13925"/>
                    <a:pt x="623" y="14136"/>
                  </a:cubicBezTo>
                  <a:cubicBezTo>
                    <a:pt x="821" y="14606"/>
                    <a:pt x="746" y="15202"/>
                    <a:pt x="623" y="15681"/>
                  </a:cubicBezTo>
                  <a:cubicBezTo>
                    <a:pt x="594" y="15798"/>
                    <a:pt x="680" y="15868"/>
                    <a:pt x="768" y="15868"/>
                  </a:cubicBezTo>
                  <a:cubicBezTo>
                    <a:pt x="828" y="15868"/>
                    <a:pt x="890" y="15836"/>
                    <a:pt x="918" y="15764"/>
                  </a:cubicBezTo>
                  <a:cubicBezTo>
                    <a:pt x="955" y="15669"/>
                    <a:pt x="984" y="15575"/>
                    <a:pt x="1007" y="15477"/>
                  </a:cubicBezTo>
                  <a:cubicBezTo>
                    <a:pt x="1050" y="15489"/>
                    <a:pt x="1093" y="15497"/>
                    <a:pt x="1136" y="15497"/>
                  </a:cubicBezTo>
                  <a:cubicBezTo>
                    <a:pt x="1199" y="15494"/>
                    <a:pt x="1263" y="15493"/>
                    <a:pt x="1326" y="15493"/>
                  </a:cubicBezTo>
                  <a:cubicBezTo>
                    <a:pt x="2329" y="15493"/>
                    <a:pt x="3272" y="15886"/>
                    <a:pt x="3563" y="16964"/>
                  </a:cubicBezTo>
                  <a:cubicBezTo>
                    <a:pt x="3829" y="17952"/>
                    <a:pt x="3271" y="19373"/>
                    <a:pt x="2186" y="19373"/>
                  </a:cubicBezTo>
                  <a:cubicBezTo>
                    <a:pt x="2043" y="19373"/>
                    <a:pt x="1890" y="19348"/>
                    <a:pt x="1729" y="19294"/>
                  </a:cubicBezTo>
                  <a:cubicBezTo>
                    <a:pt x="1712" y="19288"/>
                    <a:pt x="1696" y="19285"/>
                    <a:pt x="1680" y="19285"/>
                  </a:cubicBezTo>
                  <a:cubicBezTo>
                    <a:pt x="1532" y="19285"/>
                    <a:pt x="1440" y="19533"/>
                    <a:pt x="1603" y="19601"/>
                  </a:cubicBezTo>
                  <a:cubicBezTo>
                    <a:pt x="1838" y="19701"/>
                    <a:pt x="2068" y="19746"/>
                    <a:pt x="2289" y="19746"/>
                  </a:cubicBezTo>
                  <a:cubicBezTo>
                    <a:pt x="3429" y="19746"/>
                    <a:pt x="4311" y="18535"/>
                    <a:pt x="4282" y="17368"/>
                  </a:cubicBezTo>
                  <a:cubicBezTo>
                    <a:pt x="4236" y="15949"/>
                    <a:pt x="3018" y="14782"/>
                    <a:pt x="1640" y="14782"/>
                  </a:cubicBezTo>
                  <a:cubicBezTo>
                    <a:pt x="1472" y="14782"/>
                    <a:pt x="1301" y="14799"/>
                    <a:pt x="1130" y="14835"/>
                  </a:cubicBezTo>
                  <a:cubicBezTo>
                    <a:pt x="1142" y="14718"/>
                    <a:pt x="1150" y="14598"/>
                    <a:pt x="1153" y="14480"/>
                  </a:cubicBezTo>
                  <a:cubicBezTo>
                    <a:pt x="1185" y="14532"/>
                    <a:pt x="1233" y="14569"/>
                    <a:pt x="1293" y="14583"/>
                  </a:cubicBezTo>
                  <a:cubicBezTo>
                    <a:pt x="1498" y="14634"/>
                    <a:pt x="1703" y="14659"/>
                    <a:pt x="1904" y="14659"/>
                  </a:cubicBezTo>
                  <a:cubicBezTo>
                    <a:pt x="3163" y="14659"/>
                    <a:pt x="4294" y="13707"/>
                    <a:pt x="4336" y="12337"/>
                  </a:cubicBezTo>
                  <a:cubicBezTo>
                    <a:pt x="4371" y="11222"/>
                    <a:pt x="3683" y="10400"/>
                    <a:pt x="2778" y="9953"/>
                  </a:cubicBezTo>
                  <a:cubicBezTo>
                    <a:pt x="3649" y="9523"/>
                    <a:pt x="4302" y="8706"/>
                    <a:pt x="4291" y="7603"/>
                  </a:cubicBezTo>
                  <a:cubicBezTo>
                    <a:pt x="4279" y="6030"/>
                    <a:pt x="2881" y="4981"/>
                    <a:pt x="1440" y="4964"/>
                  </a:cubicBezTo>
                  <a:cubicBezTo>
                    <a:pt x="2778" y="4686"/>
                    <a:pt x="4282" y="3589"/>
                    <a:pt x="4187" y="2073"/>
                  </a:cubicBezTo>
                  <a:cubicBezTo>
                    <a:pt x="4132" y="1176"/>
                    <a:pt x="3235" y="1"/>
                    <a:pt x="227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64"/>
          <p:cNvSpPr/>
          <p:nvPr/>
        </p:nvSpPr>
        <p:spPr>
          <a:xfrm>
            <a:off x="318947" y="3007332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4"/>
          <p:cNvSpPr/>
          <p:nvPr/>
        </p:nvSpPr>
        <p:spPr>
          <a:xfrm rot="-1177723">
            <a:off x="7987946" y="318509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64"/>
          <p:cNvGrpSpPr/>
          <p:nvPr/>
        </p:nvGrpSpPr>
        <p:grpSpPr>
          <a:xfrm>
            <a:off x="6985071" y="1516364"/>
            <a:ext cx="394851" cy="387434"/>
            <a:chOff x="1652700" y="3233600"/>
            <a:chExt cx="243525" cy="238950"/>
          </a:xfrm>
        </p:grpSpPr>
        <p:sp>
          <p:nvSpPr>
            <p:cNvPr id="684" name="Google Shape;684;p64"/>
            <p:cNvSpPr/>
            <p:nvPr/>
          </p:nvSpPr>
          <p:spPr>
            <a:xfrm>
              <a:off x="1703900" y="3244775"/>
              <a:ext cx="183975" cy="176100"/>
            </a:xfrm>
            <a:custGeom>
              <a:avLst/>
              <a:gdLst/>
              <a:ahLst/>
              <a:cxnLst/>
              <a:rect l="l" t="t" r="r" b="b"/>
              <a:pathLst>
                <a:path w="7359" h="7044" extrusionOk="0">
                  <a:moveTo>
                    <a:pt x="4124" y="2368"/>
                  </a:moveTo>
                  <a:cubicBezTo>
                    <a:pt x="4220" y="2368"/>
                    <a:pt x="4330" y="2395"/>
                    <a:pt x="4426" y="2395"/>
                  </a:cubicBezTo>
                  <a:cubicBezTo>
                    <a:pt x="4461" y="2395"/>
                    <a:pt x="4495" y="2392"/>
                    <a:pt x="4525" y="2382"/>
                  </a:cubicBezTo>
                  <a:cubicBezTo>
                    <a:pt x="4573" y="2453"/>
                    <a:pt x="4620" y="2525"/>
                    <a:pt x="4692" y="2572"/>
                  </a:cubicBezTo>
                  <a:lnTo>
                    <a:pt x="4739" y="2596"/>
                  </a:lnTo>
                  <a:cubicBezTo>
                    <a:pt x="4763" y="2691"/>
                    <a:pt x="4811" y="2787"/>
                    <a:pt x="4811" y="2882"/>
                  </a:cubicBezTo>
                  <a:lnTo>
                    <a:pt x="4811" y="2906"/>
                  </a:lnTo>
                  <a:cubicBezTo>
                    <a:pt x="4811" y="2953"/>
                    <a:pt x="4811" y="2977"/>
                    <a:pt x="4811" y="3025"/>
                  </a:cubicBezTo>
                  <a:cubicBezTo>
                    <a:pt x="4763" y="3120"/>
                    <a:pt x="4692" y="3239"/>
                    <a:pt x="4620" y="3334"/>
                  </a:cubicBezTo>
                  <a:cubicBezTo>
                    <a:pt x="4573" y="3382"/>
                    <a:pt x="4763" y="3430"/>
                    <a:pt x="4739" y="3477"/>
                  </a:cubicBezTo>
                  <a:cubicBezTo>
                    <a:pt x="4752" y="3452"/>
                    <a:pt x="4758" y="3442"/>
                    <a:pt x="4759" y="3442"/>
                  </a:cubicBezTo>
                  <a:lnTo>
                    <a:pt x="4759" y="3442"/>
                  </a:lnTo>
                  <a:cubicBezTo>
                    <a:pt x="4764" y="3442"/>
                    <a:pt x="4664" y="3672"/>
                    <a:pt x="4644" y="3691"/>
                  </a:cubicBezTo>
                  <a:cubicBezTo>
                    <a:pt x="4596" y="3715"/>
                    <a:pt x="4477" y="3811"/>
                    <a:pt x="4454" y="3858"/>
                  </a:cubicBezTo>
                  <a:cubicBezTo>
                    <a:pt x="4406" y="3906"/>
                    <a:pt x="4340" y="3906"/>
                    <a:pt x="4275" y="3906"/>
                  </a:cubicBezTo>
                  <a:cubicBezTo>
                    <a:pt x="4209" y="3906"/>
                    <a:pt x="4144" y="3906"/>
                    <a:pt x="4096" y="3953"/>
                  </a:cubicBezTo>
                  <a:cubicBezTo>
                    <a:pt x="4049" y="4025"/>
                    <a:pt x="3977" y="4073"/>
                    <a:pt x="3930" y="4120"/>
                  </a:cubicBezTo>
                  <a:lnTo>
                    <a:pt x="3882" y="4144"/>
                  </a:lnTo>
                  <a:lnTo>
                    <a:pt x="3787" y="4168"/>
                  </a:lnTo>
                  <a:cubicBezTo>
                    <a:pt x="3692" y="4168"/>
                    <a:pt x="3787" y="4025"/>
                    <a:pt x="3692" y="4025"/>
                  </a:cubicBezTo>
                  <a:cubicBezTo>
                    <a:pt x="3668" y="4001"/>
                    <a:pt x="3525" y="4001"/>
                    <a:pt x="3525" y="3977"/>
                  </a:cubicBezTo>
                  <a:cubicBezTo>
                    <a:pt x="3501" y="3953"/>
                    <a:pt x="3310" y="3644"/>
                    <a:pt x="3287" y="3620"/>
                  </a:cubicBezTo>
                  <a:cubicBezTo>
                    <a:pt x="3215" y="3334"/>
                    <a:pt x="3239" y="3453"/>
                    <a:pt x="3168" y="3168"/>
                  </a:cubicBezTo>
                  <a:cubicBezTo>
                    <a:pt x="3168" y="3144"/>
                    <a:pt x="3168" y="3144"/>
                    <a:pt x="3144" y="3120"/>
                  </a:cubicBezTo>
                  <a:lnTo>
                    <a:pt x="3168" y="3096"/>
                  </a:lnTo>
                  <a:cubicBezTo>
                    <a:pt x="3215" y="3072"/>
                    <a:pt x="3239" y="3048"/>
                    <a:pt x="3287" y="3025"/>
                  </a:cubicBezTo>
                  <a:cubicBezTo>
                    <a:pt x="3287" y="3025"/>
                    <a:pt x="3453" y="2667"/>
                    <a:pt x="3453" y="2667"/>
                  </a:cubicBezTo>
                  <a:cubicBezTo>
                    <a:pt x="3620" y="2548"/>
                    <a:pt x="3811" y="2453"/>
                    <a:pt x="4025" y="2382"/>
                  </a:cubicBezTo>
                  <a:cubicBezTo>
                    <a:pt x="4055" y="2372"/>
                    <a:pt x="4088" y="2368"/>
                    <a:pt x="4124" y="2368"/>
                  </a:cubicBezTo>
                  <a:close/>
                  <a:moveTo>
                    <a:pt x="6549" y="0"/>
                  </a:moveTo>
                  <a:cubicBezTo>
                    <a:pt x="5144" y="119"/>
                    <a:pt x="3811" y="619"/>
                    <a:pt x="2691" y="1453"/>
                  </a:cubicBezTo>
                  <a:cubicBezTo>
                    <a:pt x="2120" y="1882"/>
                    <a:pt x="1548" y="2358"/>
                    <a:pt x="1024" y="2858"/>
                  </a:cubicBezTo>
                  <a:cubicBezTo>
                    <a:pt x="786" y="3096"/>
                    <a:pt x="548" y="3334"/>
                    <a:pt x="334" y="3596"/>
                  </a:cubicBezTo>
                  <a:cubicBezTo>
                    <a:pt x="143" y="3787"/>
                    <a:pt x="24" y="4049"/>
                    <a:pt x="0" y="4334"/>
                  </a:cubicBezTo>
                  <a:cubicBezTo>
                    <a:pt x="24" y="4525"/>
                    <a:pt x="96" y="4715"/>
                    <a:pt x="238" y="4858"/>
                  </a:cubicBezTo>
                  <a:cubicBezTo>
                    <a:pt x="286" y="4930"/>
                    <a:pt x="357" y="5001"/>
                    <a:pt x="429" y="5049"/>
                  </a:cubicBezTo>
                  <a:lnTo>
                    <a:pt x="2167" y="6883"/>
                  </a:lnTo>
                  <a:cubicBezTo>
                    <a:pt x="2286" y="6990"/>
                    <a:pt x="2435" y="7043"/>
                    <a:pt x="2584" y="7043"/>
                  </a:cubicBezTo>
                  <a:cubicBezTo>
                    <a:pt x="2733" y="7043"/>
                    <a:pt x="2882" y="6990"/>
                    <a:pt x="3001" y="6883"/>
                  </a:cubicBezTo>
                  <a:cubicBezTo>
                    <a:pt x="3692" y="6240"/>
                    <a:pt x="4358" y="5573"/>
                    <a:pt x="5025" y="4882"/>
                  </a:cubicBezTo>
                  <a:cubicBezTo>
                    <a:pt x="5359" y="4549"/>
                    <a:pt x="5692" y="4168"/>
                    <a:pt x="5978" y="3811"/>
                  </a:cubicBezTo>
                  <a:cubicBezTo>
                    <a:pt x="6263" y="3406"/>
                    <a:pt x="6502" y="2977"/>
                    <a:pt x="6668" y="2501"/>
                  </a:cubicBezTo>
                  <a:lnTo>
                    <a:pt x="7311" y="1000"/>
                  </a:lnTo>
                  <a:cubicBezTo>
                    <a:pt x="7359" y="786"/>
                    <a:pt x="7311" y="572"/>
                    <a:pt x="7145" y="429"/>
                  </a:cubicBezTo>
                  <a:lnTo>
                    <a:pt x="7168" y="429"/>
                  </a:lnTo>
                  <a:cubicBezTo>
                    <a:pt x="7121" y="405"/>
                    <a:pt x="7097" y="381"/>
                    <a:pt x="7073" y="357"/>
                  </a:cubicBezTo>
                  <a:cubicBezTo>
                    <a:pt x="6978" y="143"/>
                    <a:pt x="6764" y="0"/>
                    <a:pt x="65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64"/>
            <p:cNvSpPr/>
            <p:nvPr/>
          </p:nvSpPr>
          <p:spPr>
            <a:xfrm>
              <a:off x="1655675" y="3382875"/>
              <a:ext cx="89325" cy="89675"/>
            </a:xfrm>
            <a:custGeom>
              <a:avLst/>
              <a:gdLst/>
              <a:ahLst/>
              <a:cxnLst/>
              <a:rect l="l" t="t" r="r" b="b"/>
              <a:pathLst>
                <a:path w="3573" h="3587" extrusionOk="0">
                  <a:moveTo>
                    <a:pt x="1795" y="0"/>
                  </a:moveTo>
                  <a:cubicBezTo>
                    <a:pt x="1698" y="0"/>
                    <a:pt x="1601" y="26"/>
                    <a:pt x="1524" y="73"/>
                  </a:cubicBezTo>
                  <a:cubicBezTo>
                    <a:pt x="1286" y="239"/>
                    <a:pt x="1096" y="430"/>
                    <a:pt x="929" y="668"/>
                  </a:cubicBezTo>
                  <a:cubicBezTo>
                    <a:pt x="786" y="882"/>
                    <a:pt x="691" y="1097"/>
                    <a:pt x="596" y="1335"/>
                  </a:cubicBezTo>
                  <a:cubicBezTo>
                    <a:pt x="453" y="1740"/>
                    <a:pt x="381" y="2168"/>
                    <a:pt x="215" y="2573"/>
                  </a:cubicBezTo>
                  <a:cubicBezTo>
                    <a:pt x="191" y="2621"/>
                    <a:pt x="167" y="2668"/>
                    <a:pt x="143" y="2716"/>
                  </a:cubicBezTo>
                  <a:cubicBezTo>
                    <a:pt x="0" y="2954"/>
                    <a:pt x="48" y="3240"/>
                    <a:pt x="238" y="3430"/>
                  </a:cubicBezTo>
                  <a:cubicBezTo>
                    <a:pt x="337" y="3529"/>
                    <a:pt x="479" y="3586"/>
                    <a:pt x="627" y="3586"/>
                  </a:cubicBezTo>
                  <a:cubicBezTo>
                    <a:pt x="728" y="3586"/>
                    <a:pt x="832" y="3560"/>
                    <a:pt x="929" y="3502"/>
                  </a:cubicBezTo>
                  <a:lnTo>
                    <a:pt x="977" y="3478"/>
                  </a:lnTo>
                  <a:cubicBezTo>
                    <a:pt x="1810" y="3145"/>
                    <a:pt x="2810" y="3073"/>
                    <a:pt x="3406" y="2311"/>
                  </a:cubicBezTo>
                  <a:cubicBezTo>
                    <a:pt x="3499" y="2195"/>
                    <a:pt x="3569" y="2056"/>
                    <a:pt x="3572" y="1917"/>
                  </a:cubicBezTo>
                  <a:lnTo>
                    <a:pt x="3572" y="1917"/>
                  </a:lnTo>
                  <a:cubicBezTo>
                    <a:pt x="3572" y="1921"/>
                    <a:pt x="3572" y="1926"/>
                    <a:pt x="3572" y="1930"/>
                  </a:cubicBezTo>
                  <a:lnTo>
                    <a:pt x="3572" y="1906"/>
                  </a:lnTo>
                  <a:cubicBezTo>
                    <a:pt x="3572" y="1910"/>
                    <a:pt x="3572" y="1913"/>
                    <a:pt x="3572" y="1917"/>
                  </a:cubicBezTo>
                  <a:lnTo>
                    <a:pt x="3572" y="1917"/>
                  </a:lnTo>
                  <a:cubicBezTo>
                    <a:pt x="3570" y="1780"/>
                    <a:pt x="3523" y="1665"/>
                    <a:pt x="3453" y="1573"/>
                  </a:cubicBezTo>
                  <a:cubicBezTo>
                    <a:pt x="3330" y="1435"/>
                    <a:pt x="3158" y="1356"/>
                    <a:pt x="2987" y="1356"/>
                  </a:cubicBezTo>
                  <a:cubicBezTo>
                    <a:pt x="2893" y="1356"/>
                    <a:pt x="2800" y="1379"/>
                    <a:pt x="2715" y="1430"/>
                  </a:cubicBezTo>
                  <a:cubicBezTo>
                    <a:pt x="2596" y="1501"/>
                    <a:pt x="2477" y="1573"/>
                    <a:pt x="2358" y="1621"/>
                  </a:cubicBezTo>
                  <a:cubicBezTo>
                    <a:pt x="2406" y="1335"/>
                    <a:pt x="2429" y="1025"/>
                    <a:pt x="2406" y="739"/>
                  </a:cubicBezTo>
                  <a:cubicBezTo>
                    <a:pt x="2406" y="692"/>
                    <a:pt x="2382" y="644"/>
                    <a:pt x="2382" y="597"/>
                  </a:cubicBezTo>
                  <a:cubicBezTo>
                    <a:pt x="2382" y="501"/>
                    <a:pt x="2358" y="382"/>
                    <a:pt x="2310" y="287"/>
                  </a:cubicBezTo>
                  <a:cubicBezTo>
                    <a:pt x="2215" y="144"/>
                    <a:pt x="2096" y="49"/>
                    <a:pt x="1953" y="25"/>
                  </a:cubicBezTo>
                  <a:cubicBezTo>
                    <a:pt x="1902" y="8"/>
                    <a:pt x="1849" y="0"/>
                    <a:pt x="1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64"/>
            <p:cNvSpPr/>
            <p:nvPr/>
          </p:nvSpPr>
          <p:spPr>
            <a:xfrm>
              <a:off x="1767225" y="3300400"/>
              <a:ext cx="70875" cy="51525"/>
            </a:xfrm>
            <a:custGeom>
              <a:avLst/>
              <a:gdLst/>
              <a:ahLst/>
              <a:cxnLst/>
              <a:rect l="l" t="t" r="r" b="b"/>
              <a:pathLst>
                <a:path w="2835" h="2061" extrusionOk="0">
                  <a:moveTo>
                    <a:pt x="1316" y="471"/>
                  </a:moveTo>
                  <a:cubicBezTo>
                    <a:pt x="1762" y="471"/>
                    <a:pt x="2169" y="1041"/>
                    <a:pt x="1825" y="1443"/>
                  </a:cubicBezTo>
                  <a:cubicBezTo>
                    <a:pt x="1702" y="1575"/>
                    <a:pt x="1542" y="1636"/>
                    <a:pt x="1384" y="1636"/>
                  </a:cubicBezTo>
                  <a:cubicBezTo>
                    <a:pt x="1144" y="1636"/>
                    <a:pt x="911" y="1496"/>
                    <a:pt x="825" y="1252"/>
                  </a:cubicBezTo>
                  <a:cubicBezTo>
                    <a:pt x="730" y="1014"/>
                    <a:pt x="801" y="752"/>
                    <a:pt x="992" y="585"/>
                  </a:cubicBezTo>
                  <a:cubicBezTo>
                    <a:pt x="1095" y="505"/>
                    <a:pt x="1207" y="471"/>
                    <a:pt x="1316" y="471"/>
                  </a:cubicBezTo>
                  <a:close/>
                  <a:moveTo>
                    <a:pt x="1485" y="0"/>
                  </a:moveTo>
                  <a:cubicBezTo>
                    <a:pt x="1233" y="0"/>
                    <a:pt x="973" y="103"/>
                    <a:pt x="754" y="347"/>
                  </a:cubicBezTo>
                  <a:cubicBezTo>
                    <a:pt x="0" y="1118"/>
                    <a:pt x="736" y="2060"/>
                    <a:pt x="1502" y="2060"/>
                  </a:cubicBezTo>
                  <a:cubicBezTo>
                    <a:pt x="1801" y="2060"/>
                    <a:pt x="2105" y="1916"/>
                    <a:pt x="2325" y="1562"/>
                  </a:cubicBezTo>
                  <a:cubicBezTo>
                    <a:pt x="2834" y="807"/>
                    <a:pt x="2192" y="0"/>
                    <a:pt x="1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4"/>
            <p:cNvSpPr/>
            <p:nvPr/>
          </p:nvSpPr>
          <p:spPr>
            <a:xfrm>
              <a:off x="1824100" y="3275800"/>
              <a:ext cx="33050" cy="23475"/>
            </a:xfrm>
            <a:custGeom>
              <a:avLst/>
              <a:gdLst/>
              <a:ahLst/>
              <a:cxnLst/>
              <a:rect l="l" t="t" r="r" b="b"/>
              <a:pathLst>
                <a:path w="1322" h="939" extrusionOk="0">
                  <a:moveTo>
                    <a:pt x="652" y="0"/>
                  </a:moveTo>
                  <a:cubicBezTo>
                    <a:pt x="537" y="0"/>
                    <a:pt x="417" y="48"/>
                    <a:pt x="312" y="164"/>
                  </a:cubicBezTo>
                  <a:cubicBezTo>
                    <a:pt x="0" y="495"/>
                    <a:pt x="311" y="939"/>
                    <a:pt x="667" y="939"/>
                  </a:cubicBezTo>
                  <a:cubicBezTo>
                    <a:pt x="772" y="939"/>
                    <a:pt x="881" y="900"/>
                    <a:pt x="979" y="807"/>
                  </a:cubicBezTo>
                  <a:cubicBezTo>
                    <a:pt x="1321" y="465"/>
                    <a:pt x="1010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4"/>
            <p:cNvSpPr/>
            <p:nvPr/>
          </p:nvSpPr>
          <p:spPr>
            <a:xfrm>
              <a:off x="1652700" y="3233600"/>
              <a:ext cx="243525" cy="236925"/>
            </a:xfrm>
            <a:custGeom>
              <a:avLst/>
              <a:gdLst/>
              <a:ahLst/>
              <a:cxnLst/>
              <a:rect l="l" t="t" r="r" b="b"/>
              <a:pathLst>
                <a:path w="9741" h="9477" extrusionOk="0">
                  <a:moveTo>
                    <a:pt x="3930" y="2448"/>
                  </a:moveTo>
                  <a:lnTo>
                    <a:pt x="3930" y="2448"/>
                  </a:lnTo>
                  <a:cubicBezTo>
                    <a:pt x="3644" y="2733"/>
                    <a:pt x="3382" y="3043"/>
                    <a:pt x="3120" y="3353"/>
                  </a:cubicBezTo>
                  <a:cubicBezTo>
                    <a:pt x="2858" y="3638"/>
                    <a:pt x="2596" y="3924"/>
                    <a:pt x="2334" y="4186"/>
                  </a:cubicBezTo>
                  <a:cubicBezTo>
                    <a:pt x="2239" y="4305"/>
                    <a:pt x="2120" y="4424"/>
                    <a:pt x="2001" y="4520"/>
                  </a:cubicBezTo>
                  <a:cubicBezTo>
                    <a:pt x="1667" y="4186"/>
                    <a:pt x="1310" y="3829"/>
                    <a:pt x="953" y="3519"/>
                  </a:cubicBezTo>
                  <a:cubicBezTo>
                    <a:pt x="1953" y="3210"/>
                    <a:pt x="2953" y="2805"/>
                    <a:pt x="3930" y="2448"/>
                  </a:cubicBezTo>
                  <a:close/>
                  <a:moveTo>
                    <a:pt x="2763" y="6282"/>
                  </a:moveTo>
                  <a:cubicBezTo>
                    <a:pt x="3025" y="6377"/>
                    <a:pt x="3239" y="6568"/>
                    <a:pt x="3358" y="6806"/>
                  </a:cubicBezTo>
                  <a:cubicBezTo>
                    <a:pt x="3310" y="7020"/>
                    <a:pt x="3168" y="7163"/>
                    <a:pt x="2977" y="7234"/>
                  </a:cubicBezTo>
                  <a:cubicBezTo>
                    <a:pt x="2739" y="7306"/>
                    <a:pt x="2477" y="7353"/>
                    <a:pt x="2239" y="7377"/>
                  </a:cubicBezTo>
                  <a:cubicBezTo>
                    <a:pt x="2239" y="7044"/>
                    <a:pt x="2310" y="6734"/>
                    <a:pt x="2453" y="6472"/>
                  </a:cubicBezTo>
                  <a:lnTo>
                    <a:pt x="2429" y="6472"/>
                  </a:lnTo>
                  <a:cubicBezTo>
                    <a:pt x="2525" y="6377"/>
                    <a:pt x="2644" y="6306"/>
                    <a:pt x="2763" y="6282"/>
                  </a:cubicBezTo>
                  <a:close/>
                  <a:moveTo>
                    <a:pt x="7049" y="5925"/>
                  </a:moveTo>
                  <a:lnTo>
                    <a:pt x="7049" y="5925"/>
                  </a:lnTo>
                  <a:cubicBezTo>
                    <a:pt x="6930" y="6282"/>
                    <a:pt x="6787" y="6687"/>
                    <a:pt x="6692" y="7044"/>
                  </a:cubicBezTo>
                  <a:cubicBezTo>
                    <a:pt x="6549" y="7639"/>
                    <a:pt x="6454" y="8235"/>
                    <a:pt x="6311" y="8806"/>
                  </a:cubicBezTo>
                  <a:cubicBezTo>
                    <a:pt x="5906" y="8425"/>
                    <a:pt x="5501" y="8068"/>
                    <a:pt x="5097" y="7711"/>
                  </a:cubicBezTo>
                  <a:cubicBezTo>
                    <a:pt x="5263" y="7568"/>
                    <a:pt x="5430" y="7425"/>
                    <a:pt x="5573" y="7258"/>
                  </a:cubicBezTo>
                  <a:cubicBezTo>
                    <a:pt x="5859" y="6996"/>
                    <a:pt x="6287" y="6591"/>
                    <a:pt x="6597" y="6329"/>
                  </a:cubicBezTo>
                  <a:lnTo>
                    <a:pt x="7049" y="5925"/>
                  </a:lnTo>
                  <a:close/>
                  <a:moveTo>
                    <a:pt x="2263" y="6187"/>
                  </a:moveTo>
                  <a:lnTo>
                    <a:pt x="2215" y="6210"/>
                  </a:lnTo>
                  <a:cubicBezTo>
                    <a:pt x="1882" y="6615"/>
                    <a:pt x="1667" y="7115"/>
                    <a:pt x="1620" y="7663"/>
                  </a:cubicBezTo>
                  <a:cubicBezTo>
                    <a:pt x="1620" y="7887"/>
                    <a:pt x="1810" y="7965"/>
                    <a:pt x="1996" y="7965"/>
                  </a:cubicBezTo>
                  <a:cubicBezTo>
                    <a:pt x="2047" y="7965"/>
                    <a:pt x="2097" y="7959"/>
                    <a:pt x="2144" y="7949"/>
                  </a:cubicBezTo>
                  <a:cubicBezTo>
                    <a:pt x="2644" y="7925"/>
                    <a:pt x="3120" y="7734"/>
                    <a:pt x="3477" y="7401"/>
                  </a:cubicBezTo>
                  <a:cubicBezTo>
                    <a:pt x="3477" y="7449"/>
                    <a:pt x="3477" y="7472"/>
                    <a:pt x="3477" y="7496"/>
                  </a:cubicBezTo>
                  <a:cubicBezTo>
                    <a:pt x="3310" y="8639"/>
                    <a:pt x="2024" y="8973"/>
                    <a:pt x="1048" y="9068"/>
                  </a:cubicBezTo>
                  <a:lnTo>
                    <a:pt x="1024" y="9068"/>
                  </a:lnTo>
                  <a:lnTo>
                    <a:pt x="548" y="9116"/>
                  </a:lnTo>
                  <a:cubicBezTo>
                    <a:pt x="596" y="8616"/>
                    <a:pt x="667" y="8139"/>
                    <a:pt x="810" y="7639"/>
                  </a:cubicBezTo>
                  <a:cubicBezTo>
                    <a:pt x="953" y="7187"/>
                    <a:pt x="1096" y="6639"/>
                    <a:pt x="1548" y="6377"/>
                  </a:cubicBezTo>
                  <a:cubicBezTo>
                    <a:pt x="1762" y="6258"/>
                    <a:pt x="2001" y="6187"/>
                    <a:pt x="2263" y="6187"/>
                  </a:cubicBezTo>
                  <a:close/>
                  <a:moveTo>
                    <a:pt x="8660" y="1"/>
                  </a:moveTo>
                  <a:cubicBezTo>
                    <a:pt x="8579" y="1"/>
                    <a:pt x="8502" y="7"/>
                    <a:pt x="8431" y="19"/>
                  </a:cubicBezTo>
                  <a:cubicBezTo>
                    <a:pt x="8216" y="42"/>
                    <a:pt x="8026" y="90"/>
                    <a:pt x="7835" y="138"/>
                  </a:cubicBezTo>
                  <a:cubicBezTo>
                    <a:pt x="6930" y="352"/>
                    <a:pt x="6097" y="733"/>
                    <a:pt x="5335" y="1257"/>
                  </a:cubicBezTo>
                  <a:cubicBezTo>
                    <a:pt x="5025" y="1447"/>
                    <a:pt x="4739" y="1686"/>
                    <a:pt x="4477" y="1924"/>
                  </a:cubicBezTo>
                  <a:lnTo>
                    <a:pt x="4454" y="1924"/>
                  </a:lnTo>
                  <a:cubicBezTo>
                    <a:pt x="3549" y="2114"/>
                    <a:pt x="2667" y="2376"/>
                    <a:pt x="1810" y="2662"/>
                  </a:cubicBezTo>
                  <a:lnTo>
                    <a:pt x="762" y="2995"/>
                  </a:lnTo>
                  <a:cubicBezTo>
                    <a:pt x="548" y="3091"/>
                    <a:pt x="262" y="3067"/>
                    <a:pt x="95" y="3257"/>
                  </a:cubicBezTo>
                  <a:cubicBezTo>
                    <a:pt x="0" y="3376"/>
                    <a:pt x="24" y="3543"/>
                    <a:pt x="143" y="3638"/>
                  </a:cubicBezTo>
                  <a:cubicBezTo>
                    <a:pt x="572" y="3972"/>
                    <a:pt x="953" y="4305"/>
                    <a:pt x="1334" y="4662"/>
                  </a:cubicBezTo>
                  <a:cubicBezTo>
                    <a:pt x="1667" y="4996"/>
                    <a:pt x="2001" y="5329"/>
                    <a:pt x="2334" y="5663"/>
                  </a:cubicBezTo>
                  <a:cubicBezTo>
                    <a:pt x="2264" y="5653"/>
                    <a:pt x="2193" y="5648"/>
                    <a:pt x="2122" y="5648"/>
                  </a:cubicBezTo>
                  <a:cubicBezTo>
                    <a:pt x="1689" y="5648"/>
                    <a:pt x="1256" y="5829"/>
                    <a:pt x="929" y="6115"/>
                  </a:cubicBezTo>
                  <a:cubicBezTo>
                    <a:pt x="167" y="6901"/>
                    <a:pt x="119" y="8282"/>
                    <a:pt x="191" y="9306"/>
                  </a:cubicBezTo>
                  <a:cubicBezTo>
                    <a:pt x="169" y="9391"/>
                    <a:pt x="243" y="9477"/>
                    <a:pt x="327" y="9477"/>
                  </a:cubicBezTo>
                  <a:cubicBezTo>
                    <a:pt x="337" y="9477"/>
                    <a:pt x="347" y="9475"/>
                    <a:pt x="357" y="9473"/>
                  </a:cubicBezTo>
                  <a:lnTo>
                    <a:pt x="691" y="9449"/>
                  </a:lnTo>
                  <a:cubicBezTo>
                    <a:pt x="1524" y="9354"/>
                    <a:pt x="2382" y="9282"/>
                    <a:pt x="3072" y="8782"/>
                  </a:cubicBezTo>
                  <a:cubicBezTo>
                    <a:pt x="3596" y="8425"/>
                    <a:pt x="3906" y="7806"/>
                    <a:pt x="3882" y="7163"/>
                  </a:cubicBezTo>
                  <a:lnTo>
                    <a:pt x="3882" y="7163"/>
                  </a:lnTo>
                  <a:cubicBezTo>
                    <a:pt x="4406" y="7711"/>
                    <a:pt x="5001" y="8163"/>
                    <a:pt x="5573" y="8639"/>
                  </a:cubicBezTo>
                  <a:cubicBezTo>
                    <a:pt x="5835" y="8878"/>
                    <a:pt x="6073" y="9116"/>
                    <a:pt x="6311" y="9354"/>
                  </a:cubicBezTo>
                  <a:cubicBezTo>
                    <a:pt x="6339" y="9382"/>
                    <a:pt x="6375" y="9395"/>
                    <a:pt x="6411" y="9395"/>
                  </a:cubicBezTo>
                  <a:cubicBezTo>
                    <a:pt x="6465" y="9395"/>
                    <a:pt x="6520" y="9364"/>
                    <a:pt x="6549" y="9306"/>
                  </a:cubicBezTo>
                  <a:cubicBezTo>
                    <a:pt x="6835" y="8211"/>
                    <a:pt x="6954" y="7068"/>
                    <a:pt x="7359" y="6020"/>
                  </a:cubicBezTo>
                  <a:cubicBezTo>
                    <a:pt x="7430" y="5829"/>
                    <a:pt x="7502" y="5639"/>
                    <a:pt x="7549" y="5472"/>
                  </a:cubicBezTo>
                  <a:lnTo>
                    <a:pt x="7645" y="5401"/>
                  </a:lnTo>
                  <a:cubicBezTo>
                    <a:pt x="7758" y="5174"/>
                    <a:pt x="7586" y="4946"/>
                    <a:pt x="7379" y="4946"/>
                  </a:cubicBezTo>
                  <a:cubicBezTo>
                    <a:pt x="7326" y="4946"/>
                    <a:pt x="7270" y="4962"/>
                    <a:pt x="7216" y="4996"/>
                  </a:cubicBezTo>
                  <a:cubicBezTo>
                    <a:pt x="6430" y="5829"/>
                    <a:pt x="5597" y="6663"/>
                    <a:pt x="4882" y="7544"/>
                  </a:cubicBezTo>
                  <a:cubicBezTo>
                    <a:pt x="4525" y="7234"/>
                    <a:pt x="4215" y="6925"/>
                    <a:pt x="3906" y="6568"/>
                  </a:cubicBezTo>
                  <a:cubicBezTo>
                    <a:pt x="3334" y="5972"/>
                    <a:pt x="2787" y="5353"/>
                    <a:pt x="2215" y="4758"/>
                  </a:cubicBezTo>
                  <a:lnTo>
                    <a:pt x="2572" y="4424"/>
                  </a:lnTo>
                  <a:cubicBezTo>
                    <a:pt x="2929" y="4067"/>
                    <a:pt x="3287" y="3686"/>
                    <a:pt x="3620" y="3305"/>
                  </a:cubicBezTo>
                  <a:cubicBezTo>
                    <a:pt x="4787" y="1971"/>
                    <a:pt x="6168" y="995"/>
                    <a:pt x="7930" y="662"/>
                  </a:cubicBezTo>
                  <a:cubicBezTo>
                    <a:pt x="8145" y="638"/>
                    <a:pt x="8383" y="590"/>
                    <a:pt x="8597" y="566"/>
                  </a:cubicBezTo>
                  <a:cubicBezTo>
                    <a:pt x="8907" y="566"/>
                    <a:pt x="9145" y="876"/>
                    <a:pt x="9050" y="1162"/>
                  </a:cubicBezTo>
                  <a:cubicBezTo>
                    <a:pt x="8954" y="1971"/>
                    <a:pt x="8764" y="2757"/>
                    <a:pt x="8478" y="3495"/>
                  </a:cubicBezTo>
                  <a:cubicBezTo>
                    <a:pt x="8413" y="3627"/>
                    <a:pt x="8527" y="3746"/>
                    <a:pt x="8644" y="3746"/>
                  </a:cubicBezTo>
                  <a:cubicBezTo>
                    <a:pt x="8697" y="3746"/>
                    <a:pt x="8751" y="3722"/>
                    <a:pt x="8788" y="3662"/>
                  </a:cubicBezTo>
                  <a:cubicBezTo>
                    <a:pt x="9026" y="3257"/>
                    <a:pt x="9216" y="2829"/>
                    <a:pt x="9359" y="2400"/>
                  </a:cubicBezTo>
                  <a:cubicBezTo>
                    <a:pt x="9478" y="2019"/>
                    <a:pt x="9550" y="1638"/>
                    <a:pt x="9621" y="1257"/>
                  </a:cubicBezTo>
                  <a:cubicBezTo>
                    <a:pt x="9740" y="709"/>
                    <a:pt x="9431" y="185"/>
                    <a:pt x="8907" y="19"/>
                  </a:cubicBezTo>
                  <a:cubicBezTo>
                    <a:pt x="8823" y="7"/>
                    <a:pt x="8740" y="1"/>
                    <a:pt x="8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7976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63"/>
          <p:cNvGrpSpPr/>
          <p:nvPr/>
        </p:nvGrpSpPr>
        <p:grpSpPr>
          <a:xfrm>
            <a:off x="315310" y="1461510"/>
            <a:ext cx="3970958" cy="2530740"/>
            <a:chOff x="1540350" y="826005"/>
            <a:chExt cx="6259025" cy="3378825"/>
          </a:xfrm>
        </p:grpSpPr>
        <p:sp>
          <p:nvSpPr>
            <p:cNvPr id="628" name="Google Shape;628;p63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63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63"/>
          <p:cNvGrpSpPr/>
          <p:nvPr/>
        </p:nvGrpSpPr>
        <p:grpSpPr>
          <a:xfrm>
            <a:off x="4330410" y="1522031"/>
            <a:ext cx="4037018" cy="2564601"/>
            <a:chOff x="1448913" y="909170"/>
            <a:chExt cx="6173500" cy="3424034"/>
          </a:xfrm>
        </p:grpSpPr>
        <p:sp>
          <p:nvSpPr>
            <p:cNvPr id="631" name="Google Shape;631;p63"/>
            <p:cNvSpPr/>
            <p:nvPr/>
          </p:nvSpPr>
          <p:spPr>
            <a:xfrm rot="-57798">
              <a:off x="1448492" y="1357503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3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63"/>
          <p:cNvSpPr/>
          <p:nvPr/>
        </p:nvSpPr>
        <p:spPr>
          <a:xfrm>
            <a:off x="3396900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63"/>
          <p:cNvSpPr/>
          <p:nvPr/>
        </p:nvSpPr>
        <p:spPr>
          <a:xfrm>
            <a:off x="7600075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63"/>
          <p:cNvGrpSpPr/>
          <p:nvPr/>
        </p:nvGrpSpPr>
        <p:grpSpPr>
          <a:xfrm>
            <a:off x="3587595" y="1360793"/>
            <a:ext cx="485880" cy="448193"/>
            <a:chOff x="712875" y="2205450"/>
            <a:chExt cx="233675" cy="215550"/>
          </a:xfrm>
        </p:grpSpPr>
        <p:sp>
          <p:nvSpPr>
            <p:cNvPr id="636" name="Google Shape;636;p63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63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63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63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63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63"/>
          <p:cNvGrpSpPr/>
          <p:nvPr/>
        </p:nvGrpSpPr>
        <p:grpSpPr>
          <a:xfrm>
            <a:off x="7790767" y="1360823"/>
            <a:ext cx="485880" cy="448141"/>
            <a:chOff x="751275" y="1814050"/>
            <a:chExt cx="233675" cy="215525"/>
          </a:xfrm>
        </p:grpSpPr>
        <p:sp>
          <p:nvSpPr>
            <p:cNvPr id="642" name="Google Shape;642;p63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3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3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3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63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63"/>
          <p:cNvSpPr/>
          <p:nvPr/>
        </p:nvSpPr>
        <p:spPr>
          <a:xfrm rot="2006702">
            <a:off x="2406601" y="3743379"/>
            <a:ext cx="588826" cy="566095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63"/>
          <p:cNvSpPr/>
          <p:nvPr/>
        </p:nvSpPr>
        <p:spPr>
          <a:xfrm>
            <a:off x="8094221" y="298183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63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hát</a:t>
            </a:r>
            <a:endParaRPr dirty="0"/>
          </a:p>
        </p:txBody>
      </p:sp>
      <p:sp>
        <p:nvSpPr>
          <p:cNvPr id="650" name="Google Shape;650;p63"/>
          <p:cNvSpPr txBox="1">
            <a:spLocks noGrp="1"/>
          </p:cNvSpPr>
          <p:nvPr>
            <p:ph type="subTitle" idx="1"/>
          </p:nvPr>
        </p:nvSpPr>
        <p:spPr>
          <a:xfrm>
            <a:off x="1049732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5</a:t>
            </a:r>
            <a:endParaRPr dirty="0"/>
          </a:p>
        </p:txBody>
      </p:sp>
      <p:sp>
        <p:nvSpPr>
          <p:cNvPr id="651" name="Google Shape;651;p63"/>
          <p:cNvSpPr txBox="1">
            <a:spLocks noGrp="1"/>
          </p:cNvSpPr>
          <p:nvPr>
            <p:ph type="subTitle" idx="2"/>
          </p:nvPr>
        </p:nvSpPr>
        <p:spPr>
          <a:xfrm>
            <a:off x="504497" y="2184217"/>
            <a:ext cx="3721075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/>
            <a:r>
              <a:rPr lang="vi-VN" sz="2000" dirty="0"/>
              <a:t>Mái tóc mẹ thơm </a:t>
            </a:r>
            <a:endParaRPr lang="en-US" sz="2000" dirty="0"/>
          </a:p>
          <a:p>
            <a:pPr marL="0" lvl="0" indent="0" algn="l"/>
            <a:r>
              <a:rPr lang="vi-VN" sz="2000" dirty="0"/>
              <a:t>ánh mắt mẹ hiền</a:t>
            </a:r>
            <a:endParaRPr sz="2000" dirty="0"/>
          </a:p>
        </p:txBody>
      </p:sp>
      <p:sp>
        <p:nvSpPr>
          <p:cNvPr id="652" name="Google Shape;652;p63"/>
          <p:cNvSpPr txBox="1">
            <a:spLocks noGrp="1"/>
          </p:cNvSpPr>
          <p:nvPr>
            <p:ph type="subTitle" idx="3"/>
          </p:nvPr>
        </p:nvSpPr>
        <p:spPr>
          <a:xfrm>
            <a:off x="5286225" y="183376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6</a:t>
            </a:r>
            <a:endParaRPr dirty="0"/>
          </a:p>
        </p:txBody>
      </p:sp>
      <p:sp>
        <p:nvSpPr>
          <p:cNvPr id="653" name="Google Shape;653;p63"/>
          <p:cNvSpPr txBox="1">
            <a:spLocks noGrp="1"/>
          </p:cNvSpPr>
          <p:nvPr>
            <p:ph type="subTitle" idx="4"/>
          </p:nvPr>
        </p:nvSpPr>
        <p:spPr>
          <a:xfrm>
            <a:off x="4504971" y="2184217"/>
            <a:ext cx="3861475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000" dirty="0" err="1"/>
              <a:t>Thích</a:t>
            </a:r>
            <a:r>
              <a:rPr lang="en-US" sz="2000" dirty="0"/>
              <a:t> </a:t>
            </a:r>
            <a:r>
              <a:rPr lang="en-US" sz="2000" dirty="0" err="1"/>
              <a:t>nhất</a:t>
            </a:r>
            <a:r>
              <a:rPr lang="en-US" sz="2000" dirty="0"/>
              <a:t> </a:t>
            </a:r>
            <a:r>
              <a:rPr lang="en-US" sz="2000" dirty="0" err="1"/>
              <a:t>mẹ</a:t>
            </a:r>
            <a:r>
              <a:rPr lang="en-US" sz="2000" dirty="0"/>
              <a:t> </a:t>
            </a:r>
            <a:r>
              <a:rPr lang="en-US" sz="2000" dirty="0" err="1"/>
              <a:t>hát</a:t>
            </a:r>
            <a:r>
              <a:rPr lang="en-US" sz="2000" dirty="0"/>
              <a:t> con </a:t>
            </a:r>
            <a:r>
              <a:rPr lang="en-US" sz="2000" dirty="0" err="1"/>
              <a:t>sẽ</a:t>
            </a:r>
            <a:r>
              <a:rPr lang="en-US" sz="2000" dirty="0"/>
              <a:t> </a:t>
            </a:r>
            <a:r>
              <a:rPr lang="en-US" sz="2000" dirty="0" err="1"/>
              <a:t>ngủ</a:t>
            </a:r>
            <a:r>
              <a:rPr lang="en-US" sz="2000" dirty="0"/>
              <a:t> </a:t>
            </a:r>
            <a:r>
              <a:rPr lang="en-US" sz="2000" dirty="0" err="1"/>
              <a:t>yên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965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63"/>
          <p:cNvGrpSpPr/>
          <p:nvPr/>
        </p:nvGrpSpPr>
        <p:grpSpPr>
          <a:xfrm>
            <a:off x="39009" y="1395443"/>
            <a:ext cx="3970958" cy="2530740"/>
            <a:chOff x="1540350" y="826005"/>
            <a:chExt cx="6259025" cy="3378825"/>
          </a:xfrm>
        </p:grpSpPr>
        <p:sp>
          <p:nvSpPr>
            <p:cNvPr id="628" name="Google Shape;628;p63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63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" name="Google Shape;630;p63"/>
          <p:cNvGrpSpPr/>
          <p:nvPr/>
        </p:nvGrpSpPr>
        <p:grpSpPr>
          <a:xfrm>
            <a:off x="4360602" y="1516147"/>
            <a:ext cx="4037018" cy="2564601"/>
            <a:chOff x="1448913" y="909170"/>
            <a:chExt cx="6173500" cy="3424034"/>
          </a:xfrm>
        </p:grpSpPr>
        <p:sp>
          <p:nvSpPr>
            <p:cNvPr id="631" name="Google Shape;631;p63"/>
            <p:cNvSpPr/>
            <p:nvPr/>
          </p:nvSpPr>
          <p:spPr>
            <a:xfrm rot="-57798">
              <a:off x="1448492" y="1357503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3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63"/>
          <p:cNvSpPr/>
          <p:nvPr/>
        </p:nvSpPr>
        <p:spPr>
          <a:xfrm>
            <a:off x="3396900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63"/>
          <p:cNvSpPr/>
          <p:nvPr/>
        </p:nvSpPr>
        <p:spPr>
          <a:xfrm>
            <a:off x="7600075" y="11512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" name="Google Shape;635;p63"/>
          <p:cNvGrpSpPr/>
          <p:nvPr/>
        </p:nvGrpSpPr>
        <p:grpSpPr>
          <a:xfrm>
            <a:off x="3587595" y="1360793"/>
            <a:ext cx="485880" cy="448193"/>
            <a:chOff x="712875" y="2205450"/>
            <a:chExt cx="233675" cy="215550"/>
          </a:xfrm>
        </p:grpSpPr>
        <p:sp>
          <p:nvSpPr>
            <p:cNvPr id="636" name="Google Shape;636;p63"/>
            <p:cNvSpPr/>
            <p:nvPr/>
          </p:nvSpPr>
          <p:spPr>
            <a:xfrm>
              <a:off x="727450" y="2222125"/>
              <a:ext cx="203325" cy="183675"/>
            </a:xfrm>
            <a:custGeom>
              <a:avLst/>
              <a:gdLst/>
              <a:ahLst/>
              <a:cxnLst/>
              <a:rect l="l" t="t" r="r" b="b"/>
              <a:pathLst>
                <a:path w="8133" h="7347" extrusionOk="0">
                  <a:moveTo>
                    <a:pt x="3013" y="1"/>
                  </a:moveTo>
                  <a:cubicBezTo>
                    <a:pt x="2894" y="1"/>
                    <a:pt x="2775" y="1"/>
                    <a:pt x="2680" y="48"/>
                  </a:cubicBezTo>
                  <a:cubicBezTo>
                    <a:pt x="2454" y="120"/>
                    <a:pt x="2227" y="120"/>
                    <a:pt x="1989" y="120"/>
                  </a:cubicBezTo>
                  <a:cubicBezTo>
                    <a:pt x="1823" y="120"/>
                    <a:pt x="1668" y="120"/>
                    <a:pt x="1501" y="144"/>
                  </a:cubicBezTo>
                  <a:cubicBezTo>
                    <a:pt x="1037" y="203"/>
                    <a:pt x="691" y="513"/>
                    <a:pt x="334" y="763"/>
                  </a:cubicBezTo>
                  <a:cubicBezTo>
                    <a:pt x="322" y="775"/>
                    <a:pt x="310" y="798"/>
                    <a:pt x="299" y="822"/>
                  </a:cubicBezTo>
                  <a:cubicBezTo>
                    <a:pt x="144" y="1108"/>
                    <a:pt x="1" y="1394"/>
                    <a:pt x="13" y="1715"/>
                  </a:cubicBezTo>
                  <a:cubicBezTo>
                    <a:pt x="25" y="2168"/>
                    <a:pt x="13" y="2608"/>
                    <a:pt x="25" y="3061"/>
                  </a:cubicBezTo>
                  <a:cubicBezTo>
                    <a:pt x="37" y="3418"/>
                    <a:pt x="72" y="3775"/>
                    <a:pt x="120" y="4132"/>
                  </a:cubicBezTo>
                  <a:cubicBezTo>
                    <a:pt x="156" y="4525"/>
                    <a:pt x="310" y="4882"/>
                    <a:pt x="489" y="5239"/>
                  </a:cubicBezTo>
                  <a:cubicBezTo>
                    <a:pt x="537" y="5323"/>
                    <a:pt x="572" y="5406"/>
                    <a:pt x="632" y="5466"/>
                  </a:cubicBezTo>
                  <a:cubicBezTo>
                    <a:pt x="680" y="5513"/>
                    <a:pt x="739" y="5561"/>
                    <a:pt x="799" y="5561"/>
                  </a:cubicBezTo>
                  <a:cubicBezTo>
                    <a:pt x="1016" y="5608"/>
                    <a:pt x="1225" y="5670"/>
                    <a:pt x="1445" y="5670"/>
                  </a:cubicBezTo>
                  <a:cubicBezTo>
                    <a:pt x="1503" y="5670"/>
                    <a:pt x="1561" y="5666"/>
                    <a:pt x="1620" y="5656"/>
                  </a:cubicBezTo>
                  <a:cubicBezTo>
                    <a:pt x="1648" y="5652"/>
                    <a:pt x="1677" y="5651"/>
                    <a:pt x="1707" y="5651"/>
                  </a:cubicBezTo>
                  <a:cubicBezTo>
                    <a:pt x="1766" y="5651"/>
                    <a:pt x="1827" y="5656"/>
                    <a:pt x="1882" y="5656"/>
                  </a:cubicBezTo>
                  <a:cubicBezTo>
                    <a:pt x="2096" y="5680"/>
                    <a:pt x="2180" y="5775"/>
                    <a:pt x="2180" y="5989"/>
                  </a:cubicBezTo>
                  <a:cubicBezTo>
                    <a:pt x="2180" y="6049"/>
                    <a:pt x="2180" y="6120"/>
                    <a:pt x="2168" y="6180"/>
                  </a:cubicBezTo>
                  <a:cubicBezTo>
                    <a:pt x="2084" y="6490"/>
                    <a:pt x="2049" y="6835"/>
                    <a:pt x="1882" y="7121"/>
                  </a:cubicBezTo>
                  <a:cubicBezTo>
                    <a:pt x="1858" y="7168"/>
                    <a:pt x="1858" y="7204"/>
                    <a:pt x="1811" y="7347"/>
                  </a:cubicBezTo>
                  <a:cubicBezTo>
                    <a:pt x="2049" y="7228"/>
                    <a:pt x="2215" y="7132"/>
                    <a:pt x="2358" y="7013"/>
                  </a:cubicBezTo>
                  <a:cubicBezTo>
                    <a:pt x="2573" y="6847"/>
                    <a:pt x="2775" y="6692"/>
                    <a:pt x="3037" y="6597"/>
                  </a:cubicBezTo>
                  <a:cubicBezTo>
                    <a:pt x="3168" y="6537"/>
                    <a:pt x="3275" y="6466"/>
                    <a:pt x="3347" y="6335"/>
                  </a:cubicBezTo>
                  <a:cubicBezTo>
                    <a:pt x="3394" y="6240"/>
                    <a:pt x="3454" y="6156"/>
                    <a:pt x="3513" y="6073"/>
                  </a:cubicBezTo>
                  <a:cubicBezTo>
                    <a:pt x="3608" y="5918"/>
                    <a:pt x="3763" y="5835"/>
                    <a:pt x="3954" y="5823"/>
                  </a:cubicBezTo>
                  <a:lnTo>
                    <a:pt x="4418" y="5823"/>
                  </a:lnTo>
                  <a:cubicBezTo>
                    <a:pt x="4484" y="5820"/>
                    <a:pt x="4549" y="5819"/>
                    <a:pt x="4615" y="5819"/>
                  </a:cubicBezTo>
                  <a:cubicBezTo>
                    <a:pt x="4878" y="5819"/>
                    <a:pt x="5142" y="5835"/>
                    <a:pt x="5406" y="5835"/>
                  </a:cubicBezTo>
                  <a:cubicBezTo>
                    <a:pt x="5737" y="5835"/>
                    <a:pt x="6067" y="5811"/>
                    <a:pt x="6395" y="5704"/>
                  </a:cubicBezTo>
                  <a:cubicBezTo>
                    <a:pt x="6692" y="5704"/>
                    <a:pt x="6966" y="5597"/>
                    <a:pt x="7240" y="5513"/>
                  </a:cubicBezTo>
                  <a:cubicBezTo>
                    <a:pt x="7633" y="5382"/>
                    <a:pt x="7871" y="5120"/>
                    <a:pt x="7978" y="4739"/>
                  </a:cubicBezTo>
                  <a:cubicBezTo>
                    <a:pt x="8061" y="4382"/>
                    <a:pt x="8133" y="4025"/>
                    <a:pt x="8121" y="3656"/>
                  </a:cubicBezTo>
                  <a:cubicBezTo>
                    <a:pt x="8050" y="3323"/>
                    <a:pt x="8050" y="2965"/>
                    <a:pt x="8085" y="2620"/>
                  </a:cubicBezTo>
                  <a:cubicBezTo>
                    <a:pt x="8097" y="2287"/>
                    <a:pt x="7919" y="1989"/>
                    <a:pt x="7942" y="1644"/>
                  </a:cubicBezTo>
                  <a:cubicBezTo>
                    <a:pt x="7942" y="1608"/>
                    <a:pt x="7919" y="1572"/>
                    <a:pt x="7907" y="1537"/>
                  </a:cubicBezTo>
                  <a:cubicBezTo>
                    <a:pt x="7811" y="1358"/>
                    <a:pt x="7740" y="1167"/>
                    <a:pt x="7633" y="989"/>
                  </a:cubicBezTo>
                  <a:cubicBezTo>
                    <a:pt x="7526" y="822"/>
                    <a:pt x="7454" y="632"/>
                    <a:pt x="7288" y="536"/>
                  </a:cubicBezTo>
                  <a:cubicBezTo>
                    <a:pt x="6966" y="358"/>
                    <a:pt x="6633" y="203"/>
                    <a:pt x="6252" y="203"/>
                  </a:cubicBezTo>
                  <a:cubicBezTo>
                    <a:pt x="6192" y="203"/>
                    <a:pt x="6109" y="203"/>
                    <a:pt x="6049" y="179"/>
                  </a:cubicBezTo>
                  <a:cubicBezTo>
                    <a:pt x="5897" y="126"/>
                    <a:pt x="5732" y="119"/>
                    <a:pt x="5574" y="119"/>
                  </a:cubicBezTo>
                  <a:cubicBezTo>
                    <a:pt x="5521" y="119"/>
                    <a:pt x="5469" y="120"/>
                    <a:pt x="5418" y="120"/>
                  </a:cubicBezTo>
                  <a:cubicBezTo>
                    <a:pt x="5337" y="120"/>
                    <a:pt x="5255" y="128"/>
                    <a:pt x="5176" y="128"/>
                  </a:cubicBezTo>
                  <a:cubicBezTo>
                    <a:pt x="5116" y="128"/>
                    <a:pt x="5058" y="123"/>
                    <a:pt x="5002" y="108"/>
                  </a:cubicBezTo>
                  <a:cubicBezTo>
                    <a:pt x="4347" y="1"/>
                    <a:pt x="3668" y="1"/>
                    <a:pt x="3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63"/>
            <p:cNvSpPr/>
            <p:nvPr/>
          </p:nvSpPr>
          <p:spPr>
            <a:xfrm>
              <a:off x="712875" y="2205450"/>
              <a:ext cx="233675" cy="215550"/>
            </a:xfrm>
            <a:custGeom>
              <a:avLst/>
              <a:gdLst/>
              <a:ahLst/>
              <a:cxnLst/>
              <a:rect l="l" t="t" r="r" b="b"/>
              <a:pathLst>
                <a:path w="9347" h="8622" extrusionOk="0">
                  <a:moveTo>
                    <a:pt x="4394" y="7192"/>
                  </a:moveTo>
                  <a:cubicBezTo>
                    <a:pt x="4239" y="7549"/>
                    <a:pt x="3918" y="7716"/>
                    <a:pt x="3620" y="7895"/>
                  </a:cubicBezTo>
                  <a:cubicBezTo>
                    <a:pt x="3346" y="8050"/>
                    <a:pt x="3072" y="8216"/>
                    <a:pt x="2798" y="8395"/>
                  </a:cubicBezTo>
                  <a:cubicBezTo>
                    <a:pt x="2548" y="8573"/>
                    <a:pt x="2263" y="8621"/>
                    <a:pt x="1965" y="8585"/>
                  </a:cubicBezTo>
                  <a:cubicBezTo>
                    <a:pt x="1846" y="8573"/>
                    <a:pt x="1739" y="8526"/>
                    <a:pt x="1667" y="8442"/>
                  </a:cubicBezTo>
                  <a:cubicBezTo>
                    <a:pt x="1548" y="8323"/>
                    <a:pt x="1536" y="8192"/>
                    <a:pt x="1644" y="8073"/>
                  </a:cubicBezTo>
                  <a:cubicBezTo>
                    <a:pt x="1846" y="7823"/>
                    <a:pt x="1977" y="7561"/>
                    <a:pt x="2084" y="7264"/>
                  </a:cubicBezTo>
                  <a:cubicBezTo>
                    <a:pt x="2096" y="7204"/>
                    <a:pt x="2132" y="7145"/>
                    <a:pt x="2144" y="7085"/>
                  </a:cubicBezTo>
                  <a:cubicBezTo>
                    <a:pt x="2156" y="7026"/>
                    <a:pt x="2144" y="6966"/>
                    <a:pt x="2144" y="6895"/>
                  </a:cubicBezTo>
                  <a:cubicBezTo>
                    <a:pt x="1894" y="6859"/>
                    <a:pt x="1655" y="6799"/>
                    <a:pt x="1417" y="6823"/>
                  </a:cubicBezTo>
                  <a:cubicBezTo>
                    <a:pt x="1048" y="6835"/>
                    <a:pt x="810" y="6645"/>
                    <a:pt x="632" y="6359"/>
                  </a:cubicBezTo>
                  <a:cubicBezTo>
                    <a:pt x="358" y="5930"/>
                    <a:pt x="191" y="5430"/>
                    <a:pt x="108" y="4930"/>
                  </a:cubicBezTo>
                  <a:cubicBezTo>
                    <a:pt x="12" y="4418"/>
                    <a:pt x="12" y="3918"/>
                    <a:pt x="12" y="3394"/>
                  </a:cubicBezTo>
                  <a:cubicBezTo>
                    <a:pt x="12" y="3049"/>
                    <a:pt x="36" y="2704"/>
                    <a:pt x="12" y="2346"/>
                  </a:cubicBezTo>
                  <a:cubicBezTo>
                    <a:pt x="0" y="1870"/>
                    <a:pt x="215" y="1489"/>
                    <a:pt x="429" y="1108"/>
                  </a:cubicBezTo>
                  <a:cubicBezTo>
                    <a:pt x="465" y="1049"/>
                    <a:pt x="512" y="1001"/>
                    <a:pt x="572" y="965"/>
                  </a:cubicBezTo>
                  <a:cubicBezTo>
                    <a:pt x="751" y="822"/>
                    <a:pt x="929" y="691"/>
                    <a:pt x="1120" y="549"/>
                  </a:cubicBezTo>
                  <a:cubicBezTo>
                    <a:pt x="1489" y="287"/>
                    <a:pt x="1905" y="168"/>
                    <a:pt x="2370" y="156"/>
                  </a:cubicBezTo>
                  <a:cubicBezTo>
                    <a:pt x="2667" y="156"/>
                    <a:pt x="2965" y="168"/>
                    <a:pt x="3251" y="60"/>
                  </a:cubicBezTo>
                  <a:cubicBezTo>
                    <a:pt x="3275" y="49"/>
                    <a:pt x="3322" y="49"/>
                    <a:pt x="3370" y="49"/>
                  </a:cubicBezTo>
                  <a:cubicBezTo>
                    <a:pt x="4215" y="49"/>
                    <a:pt x="5073" y="1"/>
                    <a:pt x="5930" y="180"/>
                  </a:cubicBezTo>
                  <a:cubicBezTo>
                    <a:pt x="6025" y="191"/>
                    <a:pt x="6132" y="203"/>
                    <a:pt x="6227" y="203"/>
                  </a:cubicBezTo>
                  <a:cubicBezTo>
                    <a:pt x="6418" y="203"/>
                    <a:pt x="6608" y="191"/>
                    <a:pt x="6787" y="299"/>
                  </a:cubicBezTo>
                  <a:cubicBezTo>
                    <a:pt x="6823" y="310"/>
                    <a:pt x="6858" y="322"/>
                    <a:pt x="6906" y="310"/>
                  </a:cubicBezTo>
                  <a:cubicBezTo>
                    <a:pt x="7299" y="263"/>
                    <a:pt x="7632" y="441"/>
                    <a:pt x="7978" y="561"/>
                  </a:cubicBezTo>
                  <a:cubicBezTo>
                    <a:pt x="8228" y="656"/>
                    <a:pt x="8502" y="787"/>
                    <a:pt x="8621" y="1072"/>
                  </a:cubicBezTo>
                  <a:cubicBezTo>
                    <a:pt x="8918" y="1358"/>
                    <a:pt x="8966" y="1775"/>
                    <a:pt x="9156" y="2108"/>
                  </a:cubicBezTo>
                  <a:cubicBezTo>
                    <a:pt x="9180" y="2168"/>
                    <a:pt x="9180" y="2263"/>
                    <a:pt x="9180" y="2335"/>
                  </a:cubicBezTo>
                  <a:cubicBezTo>
                    <a:pt x="9204" y="2394"/>
                    <a:pt x="9180" y="2466"/>
                    <a:pt x="9216" y="2525"/>
                  </a:cubicBezTo>
                  <a:cubicBezTo>
                    <a:pt x="9347" y="2763"/>
                    <a:pt x="9323" y="3025"/>
                    <a:pt x="9323" y="3275"/>
                  </a:cubicBezTo>
                  <a:cubicBezTo>
                    <a:pt x="9323" y="3799"/>
                    <a:pt x="9323" y="4311"/>
                    <a:pt x="9335" y="4847"/>
                  </a:cubicBezTo>
                  <a:cubicBezTo>
                    <a:pt x="9335" y="5002"/>
                    <a:pt x="9335" y="5144"/>
                    <a:pt x="9264" y="5299"/>
                  </a:cubicBezTo>
                  <a:cubicBezTo>
                    <a:pt x="9228" y="5359"/>
                    <a:pt x="9216" y="5442"/>
                    <a:pt x="9216" y="5525"/>
                  </a:cubicBezTo>
                  <a:cubicBezTo>
                    <a:pt x="9216" y="5787"/>
                    <a:pt x="9097" y="6014"/>
                    <a:pt x="8918" y="6204"/>
                  </a:cubicBezTo>
                  <a:cubicBezTo>
                    <a:pt x="8680" y="6478"/>
                    <a:pt x="8406" y="6716"/>
                    <a:pt x="8049" y="6823"/>
                  </a:cubicBezTo>
                  <a:cubicBezTo>
                    <a:pt x="7990" y="6835"/>
                    <a:pt x="7930" y="6883"/>
                    <a:pt x="7871" y="6895"/>
                  </a:cubicBezTo>
                  <a:cubicBezTo>
                    <a:pt x="7632" y="6978"/>
                    <a:pt x="7418" y="7097"/>
                    <a:pt x="7144" y="7085"/>
                  </a:cubicBezTo>
                  <a:cubicBezTo>
                    <a:pt x="7097" y="7085"/>
                    <a:pt x="7037" y="7085"/>
                    <a:pt x="7001" y="7097"/>
                  </a:cubicBezTo>
                  <a:cubicBezTo>
                    <a:pt x="6716" y="7240"/>
                    <a:pt x="6418" y="7192"/>
                    <a:pt x="6132" y="7192"/>
                  </a:cubicBezTo>
                  <a:close/>
                  <a:moveTo>
                    <a:pt x="2358" y="8038"/>
                  </a:moveTo>
                  <a:cubicBezTo>
                    <a:pt x="2596" y="7919"/>
                    <a:pt x="2751" y="7835"/>
                    <a:pt x="2906" y="7716"/>
                  </a:cubicBezTo>
                  <a:cubicBezTo>
                    <a:pt x="3108" y="7549"/>
                    <a:pt x="3322" y="7383"/>
                    <a:pt x="3572" y="7299"/>
                  </a:cubicBezTo>
                  <a:cubicBezTo>
                    <a:pt x="3703" y="7240"/>
                    <a:pt x="3810" y="7157"/>
                    <a:pt x="3882" y="7026"/>
                  </a:cubicBezTo>
                  <a:cubicBezTo>
                    <a:pt x="3930" y="6930"/>
                    <a:pt x="3989" y="6847"/>
                    <a:pt x="4049" y="6776"/>
                  </a:cubicBezTo>
                  <a:cubicBezTo>
                    <a:pt x="4156" y="6609"/>
                    <a:pt x="4299" y="6537"/>
                    <a:pt x="4489" y="6526"/>
                  </a:cubicBezTo>
                  <a:lnTo>
                    <a:pt x="4953" y="6526"/>
                  </a:lnTo>
                  <a:cubicBezTo>
                    <a:pt x="5608" y="6490"/>
                    <a:pt x="6287" y="6609"/>
                    <a:pt x="6942" y="6406"/>
                  </a:cubicBezTo>
                  <a:cubicBezTo>
                    <a:pt x="7239" y="6406"/>
                    <a:pt x="7501" y="6299"/>
                    <a:pt x="7787" y="6204"/>
                  </a:cubicBezTo>
                  <a:cubicBezTo>
                    <a:pt x="8168" y="6073"/>
                    <a:pt x="8406" y="5823"/>
                    <a:pt x="8513" y="5430"/>
                  </a:cubicBezTo>
                  <a:cubicBezTo>
                    <a:pt x="8597" y="5073"/>
                    <a:pt x="8680" y="4716"/>
                    <a:pt x="8668" y="4347"/>
                  </a:cubicBezTo>
                  <a:cubicBezTo>
                    <a:pt x="8633" y="4001"/>
                    <a:pt x="8644" y="3656"/>
                    <a:pt x="8668" y="3323"/>
                  </a:cubicBezTo>
                  <a:cubicBezTo>
                    <a:pt x="8680" y="2977"/>
                    <a:pt x="8502" y="2680"/>
                    <a:pt x="8525" y="2335"/>
                  </a:cubicBezTo>
                  <a:cubicBezTo>
                    <a:pt x="8525" y="2311"/>
                    <a:pt x="8502" y="2263"/>
                    <a:pt x="8478" y="2239"/>
                  </a:cubicBezTo>
                  <a:cubicBezTo>
                    <a:pt x="8394" y="2061"/>
                    <a:pt x="8323" y="1858"/>
                    <a:pt x="8216" y="1680"/>
                  </a:cubicBezTo>
                  <a:cubicBezTo>
                    <a:pt x="8109" y="1525"/>
                    <a:pt x="8037" y="1323"/>
                    <a:pt x="7871" y="1239"/>
                  </a:cubicBezTo>
                  <a:cubicBezTo>
                    <a:pt x="7549" y="1061"/>
                    <a:pt x="7216" y="894"/>
                    <a:pt x="6835" y="894"/>
                  </a:cubicBezTo>
                  <a:cubicBezTo>
                    <a:pt x="6775" y="894"/>
                    <a:pt x="6692" y="894"/>
                    <a:pt x="6632" y="882"/>
                  </a:cubicBezTo>
                  <a:cubicBezTo>
                    <a:pt x="6430" y="811"/>
                    <a:pt x="6204" y="822"/>
                    <a:pt x="6001" y="822"/>
                  </a:cubicBezTo>
                  <a:cubicBezTo>
                    <a:pt x="5858" y="822"/>
                    <a:pt x="5715" y="834"/>
                    <a:pt x="5585" y="811"/>
                  </a:cubicBezTo>
                  <a:cubicBezTo>
                    <a:pt x="4930" y="703"/>
                    <a:pt x="4251" y="703"/>
                    <a:pt x="3596" y="703"/>
                  </a:cubicBezTo>
                  <a:cubicBezTo>
                    <a:pt x="3477" y="703"/>
                    <a:pt x="3358" y="703"/>
                    <a:pt x="3263" y="751"/>
                  </a:cubicBezTo>
                  <a:cubicBezTo>
                    <a:pt x="3037" y="822"/>
                    <a:pt x="2810" y="822"/>
                    <a:pt x="2572" y="822"/>
                  </a:cubicBezTo>
                  <a:cubicBezTo>
                    <a:pt x="2406" y="822"/>
                    <a:pt x="2251" y="822"/>
                    <a:pt x="2084" y="834"/>
                  </a:cubicBezTo>
                  <a:cubicBezTo>
                    <a:pt x="1620" y="894"/>
                    <a:pt x="1274" y="1203"/>
                    <a:pt x="917" y="1465"/>
                  </a:cubicBezTo>
                  <a:cubicBezTo>
                    <a:pt x="905" y="1477"/>
                    <a:pt x="893" y="1489"/>
                    <a:pt x="882" y="1525"/>
                  </a:cubicBezTo>
                  <a:cubicBezTo>
                    <a:pt x="727" y="1799"/>
                    <a:pt x="584" y="2085"/>
                    <a:pt x="596" y="2418"/>
                  </a:cubicBezTo>
                  <a:cubicBezTo>
                    <a:pt x="608" y="2858"/>
                    <a:pt x="596" y="3311"/>
                    <a:pt x="608" y="3751"/>
                  </a:cubicBezTo>
                  <a:cubicBezTo>
                    <a:pt x="620" y="4109"/>
                    <a:pt x="655" y="4466"/>
                    <a:pt x="703" y="4823"/>
                  </a:cubicBezTo>
                  <a:cubicBezTo>
                    <a:pt x="739" y="5228"/>
                    <a:pt x="893" y="5585"/>
                    <a:pt x="1072" y="5942"/>
                  </a:cubicBezTo>
                  <a:cubicBezTo>
                    <a:pt x="1120" y="6014"/>
                    <a:pt x="1155" y="6109"/>
                    <a:pt x="1215" y="6168"/>
                  </a:cubicBezTo>
                  <a:cubicBezTo>
                    <a:pt x="1263" y="6204"/>
                    <a:pt x="1322" y="6252"/>
                    <a:pt x="1382" y="6252"/>
                  </a:cubicBezTo>
                  <a:cubicBezTo>
                    <a:pt x="1655" y="6311"/>
                    <a:pt x="1917" y="6406"/>
                    <a:pt x="2203" y="6359"/>
                  </a:cubicBezTo>
                  <a:cubicBezTo>
                    <a:pt x="2286" y="6335"/>
                    <a:pt x="2382" y="6359"/>
                    <a:pt x="2465" y="6359"/>
                  </a:cubicBezTo>
                  <a:cubicBezTo>
                    <a:pt x="2679" y="6371"/>
                    <a:pt x="2763" y="6478"/>
                    <a:pt x="2763" y="6680"/>
                  </a:cubicBezTo>
                  <a:cubicBezTo>
                    <a:pt x="2763" y="6740"/>
                    <a:pt x="2763" y="6811"/>
                    <a:pt x="2751" y="6883"/>
                  </a:cubicBezTo>
                  <a:cubicBezTo>
                    <a:pt x="2667" y="7192"/>
                    <a:pt x="2632" y="7526"/>
                    <a:pt x="2465" y="7811"/>
                  </a:cubicBezTo>
                  <a:cubicBezTo>
                    <a:pt x="2394" y="7859"/>
                    <a:pt x="2382" y="7907"/>
                    <a:pt x="2358" y="80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63"/>
            <p:cNvSpPr/>
            <p:nvPr/>
          </p:nvSpPr>
          <p:spPr>
            <a:xfrm>
              <a:off x="864975" y="2282550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774" y="1203"/>
                  </a:moveTo>
                  <a:cubicBezTo>
                    <a:pt x="596" y="1203"/>
                    <a:pt x="417" y="1203"/>
                    <a:pt x="274" y="1072"/>
                  </a:cubicBezTo>
                  <a:cubicBezTo>
                    <a:pt x="1" y="822"/>
                    <a:pt x="36" y="370"/>
                    <a:pt x="346" y="179"/>
                  </a:cubicBezTo>
                  <a:cubicBezTo>
                    <a:pt x="620" y="1"/>
                    <a:pt x="1013" y="48"/>
                    <a:pt x="1227" y="286"/>
                  </a:cubicBezTo>
                  <a:cubicBezTo>
                    <a:pt x="1370" y="441"/>
                    <a:pt x="1417" y="822"/>
                    <a:pt x="1310" y="1001"/>
                  </a:cubicBezTo>
                  <a:cubicBezTo>
                    <a:pt x="1251" y="1096"/>
                    <a:pt x="1167" y="1179"/>
                    <a:pt x="1048" y="1191"/>
                  </a:cubicBezTo>
                  <a:cubicBezTo>
                    <a:pt x="953" y="1203"/>
                    <a:pt x="870" y="1203"/>
                    <a:pt x="774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63"/>
            <p:cNvSpPr/>
            <p:nvPr/>
          </p:nvSpPr>
          <p:spPr>
            <a:xfrm>
              <a:off x="814075" y="2280175"/>
              <a:ext cx="35450" cy="30375"/>
            </a:xfrm>
            <a:custGeom>
              <a:avLst/>
              <a:gdLst/>
              <a:ahLst/>
              <a:cxnLst/>
              <a:rect l="l" t="t" r="r" b="b"/>
              <a:pathLst>
                <a:path w="1418" h="1215" extrusionOk="0">
                  <a:moveTo>
                    <a:pt x="751" y="1191"/>
                  </a:moveTo>
                  <a:cubicBezTo>
                    <a:pt x="513" y="1215"/>
                    <a:pt x="310" y="1131"/>
                    <a:pt x="179" y="941"/>
                  </a:cubicBezTo>
                  <a:cubicBezTo>
                    <a:pt x="1" y="691"/>
                    <a:pt x="60" y="298"/>
                    <a:pt x="310" y="143"/>
                  </a:cubicBezTo>
                  <a:cubicBezTo>
                    <a:pt x="536" y="0"/>
                    <a:pt x="786" y="0"/>
                    <a:pt x="1013" y="96"/>
                  </a:cubicBezTo>
                  <a:cubicBezTo>
                    <a:pt x="1263" y="203"/>
                    <a:pt x="1417" y="774"/>
                    <a:pt x="1251" y="1001"/>
                  </a:cubicBezTo>
                  <a:cubicBezTo>
                    <a:pt x="1203" y="1072"/>
                    <a:pt x="1120" y="1120"/>
                    <a:pt x="1036" y="1155"/>
                  </a:cubicBezTo>
                  <a:cubicBezTo>
                    <a:pt x="953" y="1191"/>
                    <a:pt x="846" y="1191"/>
                    <a:pt x="751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63"/>
            <p:cNvSpPr/>
            <p:nvPr/>
          </p:nvSpPr>
          <p:spPr>
            <a:xfrm>
              <a:off x="759300" y="2281375"/>
              <a:ext cx="29800" cy="31575"/>
            </a:xfrm>
            <a:custGeom>
              <a:avLst/>
              <a:gdLst/>
              <a:ahLst/>
              <a:cxnLst/>
              <a:rect l="l" t="t" r="r" b="b"/>
              <a:pathLst>
                <a:path w="1192" h="1263" extrusionOk="0">
                  <a:moveTo>
                    <a:pt x="1191" y="524"/>
                  </a:moveTo>
                  <a:lnTo>
                    <a:pt x="1191" y="762"/>
                  </a:lnTo>
                  <a:cubicBezTo>
                    <a:pt x="1132" y="1179"/>
                    <a:pt x="810" y="1262"/>
                    <a:pt x="525" y="1131"/>
                  </a:cubicBezTo>
                  <a:cubicBezTo>
                    <a:pt x="84" y="941"/>
                    <a:pt x="1" y="488"/>
                    <a:pt x="275" y="167"/>
                  </a:cubicBezTo>
                  <a:cubicBezTo>
                    <a:pt x="346" y="71"/>
                    <a:pt x="453" y="12"/>
                    <a:pt x="572" y="12"/>
                  </a:cubicBezTo>
                  <a:cubicBezTo>
                    <a:pt x="656" y="12"/>
                    <a:pt x="751" y="0"/>
                    <a:pt x="834" y="12"/>
                  </a:cubicBezTo>
                  <a:cubicBezTo>
                    <a:pt x="1049" y="36"/>
                    <a:pt x="1156" y="131"/>
                    <a:pt x="1191" y="3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63"/>
          <p:cNvGrpSpPr/>
          <p:nvPr/>
        </p:nvGrpSpPr>
        <p:grpSpPr>
          <a:xfrm>
            <a:off x="7790767" y="1360823"/>
            <a:ext cx="485880" cy="448141"/>
            <a:chOff x="751275" y="1814050"/>
            <a:chExt cx="233675" cy="215525"/>
          </a:xfrm>
        </p:grpSpPr>
        <p:sp>
          <p:nvSpPr>
            <p:cNvPr id="642" name="Google Shape;642;p63"/>
            <p:cNvSpPr/>
            <p:nvPr/>
          </p:nvSpPr>
          <p:spPr>
            <a:xfrm>
              <a:off x="765850" y="1830700"/>
              <a:ext cx="203325" cy="183700"/>
            </a:xfrm>
            <a:custGeom>
              <a:avLst/>
              <a:gdLst/>
              <a:ahLst/>
              <a:cxnLst/>
              <a:rect l="l" t="t" r="r" b="b"/>
              <a:pathLst>
                <a:path w="8133" h="7348" extrusionOk="0">
                  <a:moveTo>
                    <a:pt x="5120" y="1"/>
                  </a:moveTo>
                  <a:cubicBezTo>
                    <a:pt x="4466" y="1"/>
                    <a:pt x="3787" y="1"/>
                    <a:pt x="3132" y="108"/>
                  </a:cubicBezTo>
                  <a:cubicBezTo>
                    <a:pt x="3076" y="123"/>
                    <a:pt x="3018" y="128"/>
                    <a:pt x="2958" y="128"/>
                  </a:cubicBezTo>
                  <a:cubicBezTo>
                    <a:pt x="2879" y="128"/>
                    <a:pt x="2797" y="120"/>
                    <a:pt x="2715" y="120"/>
                  </a:cubicBezTo>
                  <a:cubicBezTo>
                    <a:pt x="2665" y="120"/>
                    <a:pt x="2613" y="119"/>
                    <a:pt x="2560" y="119"/>
                  </a:cubicBezTo>
                  <a:cubicBezTo>
                    <a:pt x="2401" y="119"/>
                    <a:pt x="2236" y="126"/>
                    <a:pt x="2084" y="180"/>
                  </a:cubicBezTo>
                  <a:cubicBezTo>
                    <a:pt x="2025" y="203"/>
                    <a:pt x="1942" y="203"/>
                    <a:pt x="1882" y="203"/>
                  </a:cubicBezTo>
                  <a:cubicBezTo>
                    <a:pt x="1501" y="203"/>
                    <a:pt x="1168" y="358"/>
                    <a:pt x="846" y="537"/>
                  </a:cubicBezTo>
                  <a:cubicBezTo>
                    <a:pt x="679" y="632"/>
                    <a:pt x="608" y="823"/>
                    <a:pt x="501" y="989"/>
                  </a:cubicBezTo>
                  <a:cubicBezTo>
                    <a:pt x="394" y="1168"/>
                    <a:pt x="322" y="1358"/>
                    <a:pt x="239" y="1537"/>
                  </a:cubicBezTo>
                  <a:cubicBezTo>
                    <a:pt x="215" y="1573"/>
                    <a:pt x="191" y="1608"/>
                    <a:pt x="191" y="1644"/>
                  </a:cubicBezTo>
                  <a:cubicBezTo>
                    <a:pt x="215" y="1989"/>
                    <a:pt x="37" y="2287"/>
                    <a:pt x="48" y="2620"/>
                  </a:cubicBezTo>
                  <a:cubicBezTo>
                    <a:pt x="84" y="2966"/>
                    <a:pt x="84" y="3311"/>
                    <a:pt x="13" y="3656"/>
                  </a:cubicBezTo>
                  <a:cubicBezTo>
                    <a:pt x="1" y="4025"/>
                    <a:pt x="72" y="4382"/>
                    <a:pt x="156" y="4740"/>
                  </a:cubicBezTo>
                  <a:cubicBezTo>
                    <a:pt x="263" y="5121"/>
                    <a:pt x="501" y="5383"/>
                    <a:pt x="894" y="5514"/>
                  </a:cubicBezTo>
                  <a:cubicBezTo>
                    <a:pt x="1168" y="5597"/>
                    <a:pt x="1441" y="5704"/>
                    <a:pt x="1739" y="5704"/>
                  </a:cubicBezTo>
                  <a:cubicBezTo>
                    <a:pt x="2067" y="5811"/>
                    <a:pt x="2397" y="5835"/>
                    <a:pt x="2727" y="5835"/>
                  </a:cubicBezTo>
                  <a:cubicBezTo>
                    <a:pt x="2992" y="5835"/>
                    <a:pt x="3256" y="5820"/>
                    <a:pt x="3519" y="5820"/>
                  </a:cubicBezTo>
                  <a:cubicBezTo>
                    <a:pt x="3584" y="5820"/>
                    <a:pt x="3650" y="5821"/>
                    <a:pt x="3716" y="5823"/>
                  </a:cubicBezTo>
                  <a:lnTo>
                    <a:pt x="4180" y="5823"/>
                  </a:lnTo>
                  <a:cubicBezTo>
                    <a:pt x="4370" y="5835"/>
                    <a:pt x="4525" y="5918"/>
                    <a:pt x="4620" y="6073"/>
                  </a:cubicBezTo>
                  <a:cubicBezTo>
                    <a:pt x="4680" y="6157"/>
                    <a:pt x="4739" y="6240"/>
                    <a:pt x="4787" y="6335"/>
                  </a:cubicBezTo>
                  <a:cubicBezTo>
                    <a:pt x="4859" y="6466"/>
                    <a:pt x="4966" y="6537"/>
                    <a:pt x="5097" y="6597"/>
                  </a:cubicBezTo>
                  <a:cubicBezTo>
                    <a:pt x="5359" y="6692"/>
                    <a:pt x="5561" y="6847"/>
                    <a:pt x="5775" y="7014"/>
                  </a:cubicBezTo>
                  <a:cubicBezTo>
                    <a:pt x="5918" y="7133"/>
                    <a:pt x="6085" y="7228"/>
                    <a:pt x="6323" y="7347"/>
                  </a:cubicBezTo>
                  <a:cubicBezTo>
                    <a:pt x="6275" y="7204"/>
                    <a:pt x="6275" y="7169"/>
                    <a:pt x="6252" y="7121"/>
                  </a:cubicBezTo>
                  <a:cubicBezTo>
                    <a:pt x="6085" y="6835"/>
                    <a:pt x="6049" y="6490"/>
                    <a:pt x="5966" y="6180"/>
                  </a:cubicBezTo>
                  <a:cubicBezTo>
                    <a:pt x="5954" y="6121"/>
                    <a:pt x="5954" y="6049"/>
                    <a:pt x="5954" y="5990"/>
                  </a:cubicBezTo>
                  <a:cubicBezTo>
                    <a:pt x="5954" y="5776"/>
                    <a:pt x="6037" y="5680"/>
                    <a:pt x="6252" y="5656"/>
                  </a:cubicBezTo>
                  <a:cubicBezTo>
                    <a:pt x="6307" y="5656"/>
                    <a:pt x="6368" y="5651"/>
                    <a:pt x="6427" y="5651"/>
                  </a:cubicBezTo>
                  <a:cubicBezTo>
                    <a:pt x="6457" y="5651"/>
                    <a:pt x="6486" y="5652"/>
                    <a:pt x="6514" y="5656"/>
                  </a:cubicBezTo>
                  <a:cubicBezTo>
                    <a:pt x="6573" y="5666"/>
                    <a:pt x="6631" y="5671"/>
                    <a:pt x="6688" y="5671"/>
                  </a:cubicBezTo>
                  <a:cubicBezTo>
                    <a:pt x="6908" y="5671"/>
                    <a:pt x="7118" y="5608"/>
                    <a:pt x="7335" y="5561"/>
                  </a:cubicBezTo>
                  <a:cubicBezTo>
                    <a:pt x="7395" y="5561"/>
                    <a:pt x="7454" y="5514"/>
                    <a:pt x="7502" y="5466"/>
                  </a:cubicBezTo>
                  <a:cubicBezTo>
                    <a:pt x="7561" y="5406"/>
                    <a:pt x="7597" y="5323"/>
                    <a:pt x="7645" y="5240"/>
                  </a:cubicBezTo>
                  <a:cubicBezTo>
                    <a:pt x="7823" y="4883"/>
                    <a:pt x="7978" y="4525"/>
                    <a:pt x="8014" y="4132"/>
                  </a:cubicBezTo>
                  <a:cubicBezTo>
                    <a:pt x="8061" y="3775"/>
                    <a:pt x="8097" y="3406"/>
                    <a:pt x="8109" y="3061"/>
                  </a:cubicBezTo>
                  <a:cubicBezTo>
                    <a:pt x="8121" y="2608"/>
                    <a:pt x="8109" y="2168"/>
                    <a:pt x="8121" y="1715"/>
                  </a:cubicBezTo>
                  <a:cubicBezTo>
                    <a:pt x="8133" y="1394"/>
                    <a:pt x="7990" y="1108"/>
                    <a:pt x="7835" y="823"/>
                  </a:cubicBezTo>
                  <a:cubicBezTo>
                    <a:pt x="7823" y="799"/>
                    <a:pt x="7811" y="775"/>
                    <a:pt x="7799" y="763"/>
                  </a:cubicBezTo>
                  <a:cubicBezTo>
                    <a:pt x="7442" y="513"/>
                    <a:pt x="7097" y="203"/>
                    <a:pt x="6633" y="144"/>
                  </a:cubicBezTo>
                  <a:cubicBezTo>
                    <a:pt x="6466" y="120"/>
                    <a:pt x="6311" y="120"/>
                    <a:pt x="6144" y="120"/>
                  </a:cubicBezTo>
                  <a:cubicBezTo>
                    <a:pt x="5906" y="120"/>
                    <a:pt x="5680" y="120"/>
                    <a:pt x="5454" y="49"/>
                  </a:cubicBezTo>
                  <a:cubicBezTo>
                    <a:pt x="5359" y="1"/>
                    <a:pt x="5240" y="1"/>
                    <a:pt x="5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3"/>
            <p:cNvSpPr/>
            <p:nvPr/>
          </p:nvSpPr>
          <p:spPr>
            <a:xfrm>
              <a:off x="751275" y="1814050"/>
              <a:ext cx="233675" cy="215525"/>
            </a:xfrm>
            <a:custGeom>
              <a:avLst/>
              <a:gdLst/>
              <a:ahLst/>
              <a:cxnLst/>
              <a:rect l="l" t="t" r="r" b="b"/>
              <a:pathLst>
                <a:path w="9347" h="8621" extrusionOk="0">
                  <a:moveTo>
                    <a:pt x="3215" y="7192"/>
                  </a:moveTo>
                  <a:cubicBezTo>
                    <a:pt x="2917" y="7192"/>
                    <a:pt x="2620" y="7215"/>
                    <a:pt x="2346" y="7096"/>
                  </a:cubicBezTo>
                  <a:cubicBezTo>
                    <a:pt x="2298" y="7084"/>
                    <a:pt x="2251" y="7084"/>
                    <a:pt x="2203" y="7084"/>
                  </a:cubicBezTo>
                  <a:cubicBezTo>
                    <a:pt x="1929" y="7096"/>
                    <a:pt x="1703" y="6977"/>
                    <a:pt x="1465" y="6894"/>
                  </a:cubicBezTo>
                  <a:cubicBezTo>
                    <a:pt x="1405" y="6870"/>
                    <a:pt x="1346" y="6834"/>
                    <a:pt x="1298" y="6811"/>
                  </a:cubicBezTo>
                  <a:cubicBezTo>
                    <a:pt x="929" y="6715"/>
                    <a:pt x="667" y="6489"/>
                    <a:pt x="429" y="6203"/>
                  </a:cubicBezTo>
                  <a:cubicBezTo>
                    <a:pt x="262" y="6013"/>
                    <a:pt x="131" y="5787"/>
                    <a:pt x="131" y="5525"/>
                  </a:cubicBezTo>
                  <a:cubicBezTo>
                    <a:pt x="131" y="5441"/>
                    <a:pt x="119" y="5358"/>
                    <a:pt x="84" y="5299"/>
                  </a:cubicBezTo>
                  <a:cubicBezTo>
                    <a:pt x="12" y="5144"/>
                    <a:pt x="12" y="5001"/>
                    <a:pt x="12" y="4846"/>
                  </a:cubicBezTo>
                  <a:cubicBezTo>
                    <a:pt x="12" y="4334"/>
                    <a:pt x="12" y="3810"/>
                    <a:pt x="24" y="3274"/>
                  </a:cubicBezTo>
                  <a:cubicBezTo>
                    <a:pt x="24" y="3024"/>
                    <a:pt x="0" y="2762"/>
                    <a:pt x="131" y="2524"/>
                  </a:cubicBezTo>
                  <a:cubicBezTo>
                    <a:pt x="155" y="2489"/>
                    <a:pt x="143" y="2405"/>
                    <a:pt x="155" y="2334"/>
                  </a:cubicBezTo>
                  <a:cubicBezTo>
                    <a:pt x="179" y="2262"/>
                    <a:pt x="155" y="2167"/>
                    <a:pt x="191" y="2108"/>
                  </a:cubicBezTo>
                  <a:cubicBezTo>
                    <a:pt x="381" y="1774"/>
                    <a:pt x="429" y="1358"/>
                    <a:pt x="727" y="1072"/>
                  </a:cubicBezTo>
                  <a:cubicBezTo>
                    <a:pt x="846" y="786"/>
                    <a:pt x="1108" y="655"/>
                    <a:pt x="1370" y="560"/>
                  </a:cubicBezTo>
                  <a:cubicBezTo>
                    <a:pt x="1703" y="441"/>
                    <a:pt x="2048" y="262"/>
                    <a:pt x="2441" y="310"/>
                  </a:cubicBezTo>
                  <a:cubicBezTo>
                    <a:pt x="2465" y="310"/>
                    <a:pt x="2513" y="310"/>
                    <a:pt x="2560" y="298"/>
                  </a:cubicBezTo>
                  <a:cubicBezTo>
                    <a:pt x="2739" y="191"/>
                    <a:pt x="2929" y="226"/>
                    <a:pt x="3120" y="203"/>
                  </a:cubicBezTo>
                  <a:cubicBezTo>
                    <a:pt x="3227" y="203"/>
                    <a:pt x="3334" y="203"/>
                    <a:pt x="3417" y="179"/>
                  </a:cubicBezTo>
                  <a:cubicBezTo>
                    <a:pt x="4263" y="0"/>
                    <a:pt x="5120" y="48"/>
                    <a:pt x="5977" y="48"/>
                  </a:cubicBezTo>
                  <a:cubicBezTo>
                    <a:pt x="6025" y="48"/>
                    <a:pt x="6049" y="48"/>
                    <a:pt x="6096" y="60"/>
                  </a:cubicBezTo>
                  <a:cubicBezTo>
                    <a:pt x="6382" y="179"/>
                    <a:pt x="6680" y="143"/>
                    <a:pt x="6977" y="143"/>
                  </a:cubicBezTo>
                  <a:cubicBezTo>
                    <a:pt x="7442" y="167"/>
                    <a:pt x="7859" y="286"/>
                    <a:pt x="8228" y="548"/>
                  </a:cubicBezTo>
                  <a:cubicBezTo>
                    <a:pt x="8406" y="679"/>
                    <a:pt x="8597" y="834"/>
                    <a:pt x="8775" y="965"/>
                  </a:cubicBezTo>
                  <a:cubicBezTo>
                    <a:pt x="8823" y="1012"/>
                    <a:pt x="8882" y="1060"/>
                    <a:pt x="8906" y="1096"/>
                  </a:cubicBezTo>
                  <a:cubicBezTo>
                    <a:pt x="9132" y="1489"/>
                    <a:pt x="9347" y="1870"/>
                    <a:pt x="9323" y="2346"/>
                  </a:cubicBezTo>
                  <a:cubicBezTo>
                    <a:pt x="9311" y="2691"/>
                    <a:pt x="9323" y="3036"/>
                    <a:pt x="9323" y="3394"/>
                  </a:cubicBezTo>
                  <a:cubicBezTo>
                    <a:pt x="9323" y="3894"/>
                    <a:pt x="9323" y="4417"/>
                    <a:pt x="9240" y="4929"/>
                  </a:cubicBezTo>
                  <a:cubicBezTo>
                    <a:pt x="9144" y="5429"/>
                    <a:pt x="8990" y="5918"/>
                    <a:pt x="8716" y="6358"/>
                  </a:cubicBezTo>
                  <a:cubicBezTo>
                    <a:pt x="8537" y="6632"/>
                    <a:pt x="8299" y="6811"/>
                    <a:pt x="7930" y="6811"/>
                  </a:cubicBezTo>
                  <a:cubicBezTo>
                    <a:pt x="7692" y="6799"/>
                    <a:pt x="7454" y="6858"/>
                    <a:pt x="7204" y="6894"/>
                  </a:cubicBezTo>
                  <a:lnTo>
                    <a:pt x="7204" y="7084"/>
                  </a:lnTo>
                  <a:cubicBezTo>
                    <a:pt x="7216" y="7144"/>
                    <a:pt x="7227" y="7203"/>
                    <a:pt x="7263" y="7263"/>
                  </a:cubicBezTo>
                  <a:cubicBezTo>
                    <a:pt x="7358" y="7549"/>
                    <a:pt x="7501" y="7823"/>
                    <a:pt x="7704" y="8061"/>
                  </a:cubicBezTo>
                  <a:cubicBezTo>
                    <a:pt x="7823" y="8204"/>
                    <a:pt x="7799" y="8323"/>
                    <a:pt x="7680" y="8442"/>
                  </a:cubicBezTo>
                  <a:cubicBezTo>
                    <a:pt x="7585" y="8525"/>
                    <a:pt x="7501" y="8573"/>
                    <a:pt x="7382" y="8585"/>
                  </a:cubicBezTo>
                  <a:cubicBezTo>
                    <a:pt x="7085" y="8620"/>
                    <a:pt x="6799" y="8561"/>
                    <a:pt x="6549" y="8394"/>
                  </a:cubicBezTo>
                  <a:cubicBezTo>
                    <a:pt x="6275" y="8216"/>
                    <a:pt x="6013" y="8061"/>
                    <a:pt x="5727" y="7882"/>
                  </a:cubicBezTo>
                  <a:cubicBezTo>
                    <a:pt x="5430" y="7692"/>
                    <a:pt x="5108" y="7549"/>
                    <a:pt x="4953" y="7192"/>
                  </a:cubicBezTo>
                  <a:close/>
                  <a:moveTo>
                    <a:pt x="6870" y="7799"/>
                  </a:moveTo>
                  <a:cubicBezTo>
                    <a:pt x="6716" y="7501"/>
                    <a:pt x="6680" y="7180"/>
                    <a:pt x="6596" y="6858"/>
                  </a:cubicBezTo>
                  <a:cubicBezTo>
                    <a:pt x="6573" y="6799"/>
                    <a:pt x="6573" y="6727"/>
                    <a:pt x="6573" y="6668"/>
                  </a:cubicBezTo>
                  <a:cubicBezTo>
                    <a:pt x="6573" y="6453"/>
                    <a:pt x="6668" y="6358"/>
                    <a:pt x="6870" y="6334"/>
                  </a:cubicBezTo>
                  <a:cubicBezTo>
                    <a:pt x="6966" y="6322"/>
                    <a:pt x="7049" y="6322"/>
                    <a:pt x="7144" y="6334"/>
                  </a:cubicBezTo>
                  <a:cubicBezTo>
                    <a:pt x="7430" y="6382"/>
                    <a:pt x="7692" y="6299"/>
                    <a:pt x="7966" y="6239"/>
                  </a:cubicBezTo>
                  <a:cubicBezTo>
                    <a:pt x="8025" y="6215"/>
                    <a:pt x="8085" y="6191"/>
                    <a:pt x="8120" y="6144"/>
                  </a:cubicBezTo>
                  <a:cubicBezTo>
                    <a:pt x="8180" y="6084"/>
                    <a:pt x="8228" y="6001"/>
                    <a:pt x="8275" y="5918"/>
                  </a:cubicBezTo>
                  <a:cubicBezTo>
                    <a:pt x="8454" y="5560"/>
                    <a:pt x="8597" y="5191"/>
                    <a:pt x="8644" y="4810"/>
                  </a:cubicBezTo>
                  <a:cubicBezTo>
                    <a:pt x="8692" y="4453"/>
                    <a:pt x="8716" y="4096"/>
                    <a:pt x="8740" y="3739"/>
                  </a:cubicBezTo>
                  <a:cubicBezTo>
                    <a:pt x="8751" y="3286"/>
                    <a:pt x="8740" y="2846"/>
                    <a:pt x="8751" y="2393"/>
                  </a:cubicBezTo>
                  <a:cubicBezTo>
                    <a:pt x="8763" y="2048"/>
                    <a:pt x="8621" y="1786"/>
                    <a:pt x="8466" y="1500"/>
                  </a:cubicBezTo>
                  <a:cubicBezTo>
                    <a:pt x="8454" y="1489"/>
                    <a:pt x="8442" y="1453"/>
                    <a:pt x="8418" y="1441"/>
                  </a:cubicBezTo>
                  <a:cubicBezTo>
                    <a:pt x="8061" y="1191"/>
                    <a:pt x="7728" y="881"/>
                    <a:pt x="7263" y="822"/>
                  </a:cubicBezTo>
                  <a:cubicBezTo>
                    <a:pt x="7097" y="798"/>
                    <a:pt x="6930" y="798"/>
                    <a:pt x="6763" y="798"/>
                  </a:cubicBezTo>
                  <a:cubicBezTo>
                    <a:pt x="6525" y="798"/>
                    <a:pt x="6311" y="798"/>
                    <a:pt x="6084" y="727"/>
                  </a:cubicBezTo>
                  <a:cubicBezTo>
                    <a:pt x="5977" y="703"/>
                    <a:pt x="5858" y="679"/>
                    <a:pt x="5739" y="679"/>
                  </a:cubicBezTo>
                  <a:cubicBezTo>
                    <a:pt x="5072" y="667"/>
                    <a:pt x="4418" y="667"/>
                    <a:pt x="3763" y="786"/>
                  </a:cubicBezTo>
                  <a:cubicBezTo>
                    <a:pt x="3632" y="822"/>
                    <a:pt x="3477" y="798"/>
                    <a:pt x="3346" y="798"/>
                  </a:cubicBezTo>
                  <a:cubicBezTo>
                    <a:pt x="3120" y="798"/>
                    <a:pt x="2917" y="786"/>
                    <a:pt x="2703" y="857"/>
                  </a:cubicBezTo>
                  <a:cubicBezTo>
                    <a:pt x="2644" y="881"/>
                    <a:pt x="2584" y="881"/>
                    <a:pt x="2513" y="881"/>
                  </a:cubicBezTo>
                  <a:cubicBezTo>
                    <a:pt x="2120" y="881"/>
                    <a:pt x="1798" y="1024"/>
                    <a:pt x="1465" y="1227"/>
                  </a:cubicBezTo>
                  <a:cubicBezTo>
                    <a:pt x="1310" y="1310"/>
                    <a:pt x="1227" y="1500"/>
                    <a:pt x="1131" y="1667"/>
                  </a:cubicBezTo>
                  <a:cubicBezTo>
                    <a:pt x="1024" y="1846"/>
                    <a:pt x="953" y="2036"/>
                    <a:pt x="858" y="2215"/>
                  </a:cubicBezTo>
                  <a:cubicBezTo>
                    <a:pt x="846" y="2251"/>
                    <a:pt x="810" y="2286"/>
                    <a:pt x="810" y="2322"/>
                  </a:cubicBezTo>
                  <a:cubicBezTo>
                    <a:pt x="834" y="2643"/>
                    <a:pt x="655" y="2965"/>
                    <a:pt x="679" y="3310"/>
                  </a:cubicBezTo>
                  <a:cubicBezTo>
                    <a:pt x="691" y="3644"/>
                    <a:pt x="715" y="3989"/>
                    <a:pt x="679" y="4334"/>
                  </a:cubicBezTo>
                  <a:cubicBezTo>
                    <a:pt x="655" y="4703"/>
                    <a:pt x="739" y="5060"/>
                    <a:pt x="834" y="5418"/>
                  </a:cubicBezTo>
                  <a:cubicBezTo>
                    <a:pt x="917" y="5787"/>
                    <a:pt x="1167" y="6061"/>
                    <a:pt x="1560" y="6191"/>
                  </a:cubicBezTo>
                  <a:cubicBezTo>
                    <a:pt x="1846" y="6287"/>
                    <a:pt x="2108" y="6394"/>
                    <a:pt x="2405" y="6382"/>
                  </a:cubicBezTo>
                  <a:cubicBezTo>
                    <a:pt x="3060" y="6584"/>
                    <a:pt x="3715" y="6477"/>
                    <a:pt x="4382" y="6501"/>
                  </a:cubicBezTo>
                  <a:lnTo>
                    <a:pt x="4846" y="6501"/>
                  </a:lnTo>
                  <a:cubicBezTo>
                    <a:pt x="5037" y="6501"/>
                    <a:pt x="5192" y="6596"/>
                    <a:pt x="5299" y="6751"/>
                  </a:cubicBezTo>
                  <a:cubicBezTo>
                    <a:pt x="5358" y="6846"/>
                    <a:pt x="5394" y="6930"/>
                    <a:pt x="5453" y="7013"/>
                  </a:cubicBezTo>
                  <a:cubicBezTo>
                    <a:pt x="5537" y="7144"/>
                    <a:pt x="5632" y="7215"/>
                    <a:pt x="5775" y="7275"/>
                  </a:cubicBezTo>
                  <a:cubicBezTo>
                    <a:pt x="6025" y="7370"/>
                    <a:pt x="6227" y="7525"/>
                    <a:pt x="6442" y="7692"/>
                  </a:cubicBezTo>
                  <a:cubicBezTo>
                    <a:pt x="6585" y="7811"/>
                    <a:pt x="6751" y="7906"/>
                    <a:pt x="6989" y="8025"/>
                  </a:cubicBezTo>
                  <a:cubicBezTo>
                    <a:pt x="6918" y="7894"/>
                    <a:pt x="6906" y="7846"/>
                    <a:pt x="6870" y="77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3"/>
            <p:cNvSpPr/>
            <p:nvPr/>
          </p:nvSpPr>
          <p:spPr>
            <a:xfrm>
              <a:off x="795925" y="1891125"/>
              <a:ext cx="35450" cy="30100"/>
            </a:xfrm>
            <a:custGeom>
              <a:avLst/>
              <a:gdLst/>
              <a:ahLst/>
              <a:cxnLst/>
              <a:rect l="l" t="t" r="r" b="b"/>
              <a:pathLst>
                <a:path w="1418" h="1204" extrusionOk="0">
                  <a:moveTo>
                    <a:pt x="631" y="1203"/>
                  </a:moveTo>
                  <a:cubicBezTo>
                    <a:pt x="810" y="1203"/>
                    <a:pt x="1000" y="1203"/>
                    <a:pt x="1143" y="1073"/>
                  </a:cubicBezTo>
                  <a:cubicBezTo>
                    <a:pt x="1417" y="822"/>
                    <a:pt x="1381" y="370"/>
                    <a:pt x="1072" y="180"/>
                  </a:cubicBezTo>
                  <a:cubicBezTo>
                    <a:pt x="798" y="1"/>
                    <a:pt x="405" y="49"/>
                    <a:pt x="191" y="287"/>
                  </a:cubicBezTo>
                  <a:cubicBezTo>
                    <a:pt x="36" y="441"/>
                    <a:pt x="0" y="822"/>
                    <a:pt x="107" y="1001"/>
                  </a:cubicBezTo>
                  <a:cubicBezTo>
                    <a:pt x="167" y="1096"/>
                    <a:pt x="250" y="1180"/>
                    <a:pt x="369" y="1192"/>
                  </a:cubicBezTo>
                  <a:cubicBezTo>
                    <a:pt x="465" y="1192"/>
                    <a:pt x="548" y="1192"/>
                    <a:pt x="631" y="12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3"/>
            <p:cNvSpPr/>
            <p:nvPr/>
          </p:nvSpPr>
          <p:spPr>
            <a:xfrm>
              <a:off x="847125" y="1888750"/>
              <a:ext cx="35450" cy="30400"/>
            </a:xfrm>
            <a:custGeom>
              <a:avLst/>
              <a:gdLst/>
              <a:ahLst/>
              <a:cxnLst/>
              <a:rect l="l" t="t" r="r" b="b"/>
              <a:pathLst>
                <a:path w="1418" h="1216" extrusionOk="0">
                  <a:moveTo>
                    <a:pt x="679" y="1191"/>
                  </a:moveTo>
                  <a:cubicBezTo>
                    <a:pt x="917" y="1215"/>
                    <a:pt x="1107" y="1132"/>
                    <a:pt x="1238" y="941"/>
                  </a:cubicBezTo>
                  <a:cubicBezTo>
                    <a:pt x="1417" y="691"/>
                    <a:pt x="1358" y="298"/>
                    <a:pt x="1107" y="144"/>
                  </a:cubicBezTo>
                  <a:cubicBezTo>
                    <a:pt x="881" y="1"/>
                    <a:pt x="631" y="1"/>
                    <a:pt x="405" y="96"/>
                  </a:cubicBezTo>
                  <a:cubicBezTo>
                    <a:pt x="155" y="203"/>
                    <a:pt x="0" y="775"/>
                    <a:pt x="167" y="1001"/>
                  </a:cubicBezTo>
                  <a:cubicBezTo>
                    <a:pt x="215" y="1072"/>
                    <a:pt x="298" y="1120"/>
                    <a:pt x="381" y="1156"/>
                  </a:cubicBezTo>
                  <a:cubicBezTo>
                    <a:pt x="465" y="1179"/>
                    <a:pt x="572" y="1179"/>
                    <a:pt x="679" y="1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63"/>
            <p:cNvSpPr/>
            <p:nvPr/>
          </p:nvSpPr>
          <p:spPr>
            <a:xfrm>
              <a:off x="907550" y="1889650"/>
              <a:ext cx="29775" cy="31575"/>
            </a:xfrm>
            <a:custGeom>
              <a:avLst/>
              <a:gdLst/>
              <a:ahLst/>
              <a:cxnLst/>
              <a:rect l="l" t="t" r="r" b="b"/>
              <a:pathLst>
                <a:path w="1191" h="1263" extrusionOk="0">
                  <a:moveTo>
                    <a:pt x="0" y="524"/>
                  </a:moveTo>
                  <a:lnTo>
                    <a:pt x="0" y="762"/>
                  </a:lnTo>
                  <a:cubicBezTo>
                    <a:pt x="60" y="1179"/>
                    <a:pt x="381" y="1262"/>
                    <a:pt x="667" y="1132"/>
                  </a:cubicBezTo>
                  <a:cubicBezTo>
                    <a:pt x="1119" y="941"/>
                    <a:pt x="1191" y="489"/>
                    <a:pt x="917" y="167"/>
                  </a:cubicBezTo>
                  <a:cubicBezTo>
                    <a:pt x="846" y="72"/>
                    <a:pt x="738" y="12"/>
                    <a:pt x="619" y="12"/>
                  </a:cubicBezTo>
                  <a:cubicBezTo>
                    <a:pt x="536" y="12"/>
                    <a:pt x="441" y="0"/>
                    <a:pt x="357" y="12"/>
                  </a:cubicBezTo>
                  <a:cubicBezTo>
                    <a:pt x="143" y="24"/>
                    <a:pt x="48" y="131"/>
                    <a:pt x="0" y="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63"/>
          <p:cNvSpPr/>
          <p:nvPr/>
        </p:nvSpPr>
        <p:spPr>
          <a:xfrm rot="2006702">
            <a:off x="2406601" y="3743379"/>
            <a:ext cx="588826" cy="566095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63"/>
          <p:cNvSpPr/>
          <p:nvPr/>
        </p:nvSpPr>
        <p:spPr>
          <a:xfrm>
            <a:off x="8094221" y="2981830"/>
            <a:ext cx="466831" cy="448797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63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hát</a:t>
            </a:r>
            <a:endParaRPr dirty="0"/>
          </a:p>
        </p:txBody>
      </p:sp>
      <p:sp>
        <p:nvSpPr>
          <p:cNvPr id="650" name="Google Shape;650;p63"/>
          <p:cNvSpPr txBox="1">
            <a:spLocks noGrp="1"/>
          </p:cNvSpPr>
          <p:nvPr>
            <p:ph type="subTitle" idx="1"/>
          </p:nvPr>
        </p:nvSpPr>
        <p:spPr>
          <a:xfrm>
            <a:off x="331149" y="1725150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7</a:t>
            </a:r>
            <a:endParaRPr dirty="0"/>
          </a:p>
        </p:txBody>
      </p:sp>
      <p:sp>
        <p:nvSpPr>
          <p:cNvPr id="651" name="Google Shape;651;p63"/>
          <p:cNvSpPr txBox="1">
            <a:spLocks noGrp="1"/>
          </p:cNvSpPr>
          <p:nvPr>
            <p:ph type="subTitle" idx="2"/>
          </p:nvPr>
        </p:nvSpPr>
        <p:spPr>
          <a:xfrm>
            <a:off x="80569" y="2077755"/>
            <a:ext cx="3859275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000" dirty="0" err="1"/>
              <a:t>Đến</a:t>
            </a:r>
            <a:r>
              <a:rPr lang="en-US" sz="2000" dirty="0"/>
              <a:t> </a:t>
            </a:r>
            <a:r>
              <a:rPr lang="en-US" sz="2000" dirty="0" err="1"/>
              <a:t>lúc</a:t>
            </a:r>
            <a:r>
              <a:rPr lang="en-US" sz="2000" dirty="0"/>
              <a:t> con </a:t>
            </a:r>
            <a:r>
              <a:rPr lang="en-US" sz="2000" dirty="0" err="1"/>
              <a:t>lớn</a:t>
            </a:r>
            <a:endParaRPr lang="en-US" sz="2000" dirty="0"/>
          </a:p>
          <a:p>
            <a:pPr marL="0" lvl="0" indent="0"/>
            <a:r>
              <a:rPr lang="en-US" sz="2000" dirty="0"/>
              <a:t> </a:t>
            </a:r>
            <a:r>
              <a:rPr lang="en-US" sz="2000" dirty="0" err="1"/>
              <a:t>hứa</a:t>
            </a:r>
            <a:r>
              <a:rPr lang="en-US" sz="2000" dirty="0"/>
              <a:t> </a:t>
            </a:r>
            <a:r>
              <a:rPr lang="en-US" sz="2000" dirty="0" err="1"/>
              <a:t>sẽ</a:t>
            </a:r>
            <a:r>
              <a:rPr lang="en-US" sz="2000" dirty="0"/>
              <a:t> </a:t>
            </a:r>
            <a:r>
              <a:rPr lang="en-US" sz="2000" dirty="0" err="1"/>
              <a:t>chăm</a:t>
            </a:r>
            <a:r>
              <a:rPr lang="en-US" sz="2000" dirty="0"/>
              <a:t> </a:t>
            </a:r>
            <a:r>
              <a:rPr lang="en-US" sz="2000" dirty="0" err="1"/>
              <a:t>ngoan</a:t>
            </a:r>
            <a:endParaRPr sz="2000" dirty="0"/>
          </a:p>
        </p:txBody>
      </p:sp>
      <p:sp>
        <p:nvSpPr>
          <p:cNvPr id="652" name="Google Shape;652;p63"/>
          <p:cNvSpPr txBox="1">
            <a:spLocks noGrp="1"/>
          </p:cNvSpPr>
          <p:nvPr>
            <p:ph type="subTitle" idx="3"/>
          </p:nvPr>
        </p:nvSpPr>
        <p:spPr>
          <a:xfrm>
            <a:off x="4787487" y="1833071"/>
            <a:ext cx="28080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Câu</a:t>
            </a:r>
            <a:r>
              <a:rPr lang="en-US" dirty="0"/>
              <a:t> 8</a:t>
            </a:r>
            <a:endParaRPr dirty="0"/>
          </a:p>
        </p:txBody>
      </p:sp>
      <p:sp>
        <p:nvSpPr>
          <p:cNvPr id="653" name="Google Shape;653;p63"/>
          <p:cNvSpPr txBox="1">
            <a:spLocks noGrp="1"/>
          </p:cNvSpPr>
          <p:nvPr>
            <p:ph type="subTitle" idx="4"/>
          </p:nvPr>
        </p:nvSpPr>
        <p:spPr>
          <a:xfrm>
            <a:off x="4504971" y="2184217"/>
            <a:ext cx="3861475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sz="2000" dirty="0"/>
              <a:t>Cố gắng học hành để mẹ được vui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37648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64"/>
          <p:cNvGrpSpPr/>
          <p:nvPr/>
        </p:nvGrpSpPr>
        <p:grpSpPr>
          <a:xfrm>
            <a:off x="1909317" y="1146217"/>
            <a:ext cx="5343781" cy="3592920"/>
            <a:chOff x="1448913" y="909170"/>
            <a:chExt cx="6173500" cy="3217445"/>
          </a:xfrm>
        </p:grpSpPr>
        <p:sp>
          <p:nvSpPr>
            <p:cNvPr id="659" name="Google Shape;659;p64"/>
            <p:cNvSpPr/>
            <p:nvPr/>
          </p:nvSpPr>
          <p:spPr>
            <a:xfrm rot="-57798">
              <a:off x="1448492" y="1150914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4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1" name="Google Shape;661;p6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MAIN CONCEPTS</a:t>
            </a:r>
            <a:endParaRPr/>
          </a:p>
        </p:txBody>
      </p:sp>
      <p:sp>
        <p:nvSpPr>
          <p:cNvPr id="662" name="Google Shape;662;p64"/>
          <p:cNvSpPr txBox="1">
            <a:spLocks noGrp="1"/>
          </p:cNvSpPr>
          <p:nvPr>
            <p:ph type="subTitle" idx="1"/>
          </p:nvPr>
        </p:nvSpPr>
        <p:spPr>
          <a:xfrm>
            <a:off x="2623184" y="1751125"/>
            <a:ext cx="38976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H</a:t>
            </a:r>
            <a:r>
              <a:rPr lang="en" sz="2000" dirty="0"/>
              <a:t>át nối câu 5,6,7,8.</a:t>
            </a:r>
            <a:endParaRPr sz="2000" dirty="0"/>
          </a:p>
        </p:txBody>
      </p:sp>
      <p:sp>
        <p:nvSpPr>
          <p:cNvPr id="663" name="Google Shape;663;p64"/>
          <p:cNvSpPr txBox="1">
            <a:spLocks noGrp="1"/>
          </p:cNvSpPr>
          <p:nvPr>
            <p:ph type="subTitle" idx="2"/>
          </p:nvPr>
        </p:nvSpPr>
        <p:spPr>
          <a:xfrm>
            <a:off x="2624400" y="2101579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sz="2000" dirty="0"/>
              <a:t>Mái tóc mẹ thơm ánh mắt mẹ hiền</a:t>
            </a:r>
            <a:br>
              <a:rPr lang="vi-VN" sz="2000" dirty="0"/>
            </a:br>
            <a:r>
              <a:rPr lang="vi-VN" sz="2000" dirty="0"/>
              <a:t>Thích nhất mẹ hát con sẽ ngủ yên</a:t>
            </a:r>
            <a:br>
              <a:rPr lang="vi-VN" sz="2000" dirty="0"/>
            </a:br>
            <a:r>
              <a:rPr lang="en-US" sz="2000" dirty="0" err="1"/>
              <a:t>Đến</a:t>
            </a:r>
            <a:r>
              <a:rPr lang="vi-VN" sz="2000" dirty="0"/>
              <a:t> lúc con lớn hứa sẽ chăm ngoan</a:t>
            </a:r>
            <a:br>
              <a:rPr lang="vi-VN" sz="2000" dirty="0"/>
            </a:br>
            <a:r>
              <a:rPr lang="vi-VN" sz="2000" dirty="0"/>
              <a:t>Cố gắng học hành để mẹ được vui</a:t>
            </a:r>
            <a:endParaRPr sz="2000" dirty="0"/>
          </a:p>
        </p:txBody>
      </p:sp>
      <p:sp>
        <p:nvSpPr>
          <p:cNvPr id="666" name="Google Shape;666;p64"/>
          <p:cNvSpPr/>
          <p:nvPr/>
        </p:nvSpPr>
        <p:spPr>
          <a:xfrm>
            <a:off x="6748850" y="12764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7" name="Google Shape;667;p64"/>
          <p:cNvGrpSpPr/>
          <p:nvPr/>
        </p:nvGrpSpPr>
        <p:grpSpPr>
          <a:xfrm>
            <a:off x="7445593" y="3698513"/>
            <a:ext cx="681297" cy="853241"/>
            <a:chOff x="5936575" y="4424950"/>
            <a:chExt cx="599100" cy="750300"/>
          </a:xfrm>
        </p:grpSpPr>
        <p:sp>
          <p:nvSpPr>
            <p:cNvPr id="668" name="Google Shape;668;p64"/>
            <p:cNvSpPr/>
            <p:nvPr/>
          </p:nvSpPr>
          <p:spPr>
            <a:xfrm>
              <a:off x="5936575" y="4424950"/>
              <a:ext cx="599100" cy="630550"/>
            </a:xfrm>
            <a:custGeom>
              <a:avLst/>
              <a:gdLst/>
              <a:ahLst/>
              <a:cxnLst/>
              <a:rect l="l" t="t" r="r" b="b"/>
              <a:pathLst>
                <a:path w="23964" h="25222" extrusionOk="0">
                  <a:moveTo>
                    <a:pt x="10680" y="712"/>
                  </a:moveTo>
                  <a:cubicBezTo>
                    <a:pt x="12738" y="712"/>
                    <a:pt x="14770" y="1100"/>
                    <a:pt x="16379" y="1750"/>
                  </a:cubicBezTo>
                  <a:cubicBezTo>
                    <a:pt x="20829" y="3546"/>
                    <a:pt x="23963" y="8226"/>
                    <a:pt x="21390" y="12862"/>
                  </a:cubicBezTo>
                  <a:lnTo>
                    <a:pt x="21387" y="12862"/>
                  </a:lnTo>
                  <a:cubicBezTo>
                    <a:pt x="20935" y="13684"/>
                    <a:pt x="20330" y="14418"/>
                    <a:pt x="19605" y="15019"/>
                  </a:cubicBezTo>
                  <a:cubicBezTo>
                    <a:pt x="18714" y="15750"/>
                    <a:pt x="17703" y="15974"/>
                    <a:pt x="16705" y="16481"/>
                  </a:cubicBezTo>
                  <a:cubicBezTo>
                    <a:pt x="14969" y="17366"/>
                    <a:pt x="15459" y="19423"/>
                    <a:pt x="15479" y="21091"/>
                  </a:cubicBezTo>
                  <a:cubicBezTo>
                    <a:pt x="15029" y="21240"/>
                    <a:pt x="14582" y="21375"/>
                    <a:pt x="14138" y="21489"/>
                  </a:cubicBezTo>
                  <a:cubicBezTo>
                    <a:pt x="13946" y="18197"/>
                    <a:pt x="14124" y="15014"/>
                    <a:pt x="14854" y="11850"/>
                  </a:cubicBezTo>
                  <a:cubicBezTo>
                    <a:pt x="15241" y="11951"/>
                    <a:pt x="15629" y="12025"/>
                    <a:pt x="16032" y="12025"/>
                  </a:cubicBezTo>
                  <a:cubicBezTo>
                    <a:pt x="16285" y="12025"/>
                    <a:pt x="16544" y="11996"/>
                    <a:pt x="16814" y="11925"/>
                  </a:cubicBezTo>
                  <a:cubicBezTo>
                    <a:pt x="17161" y="11832"/>
                    <a:pt x="17053" y="11332"/>
                    <a:pt x="16737" y="11332"/>
                  </a:cubicBezTo>
                  <a:cubicBezTo>
                    <a:pt x="16711" y="11332"/>
                    <a:pt x="16683" y="11336"/>
                    <a:pt x="16654" y="11343"/>
                  </a:cubicBezTo>
                  <a:cubicBezTo>
                    <a:pt x="16427" y="11400"/>
                    <a:pt x="16203" y="11424"/>
                    <a:pt x="15981" y="11424"/>
                  </a:cubicBezTo>
                  <a:cubicBezTo>
                    <a:pt x="15645" y="11424"/>
                    <a:pt x="15314" y="11369"/>
                    <a:pt x="14986" y="11292"/>
                  </a:cubicBezTo>
                  <a:cubicBezTo>
                    <a:pt x="15147" y="10655"/>
                    <a:pt x="15324" y="10022"/>
                    <a:pt x="15533" y="9386"/>
                  </a:cubicBezTo>
                  <a:cubicBezTo>
                    <a:pt x="15613" y="9137"/>
                    <a:pt x="15409" y="8974"/>
                    <a:pt x="15207" y="8974"/>
                  </a:cubicBezTo>
                  <a:cubicBezTo>
                    <a:pt x="15074" y="8974"/>
                    <a:pt x="14941" y="9044"/>
                    <a:pt x="14889" y="9206"/>
                  </a:cubicBezTo>
                  <a:cubicBezTo>
                    <a:pt x="14682" y="9833"/>
                    <a:pt x="14499" y="10469"/>
                    <a:pt x="14333" y="11114"/>
                  </a:cubicBezTo>
                  <a:cubicBezTo>
                    <a:pt x="13860" y="10976"/>
                    <a:pt x="13384" y="10833"/>
                    <a:pt x="12897" y="10776"/>
                  </a:cubicBezTo>
                  <a:cubicBezTo>
                    <a:pt x="12630" y="10746"/>
                    <a:pt x="12362" y="10732"/>
                    <a:pt x="12095" y="10732"/>
                  </a:cubicBezTo>
                  <a:cubicBezTo>
                    <a:pt x="11425" y="10732"/>
                    <a:pt x="10757" y="10824"/>
                    <a:pt x="10112" y="11008"/>
                  </a:cubicBezTo>
                  <a:cubicBezTo>
                    <a:pt x="9628" y="11143"/>
                    <a:pt x="9075" y="11337"/>
                    <a:pt x="8576" y="11610"/>
                  </a:cubicBezTo>
                  <a:cubicBezTo>
                    <a:pt x="8470" y="11340"/>
                    <a:pt x="8361" y="11074"/>
                    <a:pt x="8233" y="10807"/>
                  </a:cubicBezTo>
                  <a:cubicBezTo>
                    <a:pt x="8174" y="10685"/>
                    <a:pt x="8078" y="10634"/>
                    <a:pt x="7979" y="10634"/>
                  </a:cubicBezTo>
                  <a:cubicBezTo>
                    <a:pt x="7761" y="10634"/>
                    <a:pt x="7528" y="10880"/>
                    <a:pt x="7654" y="11148"/>
                  </a:cubicBezTo>
                  <a:cubicBezTo>
                    <a:pt x="7780" y="11423"/>
                    <a:pt x="7889" y="11701"/>
                    <a:pt x="7995" y="11985"/>
                  </a:cubicBezTo>
                  <a:cubicBezTo>
                    <a:pt x="7516" y="12360"/>
                    <a:pt x="7161" y="12847"/>
                    <a:pt x="7112" y="13478"/>
                  </a:cubicBezTo>
                  <a:cubicBezTo>
                    <a:pt x="7104" y="13587"/>
                    <a:pt x="7199" y="13648"/>
                    <a:pt x="7291" y="13648"/>
                  </a:cubicBezTo>
                  <a:cubicBezTo>
                    <a:pt x="7364" y="13648"/>
                    <a:pt x="7435" y="13610"/>
                    <a:pt x="7453" y="13526"/>
                  </a:cubicBezTo>
                  <a:cubicBezTo>
                    <a:pt x="7542" y="13105"/>
                    <a:pt x="7814" y="12759"/>
                    <a:pt x="8167" y="12478"/>
                  </a:cubicBezTo>
                  <a:cubicBezTo>
                    <a:pt x="8637" y="13931"/>
                    <a:pt x="8834" y="15441"/>
                    <a:pt x="8897" y="16996"/>
                  </a:cubicBezTo>
                  <a:cubicBezTo>
                    <a:pt x="8957" y="18481"/>
                    <a:pt x="8786" y="20039"/>
                    <a:pt x="8986" y="21518"/>
                  </a:cubicBezTo>
                  <a:cubicBezTo>
                    <a:pt x="8445" y="21395"/>
                    <a:pt x="7903" y="21266"/>
                    <a:pt x="7347" y="21168"/>
                  </a:cubicBezTo>
                  <a:cubicBezTo>
                    <a:pt x="7424" y="19911"/>
                    <a:pt x="7447" y="18653"/>
                    <a:pt x="7459" y="17392"/>
                  </a:cubicBezTo>
                  <a:cubicBezTo>
                    <a:pt x="7459" y="17254"/>
                    <a:pt x="7350" y="17074"/>
                    <a:pt x="7201" y="17051"/>
                  </a:cubicBezTo>
                  <a:cubicBezTo>
                    <a:pt x="4330" y="16627"/>
                    <a:pt x="2310" y="14446"/>
                    <a:pt x="1516" y="11727"/>
                  </a:cubicBezTo>
                  <a:cubicBezTo>
                    <a:pt x="846" y="9415"/>
                    <a:pt x="768" y="6317"/>
                    <a:pt x="2204" y="4266"/>
                  </a:cubicBezTo>
                  <a:cubicBezTo>
                    <a:pt x="3984" y="1720"/>
                    <a:pt x="7365" y="712"/>
                    <a:pt x="10680" y="712"/>
                  </a:cubicBezTo>
                  <a:close/>
                  <a:moveTo>
                    <a:pt x="12038" y="11312"/>
                  </a:moveTo>
                  <a:cubicBezTo>
                    <a:pt x="12464" y="11312"/>
                    <a:pt x="12891" y="11352"/>
                    <a:pt x="13313" y="11438"/>
                  </a:cubicBezTo>
                  <a:cubicBezTo>
                    <a:pt x="13617" y="11501"/>
                    <a:pt x="13909" y="11581"/>
                    <a:pt x="14195" y="11664"/>
                  </a:cubicBezTo>
                  <a:cubicBezTo>
                    <a:pt x="13425" y="14910"/>
                    <a:pt x="13195" y="18300"/>
                    <a:pt x="13688" y="21595"/>
                  </a:cubicBezTo>
                  <a:cubicBezTo>
                    <a:pt x="12949" y="21760"/>
                    <a:pt x="12202" y="21862"/>
                    <a:pt x="11420" y="21862"/>
                  </a:cubicBezTo>
                  <a:cubicBezTo>
                    <a:pt x="11398" y="21862"/>
                    <a:pt x="11377" y="21862"/>
                    <a:pt x="11356" y="21862"/>
                  </a:cubicBezTo>
                  <a:cubicBezTo>
                    <a:pt x="10685" y="21853"/>
                    <a:pt x="10049" y="21747"/>
                    <a:pt x="9425" y="21615"/>
                  </a:cubicBezTo>
                  <a:cubicBezTo>
                    <a:pt x="9745" y="19807"/>
                    <a:pt x="9608" y="17753"/>
                    <a:pt x="9488" y="15951"/>
                  </a:cubicBezTo>
                  <a:cubicBezTo>
                    <a:pt x="9402" y="14627"/>
                    <a:pt x="9178" y="13335"/>
                    <a:pt x="8757" y="12094"/>
                  </a:cubicBezTo>
                  <a:cubicBezTo>
                    <a:pt x="9261" y="11824"/>
                    <a:pt x="9820" y="11644"/>
                    <a:pt x="10258" y="11535"/>
                  </a:cubicBezTo>
                  <a:cubicBezTo>
                    <a:pt x="10841" y="11391"/>
                    <a:pt x="11439" y="11312"/>
                    <a:pt x="12038" y="11312"/>
                  </a:cubicBezTo>
                  <a:close/>
                  <a:moveTo>
                    <a:pt x="6935" y="21415"/>
                  </a:moveTo>
                  <a:cubicBezTo>
                    <a:pt x="6959" y="21510"/>
                    <a:pt x="7043" y="21568"/>
                    <a:pt x="7131" y="21568"/>
                  </a:cubicBezTo>
                  <a:cubicBezTo>
                    <a:pt x="7168" y="21568"/>
                    <a:pt x="7206" y="21557"/>
                    <a:pt x="7241" y="21535"/>
                  </a:cubicBezTo>
                  <a:cubicBezTo>
                    <a:pt x="8348" y="22276"/>
                    <a:pt x="9781" y="22581"/>
                    <a:pt x="11240" y="22581"/>
                  </a:cubicBezTo>
                  <a:cubicBezTo>
                    <a:pt x="12869" y="22581"/>
                    <a:pt x="14530" y="22200"/>
                    <a:pt x="15806" y="21621"/>
                  </a:cubicBezTo>
                  <a:cubicBezTo>
                    <a:pt x="15860" y="21595"/>
                    <a:pt x="15903" y="21552"/>
                    <a:pt x="15929" y="21498"/>
                  </a:cubicBezTo>
                  <a:cubicBezTo>
                    <a:pt x="15946" y="21492"/>
                    <a:pt x="15960" y="21486"/>
                    <a:pt x="15978" y="21481"/>
                  </a:cubicBezTo>
                  <a:lnTo>
                    <a:pt x="15978" y="21481"/>
                  </a:lnTo>
                  <a:cubicBezTo>
                    <a:pt x="16574" y="22787"/>
                    <a:pt x="15433" y="24008"/>
                    <a:pt x="14198" y="24406"/>
                  </a:cubicBezTo>
                  <a:cubicBezTo>
                    <a:pt x="13600" y="24599"/>
                    <a:pt x="12944" y="24641"/>
                    <a:pt x="12300" y="24641"/>
                  </a:cubicBezTo>
                  <a:cubicBezTo>
                    <a:pt x="12034" y="24641"/>
                    <a:pt x="11770" y="24634"/>
                    <a:pt x="11513" y="24627"/>
                  </a:cubicBezTo>
                  <a:cubicBezTo>
                    <a:pt x="10826" y="24613"/>
                    <a:pt x="10132" y="24575"/>
                    <a:pt x="9447" y="24498"/>
                  </a:cubicBezTo>
                  <a:cubicBezTo>
                    <a:pt x="8221" y="24360"/>
                    <a:pt x="5121" y="23114"/>
                    <a:pt x="6935" y="21415"/>
                  </a:cubicBezTo>
                  <a:close/>
                  <a:moveTo>
                    <a:pt x="11002" y="0"/>
                  </a:moveTo>
                  <a:cubicBezTo>
                    <a:pt x="9279" y="0"/>
                    <a:pt x="7562" y="279"/>
                    <a:pt x="5980" y="824"/>
                  </a:cubicBezTo>
                  <a:cubicBezTo>
                    <a:pt x="1857" y="2251"/>
                    <a:pt x="0" y="5532"/>
                    <a:pt x="424" y="9824"/>
                  </a:cubicBezTo>
                  <a:cubicBezTo>
                    <a:pt x="651" y="12137"/>
                    <a:pt x="1528" y="14441"/>
                    <a:pt x="3293" y="16014"/>
                  </a:cubicBezTo>
                  <a:cubicBezTo>
                    <a:pt x="4043" y="16676"/>
                    <a:pt x="4914" y="17194"/>
                    <a:pt x="5871" y="17495"/>
                  </a:cubicBezTo>
                  <a:cubicBezTo>
                    <a:pt x="6714" y="17753"/>
                    <a:pt x="6765" y="17922"/>
                    <a:pt x="6791" y="18810"/>
                  </a:cubicBezTo>
                  <a:cubicBezTo>
                    <a:pt x="6814" y="19598"/>
                    <a:pt x="6851" y="20380"/>
                    <a:pt x="6909" y="21166"/>
                  </a:cubicBezTo>
                  <a:cubicBezTo>
                    <a:pt x="6892" y="21157"/>
                    <a:pt x="6874" y="21152"/>
                    <a:pt x="6857" y="21152"/>
                  </a:cubicBezTo>
                  <a:cubicBezTo>
                    <a:pt x="6834" y="21152"/>
                    <a:pt x="6812" y="21160"/>
                    <a:pt x="6794" y="21174"/>
                  </a:cubicBezTo>
                  <a:cubicBezTo>
                    <a:pt x="5932" y="21736"/>
                    <a:pt x="5757" y="22767"/>
                    <a:pt x="6307" y="23656"/>
                  </a:cubicBezTo>
                  <a:cubicBezTo>
                    <a:pt x="6361" y="23744"/>
                    <a:pt x="6424" y="23830"/>
                    <a:pt x="6490" y="23911"/>
                  </a:cubicBezTo>
                  <a:cubicBezTo>
                    <a:pt x="7450" y="25060"/>
                    <a:pt x="9399" y="25088"/>
                    <a:pt x="10740" y="25163"/>
                  </a:cubicBezTo>
                  <a:cubicBezTo>
                    <a:pt x="11228" y="25190"/>
                    <a:pt x="11755" y="25222"/>
                    <a:pt x="12289" y="25222"/>
                  </a:cubicBezTo>
                  <a:cubicBezTo>
                    <a:pt x="13534" y="25222"/>
                    <a:pt x="14819" y="25050"/>
                    <a:pt x="15751" y="24252"/>
                  </a:cubicBezTo>
                  <a:cubicBezTo>
                    <a:pt x="15783" y="24223"/>
                    <a:pt x="15811" y="24194"/>
                    <a:pt x="15843" y="24163"/>
                  </a:cubicBezTo>
                  <a:lnTo>
                    <a:pt x="16009" y="23997"/>
                  </a:lnTo>
                  <a:cubicBezTo>
                    <a:pt x="16777" y="23163"/>
                    <a:pt x="16983" y="21985"/>
                    <a:pt x="16382" y="20974"/>
                  </a:cubicBezTo>
                  <a:cubicBezTo>
                    <a:pt x="16344" y="20908"/>
                    <a:pt x="16278" y="20859"/>
                    <a:pt x="16204" y="20842"/>
                  </a:cubicBezTo>
                  <a:cubicBezTo>
                    <a:pt x="16181" y="19197"/>
                    <a:pt x="15975" y="17759"/>
                    <a:pt x="17817" y="16859"/>
                  </a:cubicBezTo>
                  <a:cubicBezTo>
                    <a:pt x="18574" y="16486"/>
                    <a:pt x="19296" y="16203"/>
                    <a:pt x="19966" y="15667"/>
                  </a:cubicBezTo>
                  <a:cubicBezTo>
                    <a:pt x="21373" y="14552"/>
                    <a:pt x="22390" y="12953"/>
                    <a:pt x="22837" y="11217"/>
                  </a:cubicBezTo>
                  <a:cubicBezTo>
                    <a:pt x="23763" y="7587"/>
                    <a:pt x="21866" y="4188"/>
                    <a:pt x="18849" y="2214"/>
                  </a:cubicBezTo>
                  <a:cubicBezTo>
                    <a:pt x="16570" y="722"/>
                    <a:pt x="13777" y="0"/>
                    <a:pt x="1100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64"/>
            <p:cNvSpPr/>
            <p:nvPr/>
          </p:nvSpPr>
          <p:spPr>
            <a:xfrm>
              <a:off x="5955775" y="4442750"/>
              <a:ext cx="579900" cy="520100"/>
            </a:xfrm>
            <a:custGeom>
              <a:avLst/>
              <a:gdLst/>
              <a:ahLst/>
              <a:cxnLst/>
              <a:rect l="l" t="t" r="r" b="b"/>
              <a:pathLst>
                <a:path w="23196" h="20804" extrusionOk="0">
                  <a:moveTo>
                    <a:pt x="9907" y="1"/>
                  </a:moveTo>
                  <a:cubicBezTo>
                    <a:pt x="6594" y="1"/>
                    <a:pt x="3216" y="1009"/>
                    <a:pt x="1436" y="3554"/>
                  </a:cubicBezTo>
                  <a:cubicBezTo>
                    <a:pt x="0" y="5605"/>
                    <a:pt x="81" y="8703"/>
                    <a:pt x="751" y="11015"/>
                  </a:cubicBezTo>
                  <a:cubicBezTo>
                    <a:pt x="1542" y="13734"/>
                    <a:pt x="3562" y="15915"/>
                    <a:pt x="6433" y="16339"/>
                  </a:cubicBezTo>
                  <a:cubicBezTo>
                    <a:pt x="6585" y="16359"/>
                    <a:pt x="6691" y="16542"/>
                    <a:pt x="6691" y="16680"/>
                  </a:cubicBezTo>
                  <a:cubicBezTo>
                    <a:pt x="6679" y="17941"/>
                    <a:pt x="6656" y="19199"/>
                    <a:pt x="6579" y="20454"/>
                  </a:cubicBezTo>
                  <a:cubicBezTo>
                    <a:pt x="7135" y="20551"/>
                    <a:pt x="7679" y="20683"/>
                    <a:pt x="8218" y="20803"/>
                  </a:cubicBezTo>
                  <a:cubicBezTo>
                    <a:pt x="8018" y="19325"/>
                    <a:pt x="8189" y="17769"/>
                    <a:pt x="8129" y="16282"/>
                  </a:cubicBezTo>
                  <a:cubicBezTo>
                    <a:pt x="8069" y="14729"/>
                    <a:pt x="7869" y="13219"/>
                    <a:pt x="7401" y="11763"/>
                  </a:cubicBezTo>
                  <a:cubicBezTo>
                    <a:pt x="7049" y="12044"/>
                    <a:pt x="6777" y="12390"/>
                    <a:pt x="6685" y="12812"/>
                  </a:cubicBezTo>
                  <a:cubicBezTo>
                    <a:pt x="6667" y="12896"/>
                    <a:pt x="6596" y="12935"/>
                    <a:pt x="6523" y="12935"/>
                  </a:cubicBezTo>
                  <a:cubicBezTo>
                    <a:pt x="6431" y="12935"/>
                    <a:pt x="6336" y="12873"/>
                    <a:pt x="6344" y="12766"/>
                  </a:cubicBezTo>
                  <a:cubicBezTo>
                    <a:pt x="6396" y="12135"/>
                    <a:pt x="6748" y="11648"/>
                    <a:pt x="7230" y="11270"/>
                  </a:cubicBezTo>
                  <a:cubicBezTo>
                    <a:pt x="7124" y="10989"/>
                    <a:pt x="7015" y="10708"/>
                    <a:pt x="6886" y="10433"/>
                  </a:cubicBezTo>
                  <a:cubicBezTo>
                    <a:pt x="6762" y="10166"/>
                    <a:pt x="6993" y="9920"/>
                    <a:pt x="7210" y="9920"/>
                  </a:cubicBezTo>
                  <a:cubicBezTo>
                    <a:pt x="7310" y="9920"/>
                    <a:pt x="7406" y="9971"/>
                    <a:pt x="7465" y="10095"/>
                  </a:cubicBezTo>
                  <a:cubicBezTo>
                    <a:pt x="7593" y="10359"/>
                    <a:pt x="7702" y="10628"/>
                    <a:pt x="7808" y="10898"/>
                  </a:cubicBezTo>
                  <a:cubicBezTo>
                    <a:pt x="8310" y="10625"/>
                    <a:pt x="8860" y="10431"/>
                    <a:pt x="9344" y="10293"/>
                  </a:cubicBezTo>
                  <a:cubicBezTo>
                    <a:pt x="9990" y="10111"/>
                    <a:pt x="10655" y="10018"/>
                    <a:pt x="11324" y="10018"/>
                  </a:cubicBezTo>
                  <a:cubicBezTo>
                    <a:pt x="11593" y="10018"/>
                    <a:pt x="11863" y="10033"/>
                    <a:pt x="12132" y="10064"/>
                  </a:cubicBezTo>
                  <a:cubicBezTo>
                    <a:pt x="12619" y="10118"/>
                    <a:pt x="13092" y="10261"/>
                    <a:pt x="13568" y="10399"/>
                  </a:cubicBezTo>
                  <a:cubicBezTo>
                    <a:pt x="13731" y="9757"/>
                    <a:pt x="13917" y="9121"/>
                    <a:pt x="14121" y="8494"/>
                  </a:cubicBezTo>
                  <a:cubicBezTo>
                    <a:pt x="14173" y="8332"/>
                    <a:pt x="14306" y="8262"/>
                    <a:pt x="14439" y="8262"/>
                  </a:cubicBezTo>
                  <a:cubicBezTo>
                    <a:pt x="14642" y="8262"/>
                    <a:pt x="14845" y="8424"/>
                    <a:pt x="14765" y="8671"/>
                  </a:cubicBezTo>
                  <a:cubicBezTo>
                    <a:pt x="14556" y="9307"/>
                    <a:pt x="14379" y="9943"/>
                    <a:pt x="14221" y="10580"/>
                  </a:cubicBezTo>
                  <a:cubicBezTo>
                    <a:pt x="14546" y="10655"/>
                    <a:pt x="14876" y="10709"/>
                    <a:pt x="15211" y="10709"/>
                  </a:cubicBezTo>
                  <a:cubicBezTo>
                    <a:pt x="15433" y="10709"/>
                    <a:pt x="15658" y="10685"/>
                    <a:pt x="15886" y="10628"/>
                  </a:cubicBezTo>
                  <a:cubicBezTo>
                    <a:pt x="15915" y="10621"/>
                    <a:pt x="15943" y="10617"/>
                    <a:pt x="15969" y="10617"/>
                  </a:cubicBezTo>
                  <a:cubicBezTo>
                    <a:pt x="16286" y="10617"/>
                    <a:pt x="16395" y="11120"/>
                    <a:pt x="16046" y="11213"/>
                  </a:cubicBezTo>
                  <a:cubicBezTo>
                    <a:pt x="15778" y="11283"/>
                    <a:pt x="15520" y="11312"/>
                    <a:pt x="15268" y="11312"/>
                  </a:cubicBezTo>
                  <a:cubicBezTo>
                    <a:pt x="14864" y="11312"/>
                    <a:pt x="14475" y="11237"/>
                    <a:pt x="14086" y="11138"/>
                  </a:cubicBezTo>
                  <a:cubicBezTo>
                    <a:pt x="13359" y="14302"/>
                    <a:pt x="13181" y="17485"/>
                    <a:pt x="13370" y="20777"/>
                  </a:cubicBezTo>
                  <a:cubicBezTo>
                    <a:pt x="13817" y="20663"/>
                    <a:pt x="14261" y="20528"/>
                    <a:pt x="14711" y="20379"/>
                  </a:cubicBezTo>
                  <a:cubicBezTo>
                    <a:pt x="14694" y="18711"/>
                    <a:pt x="14204" y="16651"/>
                    <a:pt x="15937" y="15769"/>
                  </a:cubicBezTo>
                  <a:cubicBezTo>
                    <a:pt x="16935" y="15259"/>
                    <a:pt x="17946" y="15038"/>
                    <a:pt x="18840" y="14304"/>
                  </a:cubicBezTo>
                  <a:cubicBezTo>
                    <a:pt x="19562" y="13703"/>
                    <a:pt x="20167" y="12972"/>
                    <a:pt x="20622" y="12150"/>
                  </a:cubicBezTo>
                  <a:cubicBezTo>
                    <a:pt x="23195" y="7514"/>
                    <a:pt x="20061" y="2834"/>
                    <a:pt x="15611" y="1041"/>
                  </a:cubicBezTo>
                  <a:cubicBezTo>
                    <a:pt x="14000" y="390"/>
                    <a:pt x="11966" y="1"/>
                    <a:pt x="99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64"/>
            <p:cNvSpPr/>
            <p:nvPr/>
          </p:nvSpPr>
          <p:spPr>
            <a:xfrm>
              <a:off x="6078275" y="5024075"/>
              <a:ext cx="272725" cy="151175"/>
            </a:xfrm>
            <a:custGeom>
              <a:avLst/>
              <a:gdLst/>
              <a:ahLst/>
              <a:cxnLst/>
              <a:rect l="l" t="t" r="r" b="b"/>
              <a:pathLst>
                <a:path w="10909" h="6047" extrusionOk="0">
                  <a:moveTo>
                    <a:pt x="1095" y="2711"/>
                  </a:moveTo>
                  <a:cubicBezTo>
                    <a:pt x="2206" y="3519"/>
                    <a:pt x="4089" y="3851"/>
                    <a:pt x="5166" y="3966"/>
                  </a:cubicBezTo>
                  <a:cubicBezTo>
                    <a:pt x="5443" y="3995"/>
                    <a:pt x="5734" y="4011"/>
                    <a:pt x="6032" y="4011"/>
                  </a:cubicBezTo>
                  <a:cubicBezTo>
                    <a:pt x="7172" y="4011"/>
                    <a:pt x="8414" y="3780"/>
                    <a:pt x="9338" y="3212"/>
                  </a:cubicBezTo>
                  <a:lnTo>
                    <a:pt x="9338" y="3212"/>
                  </a:lnTo>
                  <a:cubicBezTo>
                    <a:pt x="8386" y="4775"/>
                    <a:pt x="6951" y="5483"/>
                    <a:pt x="5505" y="5483"/>
                  </a:cubicBezTo>
                  <a:cubicBezTo>
                    <a:pt x="3782" y="5483"/>
                    <a:pt x="2045" y="4477"/>
                    <a:pt x="1095" y="2711"/>
                  </a:cubicBezTo>
                  <a:close/>
                  <a:moveTo>
                    <a:pt x="604" y="1"/>
                  </a:moveTo>
                  <a:cubicBezTo>
                    <a:pt x="561" y="1"/>
                    <a:pt x="519" y="21"/>
                    <a:pt x="493" y="69"/>
                  </a:cubicBezTo>
                  <a:cubicBezTo>
                    <a:pt x="0" y="1029"/>
                    <a:pt x="155" y="1759"/>
                    <a:pt x="650" y="2318"/>
                  </a:cubicBezTo>
                  <a:cubicBezTo>
                    <a:pt x="610" y="2352"/>
                    <a:pt x="593" y="2410"/>
                    <a:pt x="607" y="2464"/>
                  </a:cubicBezTo>
                  <a:cubicBezTo>
                    <a:pt x="1235" y="4868"/>
                    <a:pt x="3223" y="6046"/>
                    <a:pt x="5273" y="6046"/>
                  </a:cubicBezTo>
                  <a:cubicBezTo>
                    <a:pt x="7051" y="6046"/>
                    <a:pt x="8876" y="5160"/>
                    <a:pt x="9900" y="3418"/>
                  </a:cubicBezTo>
                  <a:cubicBezTo>
                    <a:pt x="10020" y="3206"/>
                    <a:pt x="9854" y="3012"/>
                    <a:pt x="9665" y="2989"/>
                  </a:cubicBezTo>
                  <a:cubicBezTo>
                    <a:pt x="10441" y="2387"/>
                    <a:pt x="10908" y="1490"/>
                    <a:pt x="10725" y="215"/>
                  </a:cubicBezTo>
                  <a:cubicBezTo>
                    <a:pt x="10706" y="74"/>
                    <a:pt x="10590" y="10"/>
                    <a:pt x="10467" y="10"/>
                  </a:cubicBezTo>
                  <a:cubicBezTo>
                    <a:pt x="10422" y="10"/>
                    <a:pt x="10377" y="18"/>
                    <a:pt x="10335" y="34"/>
                  </a:cubicBezTo>
                  <a:lnTo>
                    <a:pt x="10169" y="201"/>
                  </a:lnTo>
                  <a:cubicBezTo>
                    <a:pt x="10161" y="229"/>
                    <a:pt x="10158" y="258"/>
                    <a:pt x="10158" y="289"/>
                  </a:cubicBezTo>
                  <a:cubicBezTo>
                    <a:pt x="10361" y="2662"/>
                    <a:pt x="8112" y="3455"/>
                    <a:pt x="6174" y="3455"/>
                  </a:cubicBezTo>
                  <a:cubicBezTo>
                    <a:pt x="6012" y="3455"/>
                    <a:pt x="5852" y="3449"/>
                    <a:pt x="5696" y="3438"/>
                  </a:cubicBezTo>
                  <a:cubicBezTo>
                    <a:pt x="3874" y="3315"/>
                    <a:pt x="6" y="2923"/>
                    <a:pt x="754" y="181"/>
                  </a:cubicBezTo>
                  <a:cubicBezTo>
                    <a:pt x="768" y="129"/>
                    <a:pt x="751" y="75"/>
                    <a:pt x="708" y="43"/>
                  </a:cubicBezTo>
                  <a:cubicBezTo>
                    <a:pt x="680" y="16"/>
                    <a:pt x="642" y="1"/>
                    <a:pt x="60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64"/>
            <p:cNvSpPr/>
            <p:nvPr/>
          </p:nvSpPr>
          <p:spPr>
            <a:xfrm>
              <a:off x="6064575" y="4960300"/>
              <a:ext cx="286350" cy="80700"/>
            </a:xfrm>
            <a:custGeom>
              <a:avLst/>
              <a:gdLst/>
              <a:ahLst/>
              <a:cxnLst/>
              <a:rect l="l" t="t" r="r" b="b"/>
              <a:pathLst>
                <a:path w="11454" h="3228" extrusionOk="0">
                  <a:moveTo>
                    <a:pt x="1815" y="1"/>
                  </a:moveTo>
                  <a:lnTo>
                    <a:pt x="1815" y="1"/>
                  </a:lnTo>
                  <a:cubicBezTo>
                    <a:pt x="1" y="1700"/>
                    <a:pt x="3098" y="2946"/>
                    <a:pt x="4325" y="3084"/>
                  </a:cubicBezTo>
                  <a:cubicBezTo>
                    <a:pt x="5012" y="3161"/>
                    <a:pt x="5706" y="3199"/>
                    <a:pt x="6390" y="3216"/>
                  </a:cubicBezTo>
                  <a:cubicBezTo>
                    <a:pt x="6640" y="3221"/>
                    <a:pt x="6897" y="3228"/>
                    <a:pt x="7155" y="3228"/>
                  </a:cubicBezTo>
                  <a:cubicBezTo>
                    <a:pt x="7807" y="3228"/>
                    <a:pt x="8473" y="3187"/>
                    <a:pt x="9078" y="2992"/>
                  </a:cubicBezTo>
                  <a:cubicBezTo>
                    <a:pt x="10310" y="2594"/>
                    <a:pt x="11454" y="1373"/>
                    <a:pt x="10858" y="67"/>
                  </a:cubicBezTo>
                  <a:lnTo>
                    <a:pt x="10858" y="67"/>
                  </a:lnTo>
                  <a:cubicBezTo>
                    <a:pt x="10840" y="72"/>
                    <a:pt x="10823" y="78"/>
                    <a:pt x="10806" y="84"/>
                  </a:cubicBezTo>
                  <a:cubicBezTo>
                    <a:pt x="10783" y="138"/>
                    <a:pt x="10740" y="181"/>
                    <a:pt x="10686" y="207"/>
                  </a:cubicBezTo>
                  <a:cubicBezTo>
                    <a:pt x="9410" y="786"/>
                    <a:pt x="7748" y="1167"/>
                    <a:pt x="6118" y="1167"/>
                  </a:cubicBezTo>
                  <a:cubicBezTo>
                    <a:pt x="4659" y="1167"/>
                    <a:pt x="3225" y="862"/>
                    <a:pt x="2118" y="121"/>
                  </a:cubicBezTo>
                  <a:cubicBezTo>
                    <a:pt x="2084" y="143"/>
                    <a:pt x="2047" y="154"/>
                    <a:pt x="2010" y="154"/>
                  </a:cubicBezTo>
                  <a:cubicBezTo>
                    <a:pt x="1923" y="154"/>
                    <a:pt x="1839" y="96"/>
                    <a:pt x="18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4"/>
            <p:cNvSpPr/>
            <p:nvPr/>
          </p:nvSpPr>
          <p:spPr>
            <a:xfrm>
              <a:off x="6078475" y="5022625"/>
              <a:ext cx="258925" cy="87825"/>
            </a:xfrm>
            <a:custGeom>
              <a:avLst/>
              <a:gdLst/>
              <a:ahLst/>
              <a:cxnLst/>
              <a:rect l="l" t="t" r="r" b="b"/>
              <a:pathLst>
                <a:path w="10357" h="3513" extrusionOk="0">
                  <a:moveTo>
                    <a:pt x="812" y="1"/>
                  </a:moveTo>
                  <a:lnTo>
                    <a:pt x="703" y="98"/>
                  </a:lnTo>
                  <a:cubicBezTo>
                    <a:pt x="743" y="133"/>
                    <a:pt x="760" y="187"/>
                    <a:pt x="746" y="236"/>
                  </a:cubicBezTo>
                  <a:cubicBezTo>
                    <a:pt x="1" y="2981"/>
                    <a:pt x="3866" y="3373"/>
                    <a:pt x="5688" y="3496"/>
                  </a:cubicBezTo>
                  <a:cubicBezTo>
                    <a:pt x="5844" y="3507"/>
                    <a:pt x="6003" y="3513"/>
                    <a:pt x="6165" y="3513"/>
                  </a:cubicBezTo>
                  <a:cubicBezTo>
                    <a:pt x="8106" y="3513"/>
                    <a:pt x="10356" y="2717"/>
                    <a:pt x="10150" y="347"/>
                  </a:cubicBezTo>
                  <a:cubicBezTo>
                    <a:pt x="10150" y="316"/>
                    <a:pt x="10153" y="284"/>
                    <a:pt x="10164" y="256"/>
                  </a:cubicBezTo>
                  <a:lnTo>
                    <a:pt x="10164" y="256"/>
                  </a:lnTo>
                  <a:cubicBezTo>
                    <a:pt x="10133" y="287"/>
                    <a:pt x="10104" y="316"/>
                    <a:pt x="10072" y="345"/>
                  </a:cubicBezTo>
                  <a:cubicBezTo>
                    <a:pt x="9142" y="1141"/>
                    <a:pt x="7860" y="1313"/>
                    <a:pt x="6618" y="1313"/>
                  </a:cubicBezTo>
                  <a:cubicBezTo>
                    <a:pt x="6081" y="1313"/>
                    <a:pt x="5551" y="1281"/>
                    <a:pt x="5061" y="1253"/>
                  </a:cubicBezTo>
                  <a:cubicBezTo>
                    <a:pt x="3720" y="1178"/>
                    <a:pt x="1771" y="1150"/>
                    <a:pt x="8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4"/>
            <p:cNvSpPr/>
            <p:nvPr/>
          </p:nvSpPr>
          <p:spPr>
            <a:xfrm>
              <a:off x="6155425" y="4707725"/>
              <a:ext cx="136050" cy="263725"/>
            </a:xfrm>
            <a:custGeom>
              <a:avLst/>
              <a:gdLst/>
              <a:ahLst/>
              <a:cxnLst/>
              <a:rect l="l" t="t" r="r" b="b"/>
              <a:pathLst>
                <a:path w="5442" h="10549" extrusionOk="0">
                  <a:moveTo>
                    <a:pt x="3283" y="1"/>
                  </a:moveTo>
                  <a:cubicBezTo>
                    <a:pt x="2685" y="1"/>
                    <a:pt x="2086" y="80"/>
                    <a:pt x="1501" y="224"/>
                  </a:cubicBezTo>
                  <a:cubicBezTo>
                    <a:pt x="1066" y="333"/>
                    <a:pt x="507" y="513"/>
                    <a:pt x="0" y="783"/>
                  </a:cubicBezTo>
                  <a:cubicBezTo>
                    <a:pt x="421" y="2024"/>
                    <a:pt x="645" y="3316"/>
                    <a:pt x="731" y="4640"/>
                  </a:cubicBezTo>
                  <a:cubicBezTo>
                    <a:pt x="854" y="6442"/>
                    <a:pt x="991" y="8496"/>
                    <a:pt x="668" y="10302"/>
                  </a:cubicBezTo>
                  <a:cubicBezTo>
                    <a:pt x="1292" y="10436"/>
                    <a:pt x="1928" y="10542"/>
                    <a:pt x="2602" y="10548"/>
                  </a:cubicBezTo>
                  <a:cubicBezTo>
                    <a:pt x="2633" y="10548"/>
                    <a:pt x="2664" y="10548"/>
                    <a:pt x="2695" y="10548"/>
                  </a:cubicBezTo>
                  <a:cubicBezTo>
                    <a:pt x="3466" y="10548"/>
                    <a:pt x="4204" y="10447"/>
                    <a:pt x="4931" y="10284"/>
                  </a:cubicBezTo>
                  <a:cubicBezTo>
                    <a:pt x="4441" y="6989"/>
                    <a:pt x="4671" y="3599"/>
                    <a:pt x="5441" y="353"/>
                  </a:cubicBezTo>
                  <a:cubicBezTo>
                    <a:pt x="5152" y="270"/>
                    <a:pt x="4860" y="190"/>
                    <a:pt x="4556" y="127"/>
                  </a:cubicBezTo>
                  <a:cubicBezTo>
                    <a:pt x="4135" y="41"/>
                    <a:pt x="3710" y="1"/>
                    <a:pt x="3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4"/>
            <p:cNvSpPr/>
            <p:nvPr/>
          </p:nvSpPr>
          <p:spPr>
            <a:xfrm>
              <a:off x="6105625" y="5091825"/>
              <a:ext cx="206125" cy="69350"/>
            </a:xfrm>
            <a:custGeom>
              <a:avLst/>
              <a:gdLst/>
              <a:ahLst/>
              <a:cxnLst/>
              <a:rect l="l" t="t" r="r" b="b"/>
              <a:pathLst>
                <a:path w="8245" h="2774" extrusionOk="0">
                  <a:moveTo>
                    <a:pt x="1" y="1"/>
                  </a:moveTo>
                  <a:lnTo>
                    <a:pt x="1" y="1"/>
                  </a:lnTo>
                  <a:cubicBezTo>
                    <a:pt x="951" y="1767"/>
                    <a:pt x="2688" y="2773"/>
                    <a:pt x="4411" y="2773"/>
                  </a:cubicBezTo>
                  <a:cubicBezTo>
                    <a:pt x="5857" y="2773"/>
                    <a:pt x="7292" y="2065"/>
                    <a:pt x="8244" y="502"/>
                  </a:cubicBezTo>
                  <a:lnTo>
                    <a:pt x="8244" y="502"/>
                  </a:lnTo>
                  <a:cubicBezTo>
                    <a:pt x="7320" y="1070"/>
                    <a:pt x="6078" y="1301"/>
                    <a:pt x="4938" y="1301"/>
                  </a:cubicBezTo>
                  <a:cubicBezTo>
                    <a:pt x="4640" y="1301"/>
                    <a:pt x="4349" y="1285"/>
                    <a:pt x="4072" y="1256"/>
                  </a:cubicBezTo>
                  <a:cubicBezTo>
                    <a:pt x="2995" y="1141"/>
                    <a:pt x="1112" y="809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64"/>
          <p:cNvGrpSpPr/>
          <p:nvPr/>
        </p:nvGrpSpPr>
        <p:grpSpPr>
          <a:xfrm>
            <a:off x="837265" y="2012783"/>
            <a:ext cx="681341" cy="750292"/>
            <a:chOff x="3640200" y="4397100"/>
            <a:chExt cx="755200" cy="831625"/>
          </a:xfrm>
        </p:grpSpPr>
        <p:sp>
          <p:nvSpPr>
            <p:cNvPr id="676" name="Google Shape;676;p64"/>
            <p:cNvSpPr/>
            <p:nvPr/>
          </p:nvSpPr>
          <p:spPr>
            <a:xfrm>
              <a:off x="3640200" y="4397100"/>
              <a:ext cx="755200" cy="831625"/>
            </a:xfrm>
            <a:custGeom>
              <a:avLst/>
              <a:gdLst/>
              <a:ahLst/>
              <a:cxnLst/>
              <a:rect l="l" t="t" r="r" b="b"/>
              <a:pathLst>
                <a:path w="30208" h="33265" extrusionOk="0">
                  <a:moveTo>
                    <a:pt x="19705" y="1161"/>
                  </a:moveTo>
                  <a:cubicBezTo>
                    <a:pt x="19978" y="1161"/>
                    <a:pt x="20259" y="1209"/>
                    <a:pt x="20562" y="1319"/>
                  </a:cubicBezTo>
                  <a:cubicBezTo>
                    <a:pt x="21720" y="1741"/>
                    <a:pt x="22588" y="3531"/>
                    <a:pt x="21746" y="4629"/>
                  </a:cubicBezTo>
                  <a:cubicBezTo>
                    <a:pt x="21576" y="4847"/>
                    <a:pt x="21806" y="5180"/>
                    <a:pt x="22057" y="5180"/>
                  </a:cubicBezTo>
                  <a:cubicBezTo>
                    <a:pt x="22090" y="5180"/>
                    <a:pt x="22123" y="5174"/>
                    <a:pt x="22156" y="5162"/>
                  </a:cubicBezTo>
                  <a:cubicBezTo>
                    <a:pt x="22668" y="4966"/>
                    <a:pt x="23090" y="4862"/>
                    <a:pt x="23516" y="4862"/>
                  </a:cubicBezTo>
                  <a:cubicBezTo>
                    <a:pt x="23921" y="4862"/>
                    <a:pt x="24330" y="4956"/>
                    <a:pt x="24826" y="5156"/>
                  </a:cubicBezTo>
                  <a:cubicBezTo>
                    <a:pt x="25941" y="5603"/>
                    <a:pt x="27637" y="7451"/>
                    <a:pt x="25978" y="8615"/>
                  </a:cubicBezTo>
                  <a:cubicBezTo>
                    <a:pt x="25568" y="8635"/>
                    <a:pt x="25167" y="8744"/>
                    <a:pt x="24800" y="8933"/>
                  </a:cubicBezTo>
                  <a:cubicBezTo>
                    <a:pt x="24565" y="9056"/>
                    <a:pt x="24603" y="9360"/>
                    <a:pt x="24766" y="9511"/>
                  </a:cubicBezTo>
                  <a:cubicBezTo>
                    <a:pt x="24797" y="9658"/>
                    <a:pt x="24908" y="9784"/>
                    <a:pt x="25074" y="9784"/>
                  </a:cubicBezTo>
                  <a:cubicBezTo>
                    <a:pt x="25108" y="9784"/>
                    <a:pt x="25145" y="9778"/>
                    <a:pt x="25184" y="9767"/>
                  </a:cubicBezTo>
                  <a:cubicBezTo>
                    <a:pt x="25456" y="9678"/>
                    <a:pt x="25717" y="9554"/>
                    <a:pt x="25958" y="9397"/>
                  </a:cubicBezTo>
                  <a:cubicBezTo>
                    <a:pt x="26026" y="9392"/>
                    <a:pt x="26093" y="9390"/>
                    <a:pt x="26159" y="9390"/>
                  </a:cubicBezTo>
                  <a:cubicBezTo>
                    <a:pt x="29325" y="9390"/>
                    <a:pt x="29502" y="14956"/>
                    <a:pt x="26749" y="16050"/>
                  </a:cubicBezTo>
                  <a:cubicBezTo>
                    <a:pt x="26608" y="16042"/>
                    <a:pt x="26471" y="16033"/>
                    <a:pt x="26330" y="16033"/>
                  </a:cubicBezTo>
                  <a:cubicBezTo>
                    <a:pt x="26328" y="16033"/>
                    <a:pt x="26325" y="16033"/>
                    <a:pt x="26323" y="16033"/>
                  </a:cubicBezTo>
                  <a:cubicBezTo>
                    <a:pt x="26194" y="16033"/>
                    <a:pt x="26077" y="16107"/>
                    <a:pt x="26018" y="16222"/>
                  </a:cubicBezTo>
                  <a:cubicBezTo>
                    <a:pt x="25987" y="16228"/>
                    <a:pt x="25955" y="16234"/>
                    <a:pt x="25921" y="16234"/>
                  </a:cubicBezTo>
                  <a:cubicBezTo>
                    <a:pt x="25647" y="16251"/>
                    <a:pt x="25643" y="16664"/>
                    <a:pt x="25915" y="16664"/>
                  </a:cubicBezTo>
                  <a:cubicBezTo>
                    <a:pt x="25917" y="16664"/>
                    <a:pt x="25919" y="16663"/>
                    <a:pt x="25921" y="16663"/>
                  </a:cubicBezTo>
                  <a:cubicBezTo>
                    <a:pt x="25975" y="16663"/>
                    <a:pt x="26027" y="16655"/>
                    <a:pt x="26084" y="16652"/>
                  </a:cubicBezTo>
                  <a:cubicBezTo>
                    <a:pt x="26150" y="16721"/>
                    <a:pt x="26236" y="16761"/>
                    <a:pt x="26330" y="16769"/>
                  </a:cubicBezTo>
                  <a:cubicBezTo>
                    <a:pt x="27729" y="16878"/>
                    <a:pt x="29674" y="17437"/>
                    <a:pt x="29199" y="19282"/>
                  </a:cubicBezTo>
                  <a:cubicBezTo>
                    <a:pt x="28806" y="20818"/>
                    <a:pt x="27196" y="21380"/>
                    <a:pt x="25780" y="21578"/>
                  </a:cubicBezTo>
                  <a:cubicBezTo>
                    <a:pt x="25687" y="21566"/>
                    <a:pt x="25596" y="21560"/>
                    <a:pt x="25504" y="21560"/>
                  </a:cubicBezTo>
                  <a:cubicBezTo>
                    <a:pt x="25485" y="21560"/>
                    <a:pt x="25466" y="21560"/>
                    <a:pt x="25448" y="21560"/>
                  </a:cubicBezTo>
                  <a:cubicBezTo>
                    <a:pt x="25439" y="21085"/>
                    <a:pt x="25259" y="20618"/>
                    <a:pt x="24892" y="20449"/>
                  </a:cubicBezTo>
                  <a:cubicBezTo>
                    <a:pt x="24850" y="20429"/>
                    <a:pt x="24805" y="20420"/>
                    <a:pt x="24759" y="20420"/>
                  </a:cubicBezTo>
                  <a:cubicBezTo>
                    <a:pt x="24575" y="20420"/>
                    <a:pt x="24389" y="20567"/>
                    <a:pt x="24462" y="20781"/>
                  </a:cubicBezTo>
                  <a:cubicBezTo>
                    <a:pt x="24560" y="21073"/>
                    <a:pt x="24780" y="21277"/>
                    <a:pt x="24829" y="21598"/>
                  </a:cubicBezTo>
                  <a:cubicBezTo>
                    <a:pt x="24883" y="21936"/>
                    <a:pt x="24734" y="22199"/>
                    <a:pt x="24668" y="22517"/>
                  </a:cubicBezTo>
                  <a:cubicBezTo>
                    <a:pt x="24643" y="22645"/>
                    <a:pt x="24745" y="22772"/>
                    <a:pt x="24865" y="22772"/>
                  </a:cubicBezTo>
                  <a:cubicBezTo>
                    <a:pt x="24896" y="22772"/>
                    <a:pt x="24929" y="22763"/>
                    <a:pt x="24961" y="22744"/>
                  </a:cubicBezTo>
                  <a:cubicBezTo>
                    <a:pt x="25124" y="22641"/>
                    <a:pt x="25250" y="22466"/>
                    <a:pt x="25333" y="22260"/>
                  </a:cubicBezTo>
                  <a:cubicBezTo>
                    <a:pt x="26422" y="22460"/>
                    <a:pt x="27459" y="22893"/>
                    <a:pt x="27852" y="24047"/>
                  </a:cubicBezTo>
                  <a:cubicBezTo>
                    <a:pt x="28362" y="25546"/>
                    <a:pt x="27210" y="26967"/>
                    <a:pt x="25706" y="27108"/>
                  </a:cubicBezTo>
                  <a:cubicBezTo>
                    <a:pt x="25646" y="27108"/>
                    <a:pt x="25588" y="27133"/>
                    <a:pt x="25551" y="27182"/>
                  </a:cubicBezTo>
                  <a:cubicBezTo>
                    <a:pt x="25550" y="27182"/>
                    <a:pt x="25548" y="27182"/>
                    <a:pt x="25547" y="27182"/>
                  </a:cubicBezTo>
                  <a:cubicBezTo>
                    <a:pt x="25306" y="27182"/>
                    <a:pt x="25153" y="27438"/>
                    <a:pt x="25264" y="27652"/>
                  </a:cubicBezTo>
                  <a:cubicBezTo>
                    <a:pt x="25548" y="28234"/>
                    <a:pt x="25689" y="28913"/>
                    <a:pt x="25153" y="29423"/>
                  </a:cubicBezTo>
                  <a:cubicBezTo>
                    <a:pt x="24902" y="29660"/>
                    <a:pt x="24607" y="29756"/>
                    <a:pt x="24306" y="29756"/>
                  </a:cubicBezTo>
                  <a:cubicBezTo>
                    <a:pt x="23962" y="29756"/>
                    <a:pt x="23610" y="29632"/>
                    <a:pt x="23305" y="29452"/>
                  </a:cubicBezTo>
                  <a:cubicBezTo>
                    <a:pt x="23280" y="29436"/>
                    <a:pt x="23253" y="29429"/>
                    <a:pt x="23226" y="29429"/>
                  </a:cubicBezTo>
                  <a:cubicBezTo>
                    <a:pt x="23102" y="29429"/>
                    <a:pt x="22977" y="29572"/>
                    <a:pt x="23067" y="29689"/>
                  </a:cubicBezTo>
                  <a:cubicBezTo>
                    <a:pt x="23090" y="29712"/>
                    <a:pt x="23113" y="29732"/>
                    <a:pt x="23133" y="29758"/>
                  </a:cubicBezTo>
                  <a:cubicBezTo>
                    <a:pt x="23129" y="29758"/>
                    <a:pt x="23126" y="29758"/>
                    <a:pt x="23122" y="29758"/>
                  </a:cubicBezTo>
                  <a:cubicBezTo>
                    <a:pt x="22931" y="29758"/>
                    <a:pt x="22733" y="29917"/>
                    <a:pt x="22817" y="30142"/>
                  </a:cubicBezTo>
                  <a:cubicBezTo>
                    <a:pt x="23166" y="31098"/>
                    <a:pt x="22312" y="31673"/>
                    <a:pt x="21410" y="31673"/>
                  </a:cubicBezTo>
                  <a:cubicBezTo>
                    <a:pt x="21326" y="31673"/>
                    <a:pt x="21240" y="31668"/>
                    <a:pt x="21156" y="31658"/>
                  </a:cubicBezTo>
                  <a:cubicBezTo>
                    <a:pt x="20697" y="31601"/>
                    <a:pt x="20264" y="31409"/>
                    <a:pt x="19860" y="31199"/>
                  </a:cubicBezTo>
                  <a:cubicBezTo>
                    <a:pt x="19176" y="30853"/>
                    <a:pt x="18562" y="30357"/>
                    <a:pt x="18041" y="29790"/>
                  </a:cubicBezTo>
                  <a:cubicBezTo>
                    <a:pt x="17115" y="28778"/>
                    <a:pt x="16525" y="27546"/>
                    <a:pt x="16219" y="26222"/>
                  </a:cubicBezTo>
                  <a:cubicBezTo>
                    <a:pt x="16276" y="25729"/>
                    <a:pt x="16304" y="25234"/>
                    <a:pt x="16313" y="24747"/>
                  </a:cubicBezTo>
                  <a:cubicBezTo>
                    <a:pt x="16365" y="20970"/>
                    <a:pt x="15645" y="17182"/>
                    <a:pt x="15600" y="13391"/>
                  </a:cubicBezTo>
                  <a:cubicBezTo>
                    <a:pt x="15580" y="11474"/>
                    <a:pt x="16047" y="8102"/>
                    <a:pt x="15683" y="5222"/>
                  </a:cubicBezTo>
                  <a:cubicBezTo>
                    <a:pt x="15671" y="3603"/>
                    <a:pt x="16812" y="2142"/>
                    <a:pt x="18296" y="1511"/>
                  </a:cubicBezTo>
                  <a:cubicBezTo>
                    <a:pt x="18789" y="1303"/>
                    <a:pt x="19235" y="1161"/>
                    <a:pt x="19705" y="1161"/>
                  </a:cubicBezTo>
                  <a:close/>
                  <a:moveTo>
                    <a:pt x="11099" y="1"/>
                  </a:moveTo>
                  <a:cubicBezTo>
                    <a:pt x="9656" y="1"/>
                    <a:pt x="8159" y="814"/>
                    <a:pt x="7952" y="2365"/>
                  </a:cubicBezTo>
                  <a:cubicBezTo>
                    <a:pt x="7846" y="3170"/>
                    <a:pt x="8101" y="3915"/>
                    <a:pt x="8582" y="4454"/>
                  </a:cubicBezTo>
                  <a:cubicBezTo>
                    <a:pt x="8256" y="4402"/>
                    <a:pt x="7925" y="4374"/>
                    <a:pt x="7596" y="4374"/>
                  </a:cubicBezTo>
                  <a:cubicBezTo>
                    <a:pt x="6298" y="4374"/>
                    <a:pt x="5029" y="4809"/>
                    <a:pt x="4213" y="5913"/>
                  </a:cubicBezTo>
                  <a:cubicBezTo>
                    <a:pt x="3322" y="7128"/>
                    <a:pt x="3579" y="8801"/>
                    <a:pt x="4648" y="9669"/>
                  </a:cubicBezTo>
                  <a:cubicBezTo>
                    <a:pt x="2892" y="9996"/>
                    <a:pt x="981" y="10726"/>
                    <a:pt x="789" y="12726"/>
                  </a:cubicBezTo>
                  <a:cubicBezTo>
                    <a:pt x="593" y="14781"/>
                    <a:pt x="2500" y="16059"/>
                    <a:pt x="4327" y="16059"/>
                  </a:cubicBezTo>
                  <a:cubicBezTo>
                    <a:pt x="4347" y="16059"/>
                    <a:pt x="4367" y="16059"/>
                    <a:pt x="4387" y="16059"/>
                  </a:cubicBezTo>
                  <a:lnTo>
                    <a:pt x="4387" y="16059"/>
                  </a:lnTo>
                  <a:cubicBezTo>
                    <a:pt x="4350" y="16219"/>
                    <a:pt x="4339" y="16383"/>
                    <a:pt x="4350" y="16543"/>
                  </a:cubicBezTo>
                  <a:cubicBezTo>
                    <a:pt x="4379" y="16970"/>
                    <a:pt x="4574" y="17374"/>
                    <a:pt x="4969" y="17600"/>
                  </a:cubicBezTo>
                  <a:cubicBezTo>
                    <a:pt x="5013" y="17627"/>
                    <a:pt x="5057" y="17638"/>
                    <a:pt x="5097" y="17638"/>
                  </a:cubicBezTo>
                  <a:cubicBezTo>
                    <a:pt x="5284" y="17638"/>
                    <a:pt x="5408" y="17389"/>
                    <a:pt x="5264" y="17216"/>
                  </a:cubicBezTo>
                  <a:cubicBezTo>
                    <a:pt x="4920" y="16807"/>
                    <a:pt x="4820" y="16237"/>
                    <a:pt x="5201" y="15807"/>
                  </a:cubicBezTo>
                  <a:cubicBezTo>
                    <a:pt x="5412" y="15572"/>
                    <a:pt x="5202" y="15251"/>
                    <a:pt x="4963" y="15251"/>
                  </a:cubicBezTo>
                  <a:cubicBezTo>
                    <a:pt x="4891" y="15251"/>
                    <a:pt x="4815" y="15280"/>
                    <a:pt x="4749" y="15351"/>
                  </a:cubicBezTo>
                  <a:cubicBezTo>
                    <a:pt x="4665" y="15440"/>
                    <a:pt x="4597" y="15540"/>
                    <a:pt x="4539" y="15646"/>
                  </a:cubicBezTo>
                  <a:cubicBezTo>
                    <a:pt x="4529" y="15646"/>
                    <a:pt x="4519" y="15646"/>
                    <a:pt x="4508" y="15646"/>
                  </a:cubicBezTo>
                  <a:cubicBezTo>
                    <a:pt x="3892" y="15646"/>
                    <a:pt x="3284" y="15478"/>
                    <a:pt x="2757" y="15153"/>
                  </a:cubicBezTo>
                  <a:cubicBezTo>
                    <a:pt x="1233" y="13067"/>
                    <a:pt x="1259" y="11692"/>
                    <a:pt x="2834" y="11033"/>
                  </a:cubicBezTo>
                  <a:cubicBezTo>
                    <a:pt x="3740" y="10405"/>
                    <a:pt x="4714" y="10317"/>
                    <a:pt x="5789" y="10191"/>
                  </a:cubicBezTo>
                  <a:cubicBezTo>
                    <a:pt x="6144" y="10148"/>
                    <a:pt x="6293" y="9609"/>
                    <a:pt x="5877" y="9514"/>
                  </a:cubicBezTo>
                  <a:cubicBezTo>
                    <a:pt x="3198" y="8904"/>
                    <a:pt x="4539" y="5875"/>
                    <a:pt x="6359" y="5262"/>
                  </a:cubicBezTo>
                  <a:cubicBezTo>
                    <a:pt x="6801" y="5111"/>
                    <a:pt x="7249" y="5045"/>
                    <a:pt x="7696" y="5045"/>
                  </a:cubicBezTo>
                  <a:cubicBezTo>
                    <a:pt x="8456" y="5045"/>
                    <a:pt x="9212" y="5237"/>
                    <a:pt x="9926" y="5534"/>
                  </a:cubicBezTo>
                  <a:cubicBezTo>
                    <a:pt x="9866" y="5683"/>
                    <a:pt x="9835" y="5838"/>
                    <a:pt x="9835" y="5999"/>
                  </a:cubicBezTo>
                  <a:cubicBezTo>
                    <a:pt x="9839" y="6163"/>
                    <a:pt x="9977" y="6257"/>
                    <a:pt x="10111" y="6257"/>
                  </a:cubicBezTo>
                  <a:cubicBezTo>
                    <a:pt x="10217" y="6257"/>
                    <a:pt x="10322" y="6198"/>
                    <a:pt x="10356" y="6067"/>
                  </a:cubicBezTo>
                  <a:cubicBezTo>
                    <a:pt x="10496" y="5560"/>
                    <a:pt x="10835" y="5208"/>
                    <a:pt x="11376" y="5159"/>
                  </a:cubicBezTo>
                  <a:cubicBezTo>
                    <a:pt x="11794" y="5122"/>
                    <a:pt x="11812" y="4503"/>
                    <a:pt x="11376" y="4500"/>
                  </a:cubicBezTo>
                  <a:cubicBezTo>
                    <a:pt x="11370" y="4500"/>
                    <a:pt x="11364" y="4500"/>
                    <a:pt x="11357" y="4500"/>
                  </a:cubicBezTo>
                  <a:cubicBezTo>
                    <a:pt x="10994" y="4500"/>
                    <a:pt x="10635" y="4662"/>
                    <a:pt x="10356" y="4913"/>
                  </a:cubicBezTo>
                  <a:cubicBezTo>
                    <a:pt x="10330" y="4861"/>
                    <a:pt x="10282" y="4821"/>
                    <a:pt x="10224" y="4809"/>
                  </a:cubicBezTo>
                  <a:cubicBezTo>
                    <a:pt x="8674" y="4457"/>
                    <a:pt x="8124" y="2546"/>
                    <a:pt x="9161" y="1411"/>
                  </a:cubicBezTo>
                  <a:cubicBezTo>
                    <a:pt x="9620" y="910"/>
                    <a:pt x="10307" y="698"/>
                    <a:pt x="11000" y="698"/>
                  </a:cubicBezTo>
                  <a:cubicBezTo>
                    <a:pt x="11548" y="698"/>
                    <a:pt x="12100" y="831"/>
                    <a:pt x="12545" y="1059"/>
                  </a:cubicBezTo>
                  <a:cubicBezTo>
                    <a:pt x="14325" y="1967"/>
                    <a:pt x="14895" y="4185"/>
                    <a:pt x="15006" y="6007"/>
                  </a:cubicBezTo>
                  <a:cubicBezTo>
                    <a:pt x="15201" y="9228"/>
                    <a:pt x="14772" y="12497"/>
                    <a:pt x="14903" y="15732"/>
                  </a:cubicBezTo>
                  <a:cubicBezTo>
                    <a:pt x="15035" y="18858"/>
                    <a:pt x="15663" y="22013"/>
                    <a:pt x="15539" y="25139"/>
                  </a:cubicBezTo>
                  <a:cubicBezTo>
                    <a:pt x="15471" y="26944"/>
                    <a:pt x="15084" y="28704"/>
                    <a:pt x="14004" y="30182"/>
                  </a:cubicBezTo>
                  <a:cubicBezTo>
                    <a:pt x="13376" y="31042"/>
                    <a:pt x="12643" y="31641"/>
                    <a:pt x="11643" y="32042"/>
                  </a:cubicBezTo>
                  <a:cubicBezTo>
                    <a:pt x="11088" y="32318"/>
                    <a:pt x="10475" y="32461"/>
                    <a:pt x="9855" y="32461"/>
                  </a:cubicBezTo>
                  <a:cubicBezTo>
                    <a:pt x="9831" y="32461"/>
                    <a:pt x="9807" y="32461"/>
                    <a:pt x="9783" y="32460"/>
                  </a:cubicBezTo>
                  <a:cubicBezTo>
                    <a:pt x="9691" y="32468"/>
                    <a:pt x="9603" y="32472"/>
                    <a:pt x="9517" y="32472"/>
                  </a:cubicBezTo>
                  <a:cubicBezTo>
                    <a:pt x="8244" y="32472"/>
                    <a:pt x="7621" y="31574"/>
                    <a:pt x="7648" y="29772"/>
                  </a:cubicBezTo>
                  <a:cubicBezTo>
                    <a:pt x="7825" y="29533"/>
                    <a:pt x="7562" y="29232"/>
                    <a:pt x="7315" y="29232"/>
                  </a:cubicBezTo>
                  <a:cubicBezTo>
                    <a:pt x="7234" y="29232"/>
                    <a:pt x="7154" y="29265"/>
                    <a:pt x="7092" y="29343"/>
                  </a:cubicBezTo>
                  <a:cubicBezTo>
                    <a:pt x="7081" y="29357"/>
                    <a:pt x="7069" y="29368"/>
                    <a:pt x="7064" y="29383"/>
                  </a:cubicBezTo>
                  <a:cubicBezTo>
                    <a:pt x="7001" y="29383"/>
                    <a:pt x="6941" y="29411"/>
                    <a:pt x="6903" y="29463"/>
                  </a:cubicBezTo>
                  <a:cubicBezTo>
                    <a:pt x="6643" y="29816"/>
                    <a:pt x="6167" y="30035"/>
                    <a:pt x="5707" y="30035"/>
                  </a:cubicBezTo>
                  <a:cubicBezTo>
                    <a:pt x="5347" y="30035"/>
                    <a:pt x="4996" y="29900"/>
                    <a:pt x="4769" y="29592"/>
                  </a:cubicBezTo>
                  <a:cubicBezTo>
                    <a:pt x="4505" y="29237"/>
                    <a:pt x="4562" y="28761"/>
                    <a:pt x="4780" y="28397"/>
                  </a:cubicBezTo>
                  <a:cubicBezTo>
                    <a:pt x="5024" y="27990"/>
                    <a:pt x="5339" y="27884"/>
                    <a:pt x="5734" y="27775"/>
                  </a:cubicBezTo>
                  <a:cubicBezTo>
                    <a:pt x="6072" y="27718"/>
                    <a:pt x="6402" y="27626"/>
                    <a:pt x="6717" y="27500"/>
                  </a:cubicBezTo>
                  <a:cubicBezTo>
                    <a:pt x="6900" y="27427"/>
                    <a:pt x="6903" y="27122"/>
                    <a:pt x="6681" y="27122"/>
                  </a:cubicBezTo>
                  <a:cubicBezTo>
                    <a:pt x="6677" y="27122"/>
                    <a:pt x="6672" y="27122"/>
                    <a:pt x="6668" y="27122"/>
                  </a:cubicBezTo>
                  <a:cubicBezTo>
                    <a:pt x="6445" y="27139"/>
                    <a:pt x="6201" y="27151"/>
                    <a:pt x="5958" y="27165"/>
                  </a:cubicBezTo>
                  <a:cubicBezTo>
                    <a:pt x="5943" y="27154"/>
                    <a:pt x="5929" y="27145"/>
                    <a:pt x="5915" y="27139"/>
                  </a:cubicBezTo>
                  <a:cubicBezTo>
                    <a:pt x="5808" y="27099"/>
                    <a:pt x="5699" y="27081"/>
                    <a:pt x="5590" y="27081"/>
                  </a:cubicBezTo>
                  <a:cubicBezTo>
                    <a:pt x="5441" y="27081"/>
                    <a:pt x="5291" y="27115"/>
                    <a:pt x="5144" y="27171"/>
                  </a:cubicBezTo>
                  <a:cubicBezTo>
                    <a:pt x="3992" y="27131"/>
                    <a:pt x="2846" y="26844"/>
                    <a:pt x="2387" y="25689"/>
                  </a:cubicBezTo>
                  <a:cubicBezTo>
                    <a:pt x="1843" y="25133"/>
                    <a:pt x="1892" y="24555"/>
                    <a:pt x="2531" y="23947"/>
                  </a:cubicBezTo>
                  <a:cubicBezTo>
                    <a:pt x="2568" y="23239"/>
                    <a:pt x="2880" y="22804"/>
                    <a:pt x="3462" y="22632"/>
                  </a:cubicBezTo>
                  <a:cubicBezTo>
                    <a:pt x="3866" y="22371"/>
                    <a:pt x="4419" y="22248"/>
                    <a:pt x="4880" y="22113"/>
                  </a:cubicBezTo>
                  <a:cubicBezTo>
                    <a:pt x="5310" y="21982"/>
                    <a:pt x="5196" y="21400"/>
                    <a:pt x="4777" y="21360"/>
                  </a:cubicBezTo>
                  <a:cubicBezTo>
                    <a:pt x="3766" y="21259"/>
                    <a:pt x="2812" y="20916"/>
                    <a:pt x="2064" y="20199"/>
                  </a:cubicBezTo>
                  <a:cubicBezTo>
                    <a:pt x="1852" y="19941"/>
                    <a:pt x="1642" y="19684"/>
                    <a:pt x="1430" y="19420"/>
                  </a:cubicBezTo>
                  <a:cubicBezTo>
                    <a:pt x="1574" y="17756"/>
                    <a:pt x="2307" y="16925"/>
                    <a:pt x="3627" y="16925"/>
                  </a:cubicBezTo>
                  <a:cubicBezTo>
                    <a:pt x="3734" y="16925"/>
                    <a:pt x="3845" y="16930"/>
                    <a:pt x="3961" y="16941"/>
                  </a:cubicBezTo>
                  <a:cubicBezTo>
                    <a:pt x="4161" y="16918"/>
                    <a:pt x="4310" y="16749"/>
                    <a:pt x="4304" y="16549"/>
                  </a:cubicBezTo>
                  <a:cubicBezTo>
                    <a:pt x="4304" y="16380"/>
                    <a:pt x="4197" y="16224"/>
                    <a:pt x="3983" y="16224"/>
                  </a:cubicBezTo>
                  <a:cubicBezTo>
                    <a:pt x="3976" y="16224"/>
                    <a:pt x="3968" y="16225"/>
                    <a:pt x="3961" y="16225"/>
                  </a:cubicBezTo>
                  <a:cubicBezTo>
                    <a:pt x="2367" y="16317"/>
                    <a:pt x="1" y="16927"/>
                    <a:pt x="450" y="19036"/>
                  </a:cubicBezTo>
                  <a:cubicBezTo>
                    <a:pt x="754" y="20463"/>
                    <a:pt x="2058" y="21388"/>
                    <a:pt x="3422" y="21835"/>
                  </a:cubicBezTo>
                  <a:cubicBezTo>
                    <a:pt x="2029" y="22460"/>
                    <a:pt x="875" y="23477"/>
                    <a:pt x="1287" y="25260"/>
                  </a:cubicBezTo>
                  <a:cubicBezTo>
                    <a:pt x="1642" y="26815"/>
                    <a:pt x="2909" y="27629"/>
                    <a:pt x="4316" y="27807"/>
                  </a:cubicBezTo>
                  <a:cubicBezTo>
                    <a:pt x="4270" y="27864"/>
                    <a:pt x="4224" y="27921"/>
                    <a:pt x="4187" y="27979"/>
                  </a:cubicBezTo>
                  <a:cubicBezTo>
                    <a:pt x="3806" y="28586"/>
                    <a:pt x="3734" y="29397"/>
                    <a:pt x="4175" y="29996"/>
                  </a:cubicBezTo>
                  <a:cubicBezTo>
                    <a:pt x="4506" y="30446"/>
                    <a:pt x="5052" y="30664"/>
                    <a:pt x="5598" y="30664"/>
                  </a:cubicBezTo>
                  <a:cubicBezTo>
                    <a:pt x="5947" y="30664"/>
                    <a:pt x="6296" y="30575"/>
                    <a:pt x="6588" y="30400"/>
                  </a:cubicBezTo>
                  <a:lnTo>
                    <a:pt x="6588" y="30400"/>
                  </a:lnTo>
                  <a:cubicBezTo>
                    <a:pt x="6387" y="31400"/>
                    <a:pt x="6920" y="32400"/>
                    <a:pt x="8018" y="32907"/>
                  </a:cubicBezTo>
                  <a:cubicBezTo>
                    <a:pt x="8551" y="33154"/>
                    <a:pt x="9132" y="33264"/>
                    <a:pt x="9724" y="33264"/>
                  </a:cubicBezTo>
                  <a:cubicBezTo>
                    <a:pt x="11202" y="33264"/>
                    <a:pt x="12745" y="32577"/>
                    <a:pt x="13769" y="31638"/>
                  </a:cubicBezTo>
                  <a:cubicBezTo>
                    <a:pt x="15027" y="30483"/>
                    <a:pt x="15717" y="28924"/>
                    <a:pt x="16052" y="27288"/>
                  </a:cubicBezTo>
                  <a:cubicBezTo>
                    <a:pt x="16560" y="29340"/>
                    <a:pt x="17966" y="31056"/>
                    <a:pt x="19883" y="31953"/>
                  </a:cubicBezTo>
                  <a:cubicBezTo>
                    <a:pt x="20418" y="32203"/>
                    <a:pt x="21056" y="32413"/>
                    <a:pt x="21672" y="32413"/>
                  </a:cubicBezTo>
                  <a:cubicBezTo>
                    <a:pt x="22115" y="32413"/>
                    <a:pt x="22547" y="32304"/>
                    <a:pt x="22921" y="32022"/>
                  </a:cubicBezTo>
                  <a:cubicBezTo>
                    <a:pt x="23557" y="31543"/>
                    <a:pt x="23803" y="30732"/>
                    <a:pt x="23471" y="30036"/>
                  </a:cubicBezTo>
                  <a:lnTo>
                    <a:pt x="23471" y="30036"/>
                  </a:lnTo>
                  <a:cubicBezTo>
                    <a:pt x="23744" y="30205"/>
                    <a:pt x="24069" y="30288"/>
                    <a:pt x="24395" y="30288"/>
                  </a:cubicBezTo>
                  <a:cubicBezTo>
                    <a:pt x="24808" y="30288"/>
                    <a:pt x="25224" y="30155"/>
                    <a:pt x="25540" y="29896"/>
                  </a:cubicBezTo>
                  <a:cubicBezTo>
                    <a:pt x="26179" y="29377"/>
                    <a:pt x="26428" y="28283"/>
                    <a:pt x="25989" y="27558"/>
                  </a:cubicBezTo>
                  <a:cubicBezTo>
                    <a:pt x="27545" y="27549"/>
                    <a:pt x="28820" y="26013"/>
                    <a:pt x="28691" y="24469"/>
                  </a:cubicBezTo>
                  <a:cubicBezTo>
                    <a:pt x="28600" y="23374"/>
                    <a:pt x="27800" y="22366"/>
                    <a:pt x="26789" y="21876"/>
                  </a:cubicBezTo>
                  <a:cubicBezTo>
                    <a:pt x="28310" y="21580"/>
                    <a:pt x="29743" y="20798"/>
                    <a:pt x="29981" y="19093"/>
                  </a:cubicBezTo>
                  <a:cubicBezTo>
                    <a:pt x="30207" y="17463"/>
                    <a:pt x="28935" y="16503"/>
                    <a:pt x="27531" y="16173"/>
                  </a:cubicBezTo>
                  <a:cubicBezTo>
                    <a:pt x="28949" y="15239"/>
                    <a:pt x="29714" y="13179"/>
                    <a:pt x="29445" y="11566"/>
                  </a:cubicBezTo>
                  <a:cubicBezTo>
                    <a:pt x="29207" y="10145"/>
                    <a:pt x="28058" y="8950"/>
                    <a:pt x="26714" y="8669"/>
                  </a:cubicBezTo>
                  <a:cubicBezTo>
                    <a:pt x="27247" y="7933"/>
                    <a:pt x="27388" y="6958"/>
                    <a:pt x="26941" y="5981"/>
                  </a:cubicBezTo>
                  <a:cubicBezTo>
                    <a:pt x="26336" y="4647"/>
                    <a:pt x="25106" y="4111"/>
                    <a:pt x="23810" y="4111"/>
                  </a:cubicBezTo>
                  <a:cubicBezTo>
                    <a:pt x="23467" y="4111"/>
                    <a:pt x="23119" y="4149"/>
                    <a:pt x="22777" y="4219"/>
                  </a:cubicBezTo>
                  <a:cubicBezTo>
                    <a:pt x="23425" y="2483"/>
                    <a:pt x="22201" y="649"/>
                    <a:pt x="20153" y="448"/>
                  </a:cubicBezTo>
                  <a:cubicBezTo>
                    <a:pt x="20035" y="437"/>
                    <a:pt x="19917" y="431"/>
                    <a:pt x="19799" y="431"/>
                  </a:cubicBezTo>
                  <a:cubicBezTo>
                    <a:pt x="17930" y="431"/>
                    <a:pt x="15934" y="1860"/>
                    <a:pt x="15373" y="3646"/>
                  </a:cubicBezTo>
                  <a:cubicBezTo>
                    <a:pt x="14835" y="1718"/>
                    <a:pt x="13720" y="251"/>
                    <a:pt x="11494" y="21"/>
                  </a:cubicBezTo>
                  <a:cubicBezTo>
                    <a:pt x="11363" y="8"/>
                    <a:pt x="11231" y="1"/>
                    <a:pt x="11099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64"/>
            <p:cNvSpPr/>
            <p:nvPr/>
          </p:nvSpPr>
          <p:spPr>
            <a:xfrm>
              <a:off x="4029750" y="4426100"/>
              <a:ext cx="352325" cy="762850"/>
            </a:xfrm>
            <a:custGeom>
              <a:avLst/>
              <a:gdLst/>
              <a:ahLst/>
              <a:cxnLst/>
              <a:rect l="l" t="t" r="r" b="b"/>
              <a:pathLst>
                <a:path w="14093" h="30514" extrusionOk="0">
                  <a:moveTo>
                    <a:pt x="4257" y="6211"/>
                  </a:moveTo>
                  <a:cubicBezTo>
                    <a:pt x="4422" y="6211"/>
                    <a:pt x="4496" y="6479"/>
                    <a:pt x="4341" y="6575"/>
                  </a:cubicBezTo>
                  <a:cubicBezTo>
                    <a:pt x="2726" y="7531"/>
                    <a:pt x="3139" y="9846"/>
                    <a:pt x="5064" y="9846"/>
                  </a:cubicBezTo>
                  <a:cubicBezTo>
                    <a:pt x="5147" y="9846"/>
                    <a:pt x="5233" y="9842"/>
                    <a:pt x="5321" y="9833"/>
                  </a:cubicBezTo>
                  <a:cubicBezTo>
                    <a:pt x="5334" y="9832"/>
                    <a:pt x="5347" y="9831"/>
                    <a:pt x="5359" y="9831"/>
                  </a:cubicBezTo>
                  <a:cubicBezTo>
                    <a:pt x="5698" y="9831"/>
                    <a:pt x="5751" y="10320"/>
                    <a:pt x="5496" y="10486"/>
                  </a:cubicBezTo>
                  <a:cubicBezTo>
                    <a:pt x="4717" y="11002"/>
                    <a:pt x="4379" y="11403"/>
                    <a:pt x="4221" y="12309"/>
                  </a:cubicBezTo>
                  <a:cubicBezTo>
                    <a:pt x="4043" y="13358"/>
                    <a:pt x="4679" y="14121"/>
                    <a:pt x="5725" y="14121"/>
                  </a:cubicBezTo>
                  <a:cubicBezTo>
                    <a:pt x="5756" y="14121"/>
                    <a:pt x="5786" y="14121"/>
                    <a:pt x="5817" y="14119"/>
                  </a:cubicBezTo>
                  <a:cubicBezTo>
                    <a:pt x="5823" y="14119"/>
                    <a:pt x="5829" y="14119"/>
                    <a:pt x="5834" y="14119"/>
                  </a:cubicBezTo>
                  <a:cubicBezTo>
                    <a:pt x="5863" y="14119"/>
                    <a:pt x="5891" y="14125"/>
                    <a:pt x="5917" y="14137"/>
                  </a:cubicBezTo>
                  <a:cubicBezTo>
                    <a:pt x="5886" y="13842"/>
                    <a:pt x="5880" y="13544"/>
                    <a:pt x="5906" y="13246"/>
                  </a:cubicBezTo>
                  <a:cubicBezTo>
                    <a:pt x="5924" y="13016"/>
                    <a:pt x="6088" y="12913"/>
                    <a:pt x="6253" y="12913"/>
                  </a:cubicBezTo>
                  <a:cubicBezTo>
                    <a:pt x="6457" y="12913"/>
                    <a:pt x="6663" y="13070"/>
                    <a:pt x="6599" y="13340"/>
                  </a:cubicBezTo>
                  <a:cubicBezTo>
                    <a:pt x="6459" y="13910"/>
                    <a:pt x="6511" y="14472"/>
                    <a:pt x="6634" y="15036"/>
                  </a:cubicBezTo>
                  <a:cubicBezTo>
                    <a:pt x="6670" y="15206"/>
                    <a:pt x="6518" y="15346"/>
                    <a:pt x="6378" y="15346"/>
                  </a:cubicBezTo>
                  <a:cubicBezTo>
                    <a:pt x="6308" y="15346"/>
                    <a:pt x="6240" y="15309"/>
                    <a:pt x="6201" y="15223"/>
                  </a:cubicBezTo>
                  <a:lnTo>
                    <a:pt x="6201" y="15220"/>
                  </a:lnTo>
                  <a:cubicBezTo>
                    <a:pt x="6118" y="15034"/>
                    <a:pt x="6052" y="14839"/>
                    <a:pt x="6003" y="14638"/>
                  </a:cubicBezTo>
                  <a:cubicBezTo>
                    <a:pt x="5995" y="14647"/>
                    <a:pt x="5978" y="14650"/>
                    <a:pt x="5972" y="14658"/>
                  </a:cubicBezTo>
                  <a:cubicBezTo>
                    <a:pt x="4708" y="15770"/>
                    <a:pt x="3402" y="18564"/>
                    <a:pt x="6012" y="19068"/>
                  </a:cubicBezTo>
                  <a:cubicBezTo>
                    <a:pt x="6396" y="19142"/>
                    <a:pt x="6330" y="19678"/>
                    <a:pt x="6012" y="19787"/>
                  </a:cubicBezTo>
                  <a:cubicBezTo>
                    <a:pt x="4247" y="21120"/>
                    <a:pt x="4284" y="22197"/>
                    <a:pt x="6121" y="23019"/>
                  </a:cubicBezTo>
                  <a:cubicBezTo>
                    <a:pt x="6507" y="23142"/>
                    <a:pt x="6391" y="23682"/>
                    <a:pt x="6030" y="23682"/>
                  </a:cubicBezTo>
                  <a:cubicBezTo>
                    <a:pt x="6002" y="23682"/>
                    <a:pt x="5973" y="23679"/>
                    <a:pt x="5943" y="23673"/>
                  </a:cubicBezTo>
                  <a:cubicBezTo>
                    <a:pt x="5702" y="23618"/>
                    <a:pt x="5470" y="23535"/>
                    <a:pt x="5250" y="23420"/>
                  </a:cubicBezTo>
                  <a:cubicBezTo>
                    <a:pt x="4740" y="23547"/>
                    <a:pt x="4290" y="23913"/>
                    <a:pt x="4218" y="24475"/>
                  </a:cubicBezTo>
                  <a:cubicBezTo>
                    <a:pt x="4124" y="25151"/>
                    <a:pt x="4582" y="25489"/>
                    <a:pt x="5046" y="25867"/>
                  </a:cubicBezTo>
                  <a:cubicBezTo>
                    <a:pt x="5228" y="26016"/>
                    <a:pt x="5095" y="26374"/>
                    <a:pt x="4866" y="26374"/>
                  </a:cubicBezTo>
                  <a:cubicBezTo>
                    <a:pt x="4856" y="26374"/>
                    <a:pt x="4847" y="26373"/>
                    <a:pt x="4837" y="26372"/>
                  </a:cubicBezTo>
                  <a:cubicBezTo>
                    <a:pt x="3915" y="26251"/>
                    <a:pt x="3361" y="25125"/>
                    <a:pt x="3591" y="24271"/>
                  </a:cubicBezTo>
                  <a:cubicBezTo>
                    <a:pt x="3751" y="23687"/>
                    <a:pt x="4235" y="23257"/>
                    <a:pt x="4797" y="23108"/>
                  </a:cubicBezTo>
                  <a:cubicBezTo>
                    <a:pt x="3694" y="22163"/>
                    <a:pt x="3800" y="20423"/>
                    <a:pt x="5012" y="19495"/>
                  </a:cubicBezTo>
                  <a:cubicBezTo>
                    <a:pt x="4233" y="19062"/>
                    <a:pt x="3731" y="18251"/>
                    <a:pt x="3731" y="17283"/>
                  </a:cubicBezTo>
                  <a:cubicBezTo>
                    <a:pt x="3731" y="16183"/>
                    <a:pt x="4361" y="15372"/>
                    <a:pt x="5184" y="14767"/>
                  </a:cubicBezTo>
                  <a:cubicBezTo>
                    <a:pt x="4359" y="14687"/>
                    <a:pt x="3637" y="14056"/>
                    <a:pt x="3416" y="13191"/>
                  </a:cubicBezTo>
                  <a:cubicBezTo>
                    <a:pt x="3138" y="12125"/>
                    <a:pt x="3657" y="11177"/>
                    <a:pt x="4399" y="10469"/>
                  </a:cubicBezTo>
                  <a:cubicBezTo>
                    <a:pt x="2410" y="9962"/>
                    <a:pt x="1940" y="7137"/>
                    <a:pt x="4190" y="6225"/>
                  </a:cubicBezTo>
                  <a:cubicBezTo>
                    <a:pt x="4213" y="6216"/>
                    <a:pt x="4236" y="6211"/>
                    <a:pt x="4257" y="6211"/>
                  </a:cubicBezTo>
                  <a:close/>
                  <a:moveTo>
                    <a:pt x="4127" y="0"/>
                  </a:moveTo>
                  <a:cubicBezTo>
                    <a:pt x="3656" y="0"/>
                    <a:pt x="3209" y="142"/>
                    <a:pt x="2717" y="349"/>
                  </a:cubicBezTo>
                  <a:cubicBezTo>
                    <a:pt x="1233" y="982"/>
                    <a:pt x="89" y="2443"/>
                    <a:pt x="101" y="4062"/>
                  </a:cubicBezTo>
                  <a:cubicBezTo>
                    <a:pt x="467" y="6942"/>
                    <a:pt x="0" y="10314"/>
                    <a:pt x="20" y="12231"/>
                  </a:cubicBezTo>
                  <a:cubicBezTo>
                    <a:pt x="63" y="16019"/>
                    <a:pt x="786" y="19810"/>
                    <a:pt x="734" y="23587"/>
                  </a:cubicBezTo>
                  <a:cubicBezTo>
                    <a:pt x="725" y="24074"/>
                    <a:pt x="697" y="24569"/>
                    <a:pt x="639" y="25062"/>
                  </a:cubicBezTo>
                  <a:cubicBezTo>
                    <a:pt x="946" y="26386"/>
                    <a:pt x="1536" y="27618"/>
                    <a:pt x="2462" y="28630"/>
                  </a:cubicBezTo>
                  <a:cubicBezTo>
                    <a:pt x="2980" y="29194"/>
                    <a:pt x="3596" y="29690"/>
                    <a:pt x="4281" y="30039"/>
                  </a:cubicBezTo>
                  <a:cubicBezTo>
                    <a:pt x="4685" y="30249"/>
                    <a:pt x="5115" y="30441"/>
                    <a:pt x="5574" y="30498"/>
                  </a:cubicBezTo>
                  <a:cubicBezTo>
                    <a:pt x="5659" y="30508"/>
                    <a:pt x="5744" y="30513"/>
                    <a:pt x="5829" y="30513"/>
                  </a:cubicBezTo>
                  <a:cubicBezTo>
                    <a:pt x="6733" y="30513"/>
                    <a:pt x="7587" y="29938"/>
                    <a:pt x="7238" y="28982"/>
                  </a:cubicBezTo>
                  <a:cubicBezTo>
                    <a:pt x="7154" y="28757"/>
                    <a:pt x="7349" y="28598"/>
                    <a:pt x="7543" y="28598"/>
                  </a:cubicBezTo>
                  <a:cubicBezTo>
                    <a:pt x="7547" y="28598"/>
                    <a:pt x="7550" y="28598"/>
                    <a:pt x="7554" y="28598"/>
                  </a:cubicBezTo>
                  <a:cubicBezTo>
                    <a:pt x="7533" y="28572"/>
                    <a:pt x="7508" y="28552"/>
                    <a:pt x="7488" y="28527"/>
                  </a:cubicBezTo>
                  <a:cubicBezTo>
                    <a:pt x="7398" y="28409"/>
                    <a:pt x="7523" y="28266"/>
                    <a:pt x="7647" y="28266"/>
                  </a:cubicBezTo>
                  <a:cubicBezTo>
                    <a:pt x="7674" y="28266"/>
                    <a:pt x="7701" y="28273"/>
                    <a:pt x="7725" y="28289"/>
                  </a:cubicBezTo>
                  <a:cubicBezTo>
                    <a:pt x="8030" y="28470"/>
                    <a:pt x="8383" y="28595"/>
                    <a:pt x="8727" y="28595"/>
                  </a:cubicBezTo>
                  <a:cubicBezTo>
                    <a:pt x="9029" y="28595"/>
                    <a:pt x="9324" y="28499"/>
                    <a:pt x="9574" y="28260"/>
                  </a:cubicBezTo>
                  <a:cubicBezTo>
                    <a:pt x="10107" y="27753"/>
                    <a:pt x="9966" y="27074"/>
                    <a:pt x="9685" y="26492"/>
                  </a:cubicBezTo>
                  <a:cubicBezTo>
                    <a:pt x="9574" y="26277"/>
                    <a:pt x="9728" y="26019"/>
                    <a:pt x="9972" y="26019"/>
                  </a:cubicBezTo>
                  <a:cubicBezTo>
                    <a:pt x="10009" y="25973"/>
                    <a:pt x="10066" y="25948"/>
                    <a:pt x="10127" y="25948"/>
                  </a:cubicBezTo>
                  <a:cubicBezTo>
                    <a:pt x="11628" y="25807"/>
                    <a:pt x="12780" y="24386"/>
                    <a:pt x="12273" y="22887"/>
                  </a:cubicBezTo>
                  <a:cubicBezTo>
                    <a:pt x="11880" y="21730"/>
                    <a:pt x="10843" y="21300"/>
                    <a:pt x="9754" y="21100"/>
                  </a:cubicBezTo>
                  <a:cubicBezTo>
                    <a:pt x="9671" y="21306"/>
                    <a:pt x="9545" y="21481"/>
                    <a:pt x="9382" y="21584"/>
                  </a:cubicBezTo>
                  <a:cubicBezTo>
                    <a:pt x="9349" y="21603"/>
                    <a:pt x="9316" y="21612"/>
                    <a:pt x="9285" y="21612"/>
                  </a:cubicBezTo>
                  <a:cubicBezTo>
                    <a:pt x="9164" y="21612"/>
                    <a:pt x="9064" y="21485"/>
                    <a:pt x="9089" y="21357"/>
                  </a:cubicBezTo>
                  <a:cubicBezTo>
                    <a:pt x="9155" y="21039"/>
                    <a:pt x="9304" y="20776"/>
                    <a:pt x="9250" y="20438"/>
                  </a:cubicBezTo>
                  <a:cubicBezTo>
                    <a:pt x="9201" y="20117"/>
                    <a:pt x="8980" y="19913"/>
                    <a:pt x="8880" y="19621"/>
                  </a:cubicBezTo>
                  <a:cubicBezTo>
                    <a:pt x="8809" y="19407"/>
                    <a:pt x="8994" y="19260"/>
                    <a:pt x="9177" y="19260"/>
                  </a:cubicBezTo>
                  <a:cubicBezTo>
                    <a:pt x="9223" y="19260"/>
                    <a:pt x="9268" y="19269"/>
                    <a:pt x="9310" y="19289"/>
                  </a:cubicBezTo>
                  <a:cubicBezTo>
                    <a:pt x="9680" y="19458"/>
                    <a:pt x="9860" y="19925"/>
                    <a:pt x="9869" y="20400"/>
                  </a:cubicBezTo>
                  <a:cubicBezTo>
                    <a:pt x="9887" y="20400"/>
                    <a:pt x="9905" y="20400"/>
                    <a:pt x="9923" y="20400"/>
                  </a:cubicBezTo>
                  <a:cubicBezTo>
                    <a:pt x="10015" y="20400"/>
                    <a:pt x="10108" y="20406"/>
                    <a:pt x="10201" y="20418"/>
                  </a:cubicBezTo>
                  <a:cubicBezTo>
                    <a:pt x="11614" y="20220"/>
                    <a:pt x="13221" y="19658"/>
                    <a:pt x="13617" y="18122"/>
                  </a:cubicBezTo>
                  <a:cubicBezTo>
                    <a:pt x="14092" y="16277"/>
                    <a:pt x="12147" y="15718"/>
                    <a:pt x="10748" y="15609"/>
                  </a:cubicBezTo>
                  <a:cubicBezTo>
                    <a:pt x="10657" y="15601"/>
                    <a:pt x="10568" y="15558"/>
                    <a:pt x="10505" y="15492"/>
                  </a:cubicBezTo>
                  <a:cubicBezTo>
                    <a:pt x="10448" y="15495"/>
                    <a:pt x="10393" y="15503"/>
                    <a:pt x="10341" y="15503"/>
                  </a:cubicBezTo>
                  <a:cubicBezTo>
                    <a:pt x="10340" y="15503"/>
                    <a:pt x="10338" y="15504"/>
                    <a:pt x="10336" y="15504"/>
                  </a:cubicBezTo>
                  <a:cubicBezTo>
                    <a:pt x="10064" y="15504"/>
                    <a:pt x="10068" y="15091"/>
                    <a:pt x="10341" y="15074"/>
                  </a:cubicBezTo>
                  <a:cubicBezTo>
                    <a:pt x="10373" y="15071"/>
                    <a:pt x="10407" y="15068"/>
                    <a:pt x="10439" y="15062"/>
                  </a:cubicBezTo>
                  <a:cubicBezTo>
                    <a:pt x="10498" y="14947"/>
                    <a:pt x="10615" y="14873"/>
                    <a:pt x="10744" y="14873"/>
                  </a:cubicBezTo>
                  <a:cubicBezTo>
                    <a:pt x="10746" y="14873"/>
                    <a:pt x="10749" y="14873"/>
                    <a:pt x="10751" y="14873"/>
                  </a:cubicBezTo>
                  <a:cubicBezTo>
                    <a:pt x="10889" y="14873"/>
                    <a:pt x="11029" y="14882"/>
                    <a:pt x="11170" y="14890"/>
                  </a:cubicBezTo>
                  <a:cubicBezTo>
                    <a:pt x="13920" y="13793"/>
                    <a:pt x="13746" y="8229"/>
                    <a:pt x="10582" y="8229"/>
                  </a:cubicBezTo>
                  <a:cubicBezTo>
                    <a:pt x="10516" y="8229"/>
                    <a:pt x="10448" y="8232"/>
                    <a:pt x="10379" y="8237"/>
                  </a:cubicBezTo>
                  <a:cubicBezTo>
                    <a:pt x="10138" y="8394"/>
                    <a:pt x="9877" y="8518"/>
                    <a:pt x="9602" y="8604"/>
                  </a:cubicBezTo>
                  <a:cubicBezTo>
                    <a:pt x="9564" y="8616"/>
                    <a:pt x="9527" y="8621"/>
                    <a:pt x="9492" y="8621"/>
                  </a:cubicBezTo>
                  <a:cubicBezTo>
                    <a:pt x="9328" y="8621"/>
                    <a:pt x="9215" y="8496"/>
                    <a:pt x="9187" y="8351"/>
                  </a:cubicBezTo>
                  <a:cubicBezTo>
                    <a:pt x="9021" y="8200"/>
                    <a:pt x="8983" y="7896"/>
                    <a:pt x="9221" y="7773"/>
                  </a:cubicBezTo>
                  <a:cubicBezTo>
                    <a:pt x="9585" y="7584"/>
                    <a:pt x="9986" y="7475"/>
                    <a:pt x="10396" y="7455"/>
                  </a:cubicBezTo>
                  <a:cubicBezTo>
                    <a:pt x="12055" y="6291"/>
                    <a:pt x="10362" y="4443"/>
                    <a:pt x="9247" y="3996"/>
                  </a:cubicBezTo>
                  <a:cubicBezTo>
                    <a:pt x="8749" y="3796"/>
                    <a:pt x="8338" y="3701"/>
                    <a:pt x="7931" y="3701"/>
                  </a:cubicBezTo>
                  <a:cubicBezTo>
                    <a:pt x="7506" y="3701"/>
                    <a:pt x="7086" y="3804"/>
                    <a:pt x="6576" y="3999"/>
                  </a:cubicBezTo>
                  <a:cubicBezTo>
                    <a:pt x="6543" y="4012"/>
                    <a:pt x="6510" y="4018"/>
                    <a:pt x="6476" y="4018"/>
                  </a:cubicBezTo>
                  <a:cubicBezTo>
                    <a:pt x="6225" y="4018"/>
                    <a:pt x="5995" y="3684"/>
                    <a:pt x="6167" y="3469"/>
                  </a:cubicBezTo>
                  <a:cubicBezTo>
                    <a:pt x="7009" y="2369"/>
                    <a:pt x="6141" y="581"/>
                    <a:pt x="4980" y="157"/>
                  </a:cubicBezTo>
                  <a:cubicBezTo>
                    <a:pt x="4679" y="47"/>
                    <a:pt x="4399" y="0"/>
                    <a:pt x="4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64"/>
            <p:cNvSpPr/>
            <p:nvPr/>
          </p:nvSpPr>
          <p:spPr>
            <a:xfrm>
              <a:off x="4078250" y="4581300"/>
              <a:ext cx="118275" cy="504075"/>
            </a:xfrm>
            <a:custGeom>
              <a:avLst/>
              <a:gdLst/>
              <a:ahLst/>
              <a:cxnLst/>
              <a:rect l="l" t="t" r="r" b="b"/>
              <a:pathLst>
                <a:path w="4731" h="20163" extrusionOk="0">
                  <a:moveTo>
                    <a:pt x="2317" y="0"/>
                  </a:moveTo>
                  <a:cubicBezTo>
                    <a:pt x="2296" y="0"/>
                    <a:pt x="2273" y="5"/>
                    <a:pt x="2250" y="15"/>
                  </a:cubicBezTo>
                  <a:cubicBezTo>
                    <a:pt x="0" y="926"/>
                    <a:pt x="473" y="3751"/>
                    <a:pt x="2459" y="4261"/>
                  </a:cubicBezTo>
                  <a:cubicBezTo>
                    <a:pt x="1719" y="4966"/>
                    <a:pt x="1198" y="5917"/>
                    <a:pt x="1476" y="6983"/>
                  </a:cubicBezTo>
                  <a:cubicBezTo>
                    <a:pt x="1697" y="7846"/>
                    <a:pt x="2419" y="8476"/>
                    <a:pt x="3247" y="8559"/>
                  </a:cubicBezTo>
                  <a:cubicBezTo>
                    <a:pt x="2421" y="9161"/>
                    <a:pt x="1791" y="9972"/>
                    <a:pt x="1791" y="11072"/>
                  </a:cubicBezTo>
                  <a:cubicBezTo>
                    <a:pt x="1791" y="12040"/>
                    <a:pt x="2293" y="12851"/>
                    <a:pt x="3075" y="13284"/>
                  </a:cubicBezTo>
                  <a:cubicBezTo>
                    <a:pt x="1863" y="14212"/>
                    <a:pt x="1754" y="15952"/>
                    <a:pt x="2857" y="16897"/>
                  </a:cubicBezTo>
                  <a:cubicBezTo>
                    <a:pt x="2295" y="17046"/>
                    <a:pt x="1814" y="17476"/>
                    <a:pt x="1654" y="18061"/>
                  </a:cubicBezTo>
                  <a:cubicBezTo>
                    <a:pt x="1424" y="18914"/>
                    <a:pt x="1977" y="20041"/>
                    <a:pt x="2897" y="20161"/>
                  </a:cubicBezTo>
                  <a:cubicBezTo>
                    <a:pt x="2907" y="20162"/>
                    <a:pt x="2916" y="20163"/>
                    <a:pt x="2926" y="20163"/>
                  </a:cubicBezTo>
                  <a:cubicBezTo>
                    <a:pt x="3155" y="20163"/>
                    <a:pt x="3288" y="19805"/>
                    <a:pt x="3106" y="19657"/>
                  </a:cubicBezTo>
                  <a:cubicBezTo>
                    <a:pt x="2645" y="19278"/>
                    <a:pt x="2187" y="18940"/>
                    <a:pt x="2281" y="18264"/>
                  </a:cubicBezTo>
                  <a:cubicBezTo>
                    <a:pt x="2353" y="17702"/>
                    <a:pt x="2800" y="17336"/>
                    <a:pt x="3313" y="17210"/>
                  </a:cubicBezTo>
                  <a:cubicBezTo>
                    <a:pt x="3530" y="17324"/>
                    <a:pt x="3762" y="17407"/>
                    <a:pt x="4003" y="17462"/>
                  </a:cubicBezTo>
                  <a:cubicBezTo>
                    <a:pt x="4033" y="17468"/>
                    <a:pt x="4062" y="17472"/>
                    <a:pt x="4090" y="17472"/>
                  </a:cubicBezTo>
                  <a:cubicBezTo>
                    <a:pt x="4451" y="17472"/>
                    <a:pt x="4567" y="16931"/>
                    <a:pt x="4184" y="16808"/>
                  </a:cubicBezTo>
                  <a:cubicBezTo>
                    <a:pt x="2344" y="15986"/>
                    <a:pt x="2307" y="14909"/>
                    <a:pt x="4072" y="13576"/>
                  </a:cubicBezTo>
                  <a:cubicBezTo>
                    <a:pt x="4393" y="13465"/>
                    <a:pt x="4459" y="12934"/>
                    <a:pt x="4072" y="12857"/>
                  </a:cubicBezTo>
                  <a:cubicBezTo>
                    <a:pt x="1464" y="12353"/>
                    <a:pt x="2771" y="9559"/>
                    <a:pt x="4032" y="8447"/>
                  </a:cubicBezTo>
                  <a:cubicBezTo>
                    <a:pt x="4040" y="8439"/>
                    <a:pt x="4058" y="8436"/>
                    <a:pt x="4063" y="8427"/>
                  </a:cubicBezTo>
                  <a:cubicBezTo>
                    <a:pt x="4112" y="8628"/>
                    <a:pt x="4178" y="8826"/>
                    <a:pt x="4261" y="9015"/>
                  </a:cubicBezTo>
                  <a:cubicBezTo>
                    <a:pt x="4300" y="9101"/>
                    <a:pt x="4368" y="9138"/>
                    <a:pt x="4439" y="9138"/>
                  </a:cubicBezTo>
                  <a:cubicBezTo>
                    <a:pt x="4578" y="9138"/>
                    <a:pt x="4731" y="8998"/>
                    <a:pt x="4697" y="8828"/>
                  </a:cubicBezTo>
                  <a:cubicBezTo>
                    <a:pt x="4573" y="8264"/>
                    <a:pt x="4519" y="7702"/>
                    <a:pt x="4659" y="7129"/>
                  </a:cubicBezTo>
                  <a:cubicBezTo>
                    <a:pt x="4723" y="6858"/>
                    <a:pt x="4517" y="6701"/>
                    <a:pt x="4314" y="6701"/>
                  </a:cubicBezTo>
                  <a:cubicBezTo>
                    <a:pt x="4149" y="6701"/>
                    <a:pt x="3985" y="6804"/>
                    <a:pt x="3966" y="7035"/>
                  </a:cubicBezTo>
                  <a:cubicBezTo>
                    <a:pt x="3943" y="7333"/>
                    <a:pt x="3946" y="7631"/>
                    <a:pt x="3980" y="7926"/>
                  </a:cubicBezTo>
                  <a:cubicBezTo>
                    <a:pt x="3952" y="7914"/>
                    <a:pt x="3923" y="7908"/>
                    <a:pt x="3894" y="7908"/>
                  </a:cubicBezTo>
                  <a:cubicBezTo>
                    <a:pt x="3889" y="7908"/>
                    <a:pt x="3883" y="7908"/>
                    <a:pt x="3877" y="7909"/>
                  </a:cubicBezTo>
                  <a:cubicBezTo>
                    <a:pt x="3846" y="7910"/>
                    <a:pt x="3816" y="7911"/>
                    <a:pt x="3786" y="7911"/>
                  </a:cubicBezTo>
                  <a:cubicBezTo>
                    <a:pt x="2742" y="7911"/>
                    <a:pt x="2103" y="7148"/>
                    <a:pt x="2284" y="6098"/>
                  </a:cubicBezTo>
                  <a:cubicBezTo>
                    <a:pt x="2439" y="5192"/>
                    <a:pt x="2780" y="4791"/>
                    <a:pt x="3556" y="4275"/>
                  </a:cubicBezTo>
                  <a:cubicBezTo>
                    <a:pt x="3811" y="4109"/>
                    <a:pt x="3758" y="3620"/>
                    <a:pt x="3416" y="3620"/>
                  </a:cubicBezTo>
                  <a:cubicBezTo>
                    <a:pt x="3405" y="3620"/>
                    <a:pt x="3393" y="3621"/>
                    <a:pt x="3381" y="3622"/>
                  </a:cubicBezTo>
                  <a:cubicBezTo>
                    <a:pt x="3293" y="3631"/>
                    <a:pt x="3207" y="3635"/>
                    <a:pt x="3124" y="3635"/>
                  </a:cubicBezTo>
                  <a:cubicBezTo>
                    <a:pt x="1199" y="3635"/>
                    <a:pt x="789" y="1323"/>
                    <a:pt x="2401" y="364"/>
                  </a:cubicBezTo>
                  <a:cubicBezTo>
                    <a:pt x="2559" y="270"/>
                    <a:pt x="2482" y="0"/>
                    <a:pt x="231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64"/>
            <p:cNvSpPr/>
            <p:nvPr/>
          </p:nvSpPr>
          <p:spPr>
            <a:xfrm>
              <a:off x="3671075" y="4414600"/>
              <a:ext cx="360700" cy="794375"/>
            </a:xfrm>
            <a:custGeom>
              <a:avLst/>
              <a:gdLst/>
              <a:ahLst/>
              <a:cxnLst/>
              <a:rect l="l" t="t" r="r" b="b"/>
              <a:pathLst>
                <a:path w="14428" h="31775" extrusionOk="0">
                  <a:moveTo>
                    <a:pt x="9050" y="8453"/>
                  </a:moveTo>
                  <a:cubicBezTo>
                    <a:pt x="10011" y="8453"/>
                    <a:pt x="10908" y="9628"/>
                    <a:pt x="10963" y="10525"/>
                  </a:cubicBezTo>
                  <a:cubicBezTo>
                    <a:pt x="11058" y="12041"/>
                    <a:pt x="9554" y="13138"/>
                    <a:pt x="8216" y="13416"/>
                  </a:cubicBezTo>
                  <a:cubicBezTo>
                    <a:pt x="9657" y="13433"/>
                    <a:pt x="11055" y="14482"/>
                    <a:pt x="11067" y="16055"/>
                  </a:cubicBezTo>
                  <a:cubicBezTo>
                    <a:pt x="11078" y="17155"/>
                    <a:pt x="10428" y="17972"/>
                    <a:pt x="9554" y="18402"/>
                  </a:cubicBezTo>
                  <a:cubicBezTo>
                    <a:pt x="10459" y="18849"/>
                    <a:pt x="11147" y="19671"/>
                    <a:pt x="11115" y="20786"/>
                  </a:cubicBezTo>
                  <a:cubicBezTo>
                    <a:pt x="11071" y="22159"/>
                    <a:pt x="9935" y="23109"/>
                    <a:pt x="8674" y="23109"/>
                  </a:cubicBezTo>
                  <a:cubicBezTo>
                    <a:pt x="8474" y="23109"/>
                    <a:pt x="8272" y="23085"/>
                    <a:pt x="8069" y="23035"/>
                  </a:cubicBezTo>
                  <a:cubicBezTo>
                    <a:pt x="8009" y="23021"/>
                    <a:pt x="7961" y="22984"/>
                    <a:pt x="7929" y="22932"/>
                  </a:cubicBezTo>
                  <a:cubicBezTo>
                    <a:pt x="7926" y="23049"/>
                    <a:pt x="7918" y="23170"/>
                    <a:pt x="7906" y="23287"/>
                  </a:cubicBezTo>
                  <a:cubicBezTo>
                    <a:pt x="8078" y="23251"/>
                    <a:pt x="8249" y="23233"/>
                    <a:pt x="8417" y="23233"/>
                  </a:cubicBezTo>
                  <a:cubicBezTo>
                    <a:pt x="9797" y="23233"/>
                    <a:pt x="11015" y="24401"/>
                    <a:pt x="11058" y="25820"/>
                  </a:cubicBezTo>
                  <a:cubicBezTo>
                    <a:pt x="11089" y="26987"/>
                    <a:pt x="10205" y="28198"/>
                    <a:pt x="9065" y="28198"/>
                  </a:cubicBezTo>
                  <a:cubicBezTo>
                    <a:pt x="8845" y="28198"/>
                    <a:pt x="8614" y="28152"/>
                    <a:pt x="8379" y="28052"/>
                  </a:cubicBezTo>
                  <a:cubicBezTo>
                    <a:pt x="8216" y="27985"/>
                    <a:pt x="8308" y="27737"/>
                    <a:pt x="8456" y="27737"/>
                  </a:cubicBezTo>
                  <a:cubicBezTo>
                    <a:pt x="8472" y="27737"/>
                    <a:pt x="8488" y="27740"/>
                    <a:pt x="8505" y="27746"/>
                  </a:cubicBezTo>
                  <a:cubicBezTo>
                    <a:pt x="8666" y="27800"/>
                    <a:pt x="8818" y="27824"/>
                    <a:pt x="8961" y="27824"/>
                  </a:cubicBezTo>
                  <a:cubicBezTo>
                    <a:pt x="10047" y="27824"/>
                    <a:pt x="10605" y="26401"/>
                    <a:pt x="10342" y="25416"/>
                  </a:cubicBezTo>
                  <a:cubicBezTo>
                    <a:pt x="10049" y="24339"/>
                    <a:pt x="9113" y="23944"/>
                    <a:pt x="8112" y="23944"/>
                  </a:cubicBezTo>
                  <a:cubicBezTo>
                    <a:pt x="8045" y="23944"/>
                    <a:pt x="7979" y="23946"/>
                    <a:pt x="7912" y="23949"/>
                  </a:cubicBezTo>
                  <a:cubicBezTo>
                    <a:pt x="7869" y="23949"/>
                    <a:pt x="7826" y="23941"/>
                    <a:pt x="7783" y="23929"/>
                  </a:cubicBezTo>
                  <a:cubicBezTo>
                    <a:pt x="7760" y="24027"/>
                    <a:pt x="7731" y="24121"/>
                    <a:pt x="7694" y="24216"/>
                  </a:cubicBezTo>
                  <a:cubicBezTo>
                    <a:pt x="7666" y="24289"/>
                    <a:pt x="7605" y="24321"/>
                    <a:pt x="7545" y="24321"/>
                  </a:cubicBezTo>
                  <a:cubicBezTo>
                    <a:pt x="7456" y="24321"/>
                    <a:pt x="7370" y="24250"/>
                    <a:pt x="7399" y="24133"/>
                  </a:cubicBezTo>
                  <a:cubicBezTo>
                    <a:pt x="7522" y="23654"/>
                    <a:pt x="7597" y="23061"/>
                    <a:pt x="7399" y="22588"/>
                  </a:cubicBezTo>
                  <a:cubicBezTo>
                    <a:pt x="7309" y="22377"/>
                    <a:pt x="7505" y="22243"/>
                    <a:pt x="7689" y="22243"/>
                  </a:cubicBezTo>
                  <a:cubicBezTo>
                    <a:pt x="7832" y="22243"/>
                    <a:pt x="7967" y="22324"/>
                    <a:pt x="7955" y="22514"/>
                  </a:cubicBezTo>
                  <a:cubicBezTo>
                    <a:pt x="7952" y="22588"/>
                    <a:pt x="7949" y="22663"/>
                    <a:pt x="7943" y="22731"/>
                  </a:cubicBezTo>
                  <a:cubicBezTo>
                    <a:pt x="7983" y="22652"/>
                    <a:pt x="8064" y="22605"/>
                    <a:pt x="8150" y="22605"/>
                  </a:cubicBezTo>
                  <a:cubicBezTo>
                    <a:pt x="8163" y="22605"/>
                    <a:pt x="8176" y="22606"/>
                    <a:pt x="8190" y="22608"/>
                  </a:cubicBezTo>
                  <a:cubicBezTo>
                    <a:pt x="8362" y="22637"/>
                    <a:pt x="8523" y="22651"/>
                    <a:pt x="8672" y="22651"/>
                  </a:cubicBezTo>
                  <a:cubicBezTo>
                    <a:pt x="10563" y="22651"/>
                    <a:pt x="10575" y="20440"/>
                    <a:pt x="9789" y="19462"/>
                  </a:cubicBezTo>
                  <a:cubicBezTo>
                    <a:pt x="9399" y="18981"/>
                    <a:pt x="8869" y="18783"/>
                    <a:pt x="8302" y="18734"/>
                  </a:cubicBezTo>
                  <a:cubicBezTo>
                    <a:pt x="8250" y="18737"/>
                    <a:pt x="8199" y="18738"/>
                    <a:pt x="8147" y="18738"/>
                  </a:cubicBezTo>
                  <a:cubicBezTo>
                    <a:pt x="8033" y="18738"/>
                    <a:pt x="7919" y="18732"/>
                    <a:pt x="7806" y="18720"/>
                  </a:cubicBezTo>
                  <a:lnTo>
                    <a:pt x="7760" y="18720"/>
                  </a:lnTo>
                  <a:lnTo>
                    <a:pt x="7760" y="18717"/>
                  </a:lnTo>
                  <a:cubicBezTo>
                    <a:pt x="7726" y="18714"/>
                    <a:pt x="7697" y="18714"/>
                    <a:pt x="7665" y="18708"/>
                  </a:cubicBezTo>
                  <a:cubicBezTo>
                    <a:pt x="7256" y="18657"/>
                    <a:pt x="7387" y="18038"/>
                    <a:pt x="7760" y="18021"/>
                  </a:cubicBezTo>
                  <a:cubicBezTo>
                    <a:pt x="7807" y="18019"/>
                    <a:pt x="7855" y="18018"/>
                    <a:pt x="7902" y="18018"/>
                  </a:cubicBezTo>
                  <a:cubicBezTo>
                    <a:pt x="8017" y="18018"/>
                    <a:pt x="8131" y="18024"/>
                    <a:pt x="8247" y="18038"/>
                  </a:cubicBezTo>
                  <a:cubicBezTo>
                    <a:pt x="9327" y="17966"/>
                    <a:pt x="10161" y="17181"/>
                    <a:pt x="10345" y="16055"/>
                  </a:cubicBezTo>
                  <a:cubicBezTo>
                    <a:pt x="10568" y="14677"/>
                    <a:pt x="9006" y="14131"/>
                    <a:pt x="7981" y="14131"/>
                  </a:cubicBezTo>
                  <a:cubicBezTo>
                    <a:pt x="7902" y="14131"/>
                    <a:pt x="7826" y="14135"/>
                    <a:pt x="7754" y="14141"/>
                  </a:cubicBezTo>
                  <a:cubicBezTo>
                    <a:pt x="7614" y="14430"/>
                    <a:pt x="7408" y="14683"/>
                    <a:pt x="7153" y="14877"/>
                  </a:cubicBezTo>
                  <a:cubicBezTo>
                    <a:pt x="7115" y="14906"/>
                    <a:pt x="7078" y="14918"/>
                    <a:pt x="7043" y="14918"/>
                  </a:cubicBezTo>
                  <a:cubicBezTo>
                    <a:pt x="6889" y="14918"/>
                    <a:pt x="6777" y="14684"/>
                    <a:pt x="6900" y="14551"/>
                  </a:cubicBezTo>
                  <a:cubicBezTo>
                    <a:pt x="7327" y="14081"/>
                    <a:pt x="7516" y="13425"/>
                    <a:pt x="7256" y="12823"/>
                  </a:cubicBezTo>
                  <a:cubicBezTo>
                    <a:pt x="7134" y="12537"/>
                    <a:pt x="7354" y="12328"/>
                    <a:pt x="7568" y="12328"/>
                  </a:cubicBezTo>
                  <a:cubicBezTo>
                    <a:pt x="7692" y="12328"/>
                    <a:pt x="7814" y="12399"/>
                    <a:pt x="7866" y="12565"/>
                  </a:cubicBezTo>
                  <a:cubicBezTo>
                    <a:pt x="7912" y="12714"/>
                    <a:pt x="7940" y="12866"/>
                    <a:pt x="7952" y="13024"/>
                  </a:cubicBezTo>
                  <a:cubicBezTo>
                    <a:pt x="7975" y="13001"/>
                    <a:pt x="8004" y="12986"/>
                    <a:pt x="8035" y="12978"/>
                  </a:cubicBezTo>
                  <a:cubicBezTo>
                    <a:pt x="8961" y="12665"/>
                    <a:pt x="9975" y="12138"/>
                    <a:pt x="10256" y="11110"/>
                  </a:cubicBezTo>
                  <a:cubicBezTo>
                    <a:pt x="10402" y="10565"/>
                    <a:pt x="10221" y="9983"/>
                    <a:pt x="9829" y="9577"/>
                  </a:cubicBezTo>
                  <a:cubicBezTo>
                    <a:pt x="9436" y="9173"/>
                    <a:pt x="9038" y="9187"/>
                    <a:pt x="8531" y="9181"/>
                  </a:cubicBezTo>
                  <a:cubicBezTo>
                    <a:pt x="8244" y="9173"/>
                    <a:pt x="8158" y="8806"/>
                    <a:pt x="8387" y="8657"/>
                  </a:cubicBezTo>
                  <a:cubicBezTo>
                    <a:pt x="8605" y="8515"/>
                    <a:pt x="8830" y="8453"/>
                    <a:pt x="9050" y="8453"/>
                  </a:cubicBezTo>
                  <a:close/>
                  <a:moveTo>
                    <a:pt x="9766" y="1"/>
                  </a:moveTo>
                  <a:cubicBezTo>
                    <a:pt x="9074" y="1"/>
                    <a:pt x="8387" y="213"/>
                    <a:pt x="7926" y="714"/>
                  </a:cubicBezTo>
                  <a:cubicBezTo>
                    <a:pt x="6889" y="1849"/>
                    <a:pt x="7439" y="3763"/>
                    <a:pt x="8992" y="4115"/>
                  </a:cubicBezTo>
                  <a:cubicBezTo>
                    <a:pt x="9049" y="4127"/>
                    <a:pt x="9098" y="4164"/>
                    <a:pt x="9124" y="4215"/>
                  </a:cubicBezTo>
                  <a:cubicBezTo>
                    <a:pt x="9402" y="3965"/>
                    <a:pt x="9768" y="3803"/>
                    <a:pt x="10134" y="3803"/>
                  </a:cubicBezTo>
                  <a:cubicBezTo>
                    <a:pt x="10138" y="3803"/>
                    <a:pt x="10141" y="3803"/>
                    <a:pt x="10144" y="3803"/>
                  </a:cubicBezTo>
                  <a:cubicBezTo>
                    <a:pt x="10577" y="3806"/>
                    <a:pt x="10562" y="4427"/>
                    <a:pt x="10144" y="4462"/>
                  </a:cubicBezTo>
                  <a:cubicBezTo>
                    <a:pt x="9602" y="4513"/>
                    <a:pt x="9261" y="4863"/>
                    <a:pt x="9124" y="5373"/>
                  </a:cubicBezTo>
                  <a:cubicBezTo>
                    <a:pt x="9090" y="5502"/>
                    <a:pt x="8986" y="5561"/>
                    <a:pt x="8880" y="5561"/>
                  </a:cubicBezTo>
                  <a:cubicBezTo>
                    <a:pt x="8745" y="5561"/>
                    <a:pt x="8607" y="5466"/>
                    <a:pt x="8602" y="5301"/>
                  </a:cubicBezTo>
                  <a:cubicBezTo>
                    <a:pt x="8602" y="5144"/>
                    <a:pt x="8631" y="4986"/>
                    <a:pt x="8694" y="4840"/>
                  </a:cubicBezTo>
                  <a:cubicBezTo>
                    <a:pt x="7979" y="4541"/>
                    <a:pt x="7222" y="4348"/>
                    <a:pt x="6461" y="4348"/>
                  </a:cubicBezTo>
                  <a:cubicBezTo>
                    <a:pt x="6013" y="4348"/>
                    <a:pt x="5565" y="4414"/>
                    <a:pt x="5124" y="4565"/>
                  </a:cubicBezTo>
                  <a:cubicBezTo>
                    <a:pt x="3304" y="5178"/>
                    <a:pt x="1966" y="8207"/>
                    <a:pt x="4645" y="8817"/>
                  </a:cubicBezTo>
                  <a:cubicBezTo>
                    <a:pt x="5058" y="8912"/>
                    <a:pt x="4915" y="9453"/>
                    <a:pt x="4556" y="9493"/>
                  </a:cubicBezTo>
                  <a:cubicBezTo>
                    <a:pt x="3482" y="9620"/>
                    <a:pt x="2508" y="9711"/>
                    <a:pt x="1602" y="10336"/>
                  </a:cubicBezTo>
                  <a:cubicBezTo>
                    <a:pt x="26" y="10995"/>
                    <a:pt x="1" y="12370"/>
                    <a:pt x="1525" y="14459"/>
                  </a:cubicBezTo>
                  <a:cubicBezTo>
                    <a:pt x="2052" y="14780"/>
                    <a:pt x="2657" y="14949"/>
                    <a:pt x="3273" y="14949"/>
                  </a:cubicBezTo>
                  <a:cubicBezTo>
                    <a:pt x="3284" y="14949"/>
                    <a:pt x="3294" y="14949"/>
                    <a:pt x="3304" y="14949"/>
                  </a:cubicBezTo>
                  <a:cubicBezTo>
                    <a:pt x="3362" y="14843"/>
                    <a:pt x="3433" y="14743"/>
                    <a:pt x="3514" y="14654"/>
                  </a:cubicBezTo>
                  <a:cubicBezTo>
                    <a:pt x="3580" y="14584"/>
                    <a:pt x="3655" y="14555"/>
                    <a:pt x="3728" y="14555"/>
                  </a:cubicBezTo>
                  <a:cubicBezTo>
                    <a:pt x="3968" y="14555"/>
                    <a:pt x="4180" y="14874"/>
                    <a:pt x="3969" y="15110"/>
                  </a:cubicBezTo>
                  <a:cubicBezTo>
                    <a:pt x="3588" y="15539"/>
                    <a:pt x="3685" y="16110"/>
                    <a:pt x="4032" y="16519"/>
                  </a:cubicBezTo>
                  <a:cubicBezTo>
                    <a:pt x="4176" y="16691"/>
                    <a:pt x="4052" y="16941"/>
                    <a:pt x="3865" y="16941"/>
                  </a:cubicBezTo>
                  <a:cubicBezTo>
                    <a:pt x="3824" y="16941"/>
                    <a:pt x="3781" y="16930"/>
                    <a:pt x="3737" y="16903"/>
                  </a:cubicBezTo>
                  <a:cubicBezTo>
                    <a:pt x="3342" y="16680"/>
                    <a:pt x="3147" y="16273"/>
                    <a:pt x="3118" y="15846"/>
                  </a:cubicBezTo>
                  <a:lnTo>
                    <a:pt x="3072" y="15852"/>
                  </a:lnTo>
                  <a:cubicBezTo>
                    <a:pt x="3075" y="16052"/>
                    <a:pt x="2926" y="16221"/>
                    <a:pt x="2728" y="16244"/>
                  </a:cubicBezTo>
                  <a:cubicBezTo>
                    <a:pt x="2613" y="16233"/>
                    <a:pt x="2502" y="16228"/>
                    <a:pt x="2395" y="16228"/>
                  </a:cubicBezTo>
                  <a:cubicBezTo>
                    <a:pt x="1073" y="16228"/>
                    <a:pt x="339" y="17061"/>
                    <a:pt x="195" y="18723"/>
                  </a:cubicBezTo>
                  <a:cubicBezTo>
                    <a:pt x="410" y="18986"/>
                    <a:pt x="617" y="19244"/>
                    <a:pt x="832" y="19502"/>
                  </a:cubicBezTo>
                  <a:cubicBezTo>
                    <a:pt x="1577" y="20219"/>
                    <a:pt x="2531" y="20562"/>
                    <a:pt x="3542" y="20663"/>
                  </a:cubicBezTo>
                  <a:cubicBezTo>
                    <a:pt x="3961" y="20703"/>
                    <a:pt x="4075" y="21284"/>
                    <a:pt x="3645" y="21416"/>
                  </a:cubicBezTo>
                  <a:cubicBezTo>
                    <a:pt x="3187" y="21551"/>
                    <a:pt x="2634" y="21674"/>
                    <a:pt x="2227" y="21935"/>
                  </a:cubicBezTo>
                  <a:cubicBezTo>
                    <a:pt x="1645" y="22107"/>
                    <a:pt x="1333" y="22542"/>
                    <a:pt x="1296" y="23250"/>
                  </a:cubicBezTo>
                  <a:cubicBezTo>
                    <a:pt x="657" y="23858"/>
                    <a:pt x="608" y="24439"/>
                    <a:pt x="1152" y="24992"/>
                  </a:cubicBezTo>
                  <a:cubicBezTo>
                    <a:pt x="1614" y="26147"/>
                    <a:pt x="2760" y="26433"/>
                    <a:pt x="3912" y="26474"/>
                  </a:cubicBezTo>
                  <a:cubicBezTo>
                    <a:pt x="4059" y="26417"/>
                    <a:pt x="4208" y="26384"/>
                    <a:pt x="4357" y="26384"/>
                  </a:cubicBezTo>
                  <a:cubicBezTo>
                    <a:pt x="4466" y="26384"/>
                    <a:pt x="4575" y="26402"/>
                    <a:pt x="4683" y="26442"/>
                  </a:cubicBezTo>
                  <a:cubicBezTo>
                    <a:pt x="4697" y="26448"/>
                    <a:pt x="4708" y="26456"/>
                    <a:pt x="4723" y="26468"/>
                  </a:cubicBezTo>
                  <a:cubicBezTo>
                    <a:pt x="4969" y="26454"/>
                    <a:pt x="5210" y="26442"/>
                    <a:pt x="5436" y="26425"/>
                  </a:cubicBezTo>
                  <a:cubicBezTo>
                    <a:pt x="5440" y="26425"/>
                    <a:pt x="5444" y="26425"/>
                    <a:pt x="5448" y="26425"/>
                  </a:cubicBezTo>
                  <a:cubicBezTo>
                    <a:pt x="5668" y="26425"/>
                    <a:pt x="5665" y="26730"/>
                    <a:pt x="5485" y="26803"/>
                  </a:cubicBezTo>
                  <a:cubicBezTo>
                    <a:pt x="5167" y="26929"/>
                    <a:pt x="4837" y="27021"/>
                    <a:pt x="4502" y="27078"/>
                  </a:cubicBezTo>
                  <a:cubicBezTo>
                    <a:pt x="4104" y="27187"/>
                    <a:pt x="3789" y="27293"/>
                    <a:pt x="3548" y="27700"/>
                  </a:cubicBezTo>
                  <a:cubicBezTo>
                    <a:pt x="3330" y="28064"/>
                    <a:pt x="3273" y="28540"/>
                    <a:pt x="3534" y="28895"/>
                  </a:cubicBezTo>
                  <a:cubicBezTo>
                    <a:pt x="3763" y="29203"/>
                    <a:pt x="4114" y="29338"/>
                    <a:pt x="4474" y="29338"/>
                  </a:cubicBezTo>
                  <a:cubicBezTo>
                    <a:pt x="4934" y="29338"/>
                    <a:pt x="5410" y="29119"/>
                    <a:pt x="5668" y="28766"/>
                  </a:cubicBezTo>
                  <a:cubicBezTo>
                    <a:pt x="5706" y="28714"/>
                    <a:pt x="5766" y="28686"/>
                    <a:pt x="5829" y="28686"/>
                  </a:cubicBezTo>
                  <a:cubicBezTo>
                    <a:pt x="5837" y="28671"/>
                    <a:pt x="5846" y="28660"/>
                    <a:pt x="5857" y="28646"/>
                  </a:cubicBezTo>
                  <a:cubicBezTo>
                    <a:pt x="5919" y="28568"/>
                    <a:pt x="5999" y="28535"/>
                    <a:pt x="6080" y="28535"/>
                  </a:cubicBezTo>
                  <a:cubicBezTo>
                    <a:pt x="6327" y="28535"/>
                    <a:pt x="6591" y="28836"/>
                    <a:pt x="6416" y="29075"/>
                  </a:cubicBezTo>
                  <a:cubicBezTo>
                    <a:pt x="6389" y="30877"/>
                    <a:pt x="7013" y="31775"/>
                    <a:pt x="8288" y="31775"/>
                  </a:cubicBezTo>
                  <a:cubicBezTo>
                    <a:pt x="8372" y="31775"/>
                    <a:pt x="8458" y="31771"/>
                    <a:pt x="8548" y="31763"/>
                  </a:cubicBezTo>
                  <a:cubicBezTo>
                    <a:pt x="8572" y="31763"/>
                    <a:pt x="8596" y="31764"/>
                    <a:pt x="8620" y="31764"/>
                  </a:cubicBezTo>
                  <a:cubicBezTo>
                    <a:pt x="9240" y="31764"/>
                    <a:pt x="9853" y="31621"/>
                    <a:pt x="10410" y="31345"/>
                  </a:cubicBezTo>
                  <a:cubicBezTo>
                    <a:pt x="11408" y="30944"/>
                    <a:pt x="12141" y="30345"/>
                    <a:pt x="12769" y="29485"/>
                  </a:cubicBezTo>
                  <a:cubicBezTo>
                    <a:pt x="13849" y="28007"/>
                    <a:pt x="14236" y="26247"/>
                    <a:pt x="14304" y="24442"/>
                  </a:cubicBezTo>
                  <a:cubicBezTo>
                    <a:pt x="14428" y="21316"/>
                    <a:pt x="13800" y="18161"/>
                    <a:pt x="13671" y="15035"/>
                  </a:cubicBezTo>
                  <a:cubicBezTo>
                    <a:pt x="13539" y="11797"/>
                    <a:pt x="13969" y="8528"/>
                    <a:pt x="13771" y="5310"/>
                  </a:cubicBezTo>
                  <a:cubicBezTo>
                    <a:pt x="13663" y="3488"/>
                    <a:pt x="13092" y="1270"/>
                    <a:pt x="11310" y="362"/>
                  </a:cubicBezTo>
                  <a:cubicBezTo>
                    <a:pt x="10865" y="134"/>
                    <a:pt x="10314" y="1"/>
                    <a:pt x="97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64"/>
            <p:cNvSpPr/>
            <p:nvPr/>
          </p:nvSpPr>
          <p:spPr>
            <a:xfrm>
              <a:off x="3840475" y="4625825"/>
              <a:ext cx="109275" cy="493650"/>
            </a:xfrm>
            <a:custGeom>
              <a:avLst/>
              <a:gdLst/>
              <a:ahLst/>
              <a:cxnLst/>
              <a:rect l="l" t="t" r="r" b="b"/>
              <a:pathLst>
                <a:path w="4371" h="19746" extrusionOk="0">
                  <a:moveTo>
                    <a:pt x="2274" y="1"/>
                  </a:moveTo>
                  <a:cubicBezTo>
                    <a:pt x="2054" y="1"/>
                    <a:pt x="1829" y="63"/>
                    <a:pt x="1611" y="205"/>
                  </a:cubicBezTo>
                  <a:cubicBezTo>
                    <a:pt x="1382" y="354"/>
                    <a:pt x="1468" y="721"/>
                    <a:pt x="1755" y="729"/>
                  </a:cubicBezTo>
                  <a:cubicBezTo>
                    <a:pt x="2262" y="735"/>
                    <a:pt x="2660" y="724"/>
                    <a:pt x="3053" y="1125"/>
                  </a:cubicBezTo>
                  <a:cubicBezTo>
                    <a:pt x="3445" y="1526"/>
                    <a:pt x="3626" y="2113"/>
                    <a:pt x="3480" y="2658"/>
                  </a:cubicBezTo>
                  <a:cubicBezTo>
                    <a:pt x="3199" y="3686"/>
                    <a:pt x="2185" y="4214"/>
                    <a:pt x="1259" y="4526"/>
                  </a:cubicBezTo>
                  <a:cubicBezTo>
                    <a:pt x="1228" y="4534"/>
                    <a:pt x="1199" y="4549"/>
                    <a:pt x="1176" y="4572"/>
                  </a:cubicBezTo>
                  <a:cubicBezTo>
                    <a:pt x="1164" y="4414"/>
                    <a:pt x="1136" y="4262"/>
                    <a:pt x="1090" y="4113"/>
                  </a:cubicBezTo>
                  <a:cubicBezTo>
                    <a:pt x="1038" y="3947"/>
                    <a:pt x="916" y="3876"/>
                    <a:pt x="792" y="3876"/>
                  </a:cubicBezTo>
                  <a:cubicBezTo>
                    <a:pt x="578" y="3876"/>
                    <a:pt x="358" y="4085"/>
                    <a:pt x="480" y="4371"/>
                  </a:cubicBezTo>
                  <a:cubicBezTo>
                    <a:pt x="740" y="4973"/>
                    <a:pt x="548" y="5629"/>
                    <a:pt x="124" y="6099"/>
                  </a:cubicBezTo>
                  <a:cubicBezTo>
                    <a:pt x="1" y="6232"/>
                    <a:pt x="113" y="6466"/>
                    <a:pt x="267" y="6466"/>
                  </a:cubicBezTo>
                  <a:cubicBezTo>
                    <a:pt x="302" y="6466"/>
                    <a:pt x="339" y="6454"/>
                    <a:pt x="377" y="6426"/>
                  </a:cubicBezTo>
                  <a:cubicBezTo>
                    <a:pt x="632" y="6231"/>
                    <a:pt x="838" y="5979"/>
                    <a:pt x="978" y="5689"/>
                  </a:cubicBezTo>
                  <a:cubicBezTo>
                    <a:pt x="1050" y="5683"/>
                    <a:pt x="1126" y="5680"/>
                    <a:pt x="1205" y="5680"/>
                  </a:cubicBezTo>
                  <a:cubicBezTo>
                    <a:pt x="2230" y="5680"/>
                    <a:pt x="3792" y="6225"/>
                    <a:pt x="3569" y="7603"/>
                  </a:cubicBezTo>
                  <a:cubicBezTo>
                    <a:pt x="3385" y="8729"/>
                    <a:pt x="2551" y="9514"/>
                    <a:pt x="1471" y="9586"/>
                  </a:cubicBezTo>
                  <a:cubicBezTo>
                    <a:pt x="1355" y="9572"/>
                    <a:pt x="1241" y="9566"/>
                    <a:pt x="1126" y="9566"/>
                  </a:cubicBezTo>
                  <a:cubicBezTo>
                    <a:pt x="1079" y="9566"/>
                    <a:pt x="1031" y="9567"/>
                    <a:pt x="984" y="9569"/>
                  </a:cubicBezTo>
                  <a:cubicBezTo>
                    <a:pt x="611" y="9586"/>
                    <a:pt x="480" y="10205"/>
                    <a:pt x="889" y="10257"/>
                  </a:cubicBezTo>
                  <a:cubicBezTo>
                    <a:pt x="921" y="10262"/>
                    <a:pt x="950" y="10262"/>
                    <a:pt x="984" y="10265"/>
                  </a:cubicBezTo>
                  <a:lnTo>
                    <a:pt x="984" y="10268"/>
                  </a:lnTo>
                  <a:lnTo>
                    <a:pt x="1030" y="10268"/>
                  </a:lnTo>
                  <a:cubicBezTo>
                    <a:pt x="1143" y="10280"/>
                    <a:pt x="1257" y="10286"/>
                    <a:pt x="1371" y="10286"/>
                  </a:cubicBezTo>
                  <a:cubicBezTo>
                    <a:pt x="1423" y="10286"/>
                    <a:pt x="1474" y="10285"/>
                    <a:pt x="1526" y="10282"/>
                  </a:cubicBezTo>
                  <a:cubicBezTo>
                    <a:pt x="2093" y="10331"/>
                    <a:pt x="2623" y="10529"/>
                    <a:pt x="3013" y="11010"/>
                  </a:cubicBezTo>
                  <a:cubicBezTo>
                    <a:pt x="3799" y="11988"/>
                    <a:pt x="3787" y="14199"/>
                    <a:pt x="1896" y="14199"/>
                  </a:cubicBezTo>
                  <a:cubicBezTo>
                    <a:pt x="1747" y="14199"/>
                    <a:pt x="1586" y="14185"/>
                    <a:pt x="1414" y="14156"/>
                  </a:cubicBezTo>
                  <a:cubicBezTo>
                    <a:pt x="1400" y="14154"/>
                    <a:pt x="1387" y="14153"/>
                    <a:pt x="1374" y="14153"/>
                  </a:cubicBezTo>
                  <a:cubicBezTo>
                    <a:pt x="1288" y="14153"/>
                    <a:pt x="1207" y="14200"/>
                    <a:pt x="1167" y="14280"/>
                  </a:cubicBezTo>
                  <a:cubicBezTo>
                    <a:pt x="1173" y="14211"/>
                    <a:pt x="1176" y="14136"/>
                    <a:pt x="1179" y="14062"/>
                  </a:cubicBezTo>
                  <a:cubicBezTo>
                    <a:pt x="1191" y="13872"/>
                    <a:pt x="1056" y="13791"/>
                    <a:pt x="913" y="13791"/>
                  </a:cubicBezTo>
                  <a:cubicBezTo>
                    <a:pt x="729" y="13791"/>
                    <a:pt x="533" y="13925"/>
                    <a:pt x="623" y="14136"/>
                  </a:cubicBezTo>
                  <a:cubicBezTo>
                    <a:pt x="821" y="14606"/>
                    <a:pt x="746" y="15202"/>
                    <a:pt x="623" y="15681"/>
                  </a:cubicBezTo>
                  <a:cubicBezTo>
                    <a:pt x="594" y="15798"/>
                    <a:pt x="680" y="15868"/>
                    <a:pt x="768" y="15868"/>
                  </a:cubicBezTo>
                  <a:cubicBezTo>
                    <a:pt x="828" y="15868"/>
                    <a:pt x="890" y="15836"/>
                    <a:pt x="918" y="15764"/>
                  </a:cubicBezTo>
                  <a:cubicBezTo>
                    <a:pt x="955" y="15669"/>
                    <a:pt x="984" y="15575"/>
                    <a:pt x="1007" y="15477"/>
                  </a:cubicBezTo>
                  <a:cubicBezTo>
                    <a:pt x="1050" y="15489"/>
                    <a:pt x="1093" y="15497"/>
                    <a:pt x="1136" y="15497"/>
                  </a:cubicBezTo>
                  <a:cubicBezTo>
                    <a:pt x="1199" y="15494"/>
                    <a:pt x="1263" y="15493"/>
                    <a:pt x="1326" y="15493"/>
                  </a:cubicBezTo>
                  <a:cubicBezTo>
                    <a:pt x="2329" y="15493"/>
                    <a:pt x="3272" y="15886"/>
                    <a:pt x="3563" y="16964"/>
                  </a:cubicBezTo>
                  <a:cubicBezTo>
                    <a:pt x="3829" y="17952"/>
                    <a:pt x="3271" y="19373"/>
                    <a:pt x="2186" y="19373"/>
                  </a:cubicBezTo>
                  <a:cubicBezTo>
                    <a:pt x="2043" y="19373"/>
                    <a:pt x="1890" y="19348"/>
                    <a:pt x="1729" y="19294"/>
                  </a:cubicBezTo>
                  <a:cubicBezTo>
                    <a:pt x="1712" y="19288"/>
                    <a:pt x="1696" y="19285"/>
                    <a:pt x="1680" y="19285"/>
                  </a:cubicBezTo>
                  <a:cubicBezTo>
                    <a:pt x="1532" y="19285"/>
                    <a:pt x="1440" y="19533"/>
                    <a:pt x="1603" y="19601"/>
                  </a:cubicBezTo>
                  <a:cubicBezTo>
                    <a:pt x="1838" y="19701"/>
                    <a:pt x="2068" y="19746"/>
                    <a:pt x="2289" y="19746"/>
                  </a:cubicBezTo>
                  <a:cubicBezTo>
                    <a:pt x="3429" y="19746"/>
                    <a:pt x="4311" y="18535"/>
                    <a:pt x="4282" y="17368"/>
                  </a:cubicBezTo>
                  <a:cubicBezTo>
                    <a:pt x="4236" y="15949"/>
                    <a:pt x="3018" y="14782"/>
                    <a:pt x="1640" y="14782"/>
                  </a:cubicBezTo>
                  <a:cubicBezTo>
                    <a:pt x="1472" y="14782"/>
                    <a:pt x="1301" y="14799"/>
                    <a:pt x="1130" y="14835"/>
                  </a:cubicBezTo>
                  <a:cubicBezTo>
                    <a:pt x="1142" y="14718"/>
                    <a:pt x="1150" y="14598"/>
                    <a:pt x="1153" y="14480"/>
                  </a:cubicBezTo>
                  <a:cubicBezTo>
                    <a:pt x="1185" y="14532"/>
                    <a:pt x="1233" y="14569"/>
                    <a:pt x="1293" y="14583"/>
                  </a:cubicBezTo>
                  <a:cubicBezTo>
                    <a:pt x="1498" y="14634"/>
                    <a:pt x="1703" y="14659"/>
                    <a:pt x="1904" y="14659"/>
                  </a:cubicBezTo>
                  <a:cubicBezTo>
                    <a:pt x="3163" y="14659"/>
                    <a:pt x="4294" y="13707"/>
                    <a:pt x="4336" y="12337"/>
                  </a:cubicBezTo>
                  <a:cubicBezTo>
                    <a:pt x="4371" y="11222"/>
                    <a:pt x="3683" y="10400"/>
                    <a:pt x="2778" y="9953"/>
                  </a:cubicBezTo>
                  <a:cubicBezTo>
                    <a:pt x="3649" y="9523"/>
                    <a:pt x="4302" y="8706"/>
                    <a:pt x="4291" y="7603"/>
                  </a:cubicBezTo>
                  <a:cubicBezTo>
                    <a:pt x="4279" y="6030"/>
                    <a:pt x="2881" y="4981"/>
                    <a:pt x="1440" y="4964"/>
                  </a:cubicBezTo>
                  <a:cubicBezTo>
                    <a:pt x="2778" y="4686"/>
                    <a:pt x="4282" y="3589"/>
                    <a:pt x="4187" y="2073"/>
                  </a:cubicBezTo>
                  <a:cubicBezTo>
                    <a:pt x="4132" y="1176"/>
                    <a:pt x="3235" y="1"/>
                    <a:pt x="227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64"/>
          <p:cNvSpPr/>
          <p:nvPr/>
        </p:nvSpPr>
        <p:spPr>
          <a:xfrm>
            <a:off x="318947" y="3007332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4"/>
          <p:cNvSpPr/>
          <p:nvPr/>
        </p:nvSpPr>
        <p:spPr>
          <a:xfrm rot="-1177723">
            <a:off x="7987946" y="318509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64"/>
          <p:cNvGrpSpPr/>
          <p:nvPr/>
        </p:nvGrpSpPr>
        <p:grpSpPr>
          <a:xfrm>
            <a:off x="6985071" y="1516364"/>
            <a:ext cx="394851" cy="387434"/>
            <a:chOff x="1652700" y="3233600"/>
            <a:chExt cx="243525" cy="238950"/>
          </a:xfrm>
        </p:grpSpPr>
        <p:sp>
          <p:nvSpPr>
            <p:cNvPr id="684" name="Google Shape;684;p64"/>
            <p:cNvSpPr/>
            <p:nvPr/>
          </p:nvSpPr>
          <p:spPr>
            <a:xfrm>
              <a:off x="1703900" y="3244775"/>
              <a:ext cx="183975" cy="176100"/>
            </a:xfrm>
            <a:custGeom>
              <a:avLst/>
              <a:gdLst/>
              <a:ahLst/>
              <a:cxnLst/>
              <a:rect l="l" t="t" r="r" b="b"/>
              <a:pathLst>
                <a:path w="7359" h="7044" extrusionOk="0">
                  <a:moveTo>
                    <a:pt x="4124" y="2368"/>
                  </a:moveTo>
                  <a:cubicBezTo>
                    <a:pt x="4220" y="2368"/>
                    <a:pt x="4330" y="2395"/>
                    <a:pt x="4426" y="2395"/>
                  </a:cubicBezTo>
                  <a:cubicBezTo>
                    <a:pt x="4461" y="2395"/>
                    <a:pt x="4495" y="2392"/>
                    <a:pt x="4525" y="2382"/>
                  </a:cubicBezTo>
                  <a:cubicBezTo>
                    <a:pt x="4573" y="2453"/>
                    <a:pt x="4620" y="2525"/>
                    <a:pt x="4692" y="2572"/>
                  </a:cubicBezTo>
                  <a:lnTo>
                    <a:pt x="4739" y="2596"/>
                  </a:lnTo>
                  <a:cubicBezTo>
                    <a:pt x="4763" y="2691"/>
                    <a:pt x="4811" y="2787"/>
                    <a:pt x="4811" y="2882"/>
                  </a:cubicBezTo>
                  <a:lnTo>
                    <a:pt x="4811" y="2906"/>
                  </a:lnTo>
                  <a:cubicBezTo>
                    <a:pt x="4811" y="2953"/>
                    <a:pt x="4811" y="2977"/>
                    <a:pt x="4811" y="3025"/>
                  </a:cubicBezTo>
                  <a:cubicBezTo>
                    <a:pt x="4763" y="3120"/>
                    <a:pt x="4692" y="3239"/>
                    <a:pt x="4620" y="3334"/>
                  </a:cubicBezTo>
                  <a:cubicBezTo>
                    <a:pt x="4573" y="3382"/>
                    <a:pt x="4763" y="3430"/>
                    <a:pt x="4739" y="3477"/>
                  </a:cubicBezTo>
                  <a:cubicBezTo>
                    <a:pt x="4752" y="3452"/>
                    <a:pt x="4758" y="3442"/>
                    <a:pt x="4759" y="3442"/>
                  </a:cubicBezTo>
                  <a:lnTo>
                    <a:pt x="4759" y="3442"/>
                  </a:lnTo>
                  <a:cubicBezTo>
                    <a:pt x="4764" y="3442"/>
                    <a:pt x="4664" y="3672"/>
                    <a:pt x="4644" y="3691"/>
                  </a:cubicBezTo>
                  <a:cubicBezTo>
                    <a:pt x="4596" y="3715"/>
                    <a:pt x="4477" y="3811"/>
                    <a:pt x="4454" y="3858"/>
                  </a:cubicBezTo>
                  <a:cubicBezTo>
                    <a:pt x="4406" y="3906"/>
                    <a:pt x="4340" y="3906"/>
                    <a:pt x="4275" y="3906"/>
                  </a:cubicBezTo>
                  <a:cubicBezTo>
                    <a:pt x="4209" y="3906"/>
                    <a:pt x="4144" y="3906"/>
                    <a:pt x="4096" y="3953"/>
                  </a:cubicBezTo>
                  <a:cubicBezTo>
                    <a:pt x="4049" y="4025"/>
                    <a:pt x="3977" y="4073"/>
                    <a:pt x="3930" y="4120"/>
                  </a:cubicBezTo>
                  <a:lnTo>
                    <a:pt x="3882" y="4144"/>
                  </a:lnTo>
                  <a:lnTo>
                    <a:pt x="3787" y="4168"/>
                  </a:lnTo>
                  <a:cubicBezTo>
                    <a:pt x="3692" y="4168"/>
                    <a:pt x="3787" y="4025"/>
                    <a:pt x="3692" y="4025"/>
                  </a:cubicBezTo>
                  <a:cubicBezTo>
                    <a:pt x="3668" y="4001"/>
                    <a:pt x="3525" y="4001"/>
                    <a:pt x="3525" y="3977"/>
                  </a:cubicBezTo>
                  <a:cubicBezTo>
                    <a:pt x="3501" y="3953"/>
                    <a:pt x="3310" y="3644"/>
                    <a:pt x="3287" y="3620"/>
                  </a:cubicBezTo>
                  <a:cubicBezTo>
                    <a:pt x="3215" y="3334"/>
                    <a:pt x="3239" y="3453"/>
                    <a:pt x="3168" y="3168"/>
                  </a:cubicBezTo>
                  <a:cubicBezTo>
                    <a:pt x="3168" y="3144"/>
                    <a:pt x="3168" y="3144"/>
                    <a:pt x="3144" y="3120"/>
                  </a:cubicBezTo>
                  <a:lnTo>
                    <a:pt x="3168" y="3096"/>
                  </a:lnTo>
                  <a:cubicBezTo>
                    <a:pt x="3215" y="3072"/>
                    <a:pt x="3239" y="3048"/>
                    <a:pt x="3287" y="3025"/>
                  </a:cubicBezTo>
                  <a:cubicBezTo>
                    <a:pt x="3287" y="3025"/>
                    <a:pt x="3453" y="2667"/>
                    <a:pt x="3453" y="2667"/>
                  </a:cubicBezTo>
                  <a:cubicBezTo>
                    <a:pt x="3620" y="2548"/>
                    <a:pt x="3811" y="2453"/>
                    <a:pt x="4025" y="2382"/>
                  </a:cubicBezTo>
                  <a:cubicBezTo>
                    <a:pt x="4055" y="2372"/>
                    <a:pt x="4088" y="2368"/>
                    <a:pt x="4124" y="2368"/>
                  </a:cubicBezTo>
                  <a:close/>
                  <a:moveTo>
                    <a:pt x="6549" y="0"/>
                  </a:moveTo>
                  <a:cubicBezTo>
                    <a:pt x="5144" y="119"/>
                    <a:pt x="3811" y="619"/>
                    <a:pt x="2691" y="1453"/>
                  </a:cubicBezTo>
                  <a:cubicBezTo>
                    <a:pt x="2120" y="1882"/>
                    <a:pt x="1548" y="2358"/>
                    <a:pt x="1024" y="2858"/>
                  </a:cubicBezTo>
                  <a:cubicBezTo>
                    <a:pt x="786" y="3096"/>
                    <a:pt x="548" y="3334"/>
                    <a:pt x="334" y="3596"/>
                  </a:cubicBezTo>
                  <a:cubicBezTo>
                    <a:pt x="143" y="3787"/>
                    <a:pt x="24" y="4049"/>
                    <a:pt x="0" y="4334"/>
                  </a:cubicBezTo>
                  <a:cubicBezTo>
                    <a:pt x="24" y="4525"/>
                    <a:pt x="96" y="4715"/>
                    <a:pt x="238" y="4858"/>
                  </a:cubicBezTo>
                  <a:cubicBezTo>
                    <a:pt x="286" y="4930"/>
                    <a:pt x="357" y="5001"/>
                    <a:pt x="429" y="5049"/>
                  </a:cubicBezTo>
                  <a:lnTo>
                    <a:pt x="2167" y="6883"/>
                  </a:lnTo>
                  <a:cubicBezTo>
                    <a:pt x="2286" y="6990"/>
                    <a:pt x="2435" y="7043"/>
                    <a:pt x="2584" y="7043"/>
                  </a:cubicBezTo>
                  <a:cubicBezTo>
                    <a:pt x="2733" y="7043"/>
                    <a:pt x="2882" y="6990"/>
                    <a:pt x="3001" y="6883"/>
                  </a:cubicBezTo>
                  <a:cubicBezTo>
                    <a:pt x="3692" y="6240"/>
                    <a:pt x="4358" y="5573"/>
                    <a:pt x="5025" y="4882"/>
                  </a:cubicBezTo>
                  <a:cubicBezTo>
                    <a:pt x="5359" y="4549"/>
                    <a:pt x="5692" y="4168"/>
                    <a:pt x="5978" y="3811"/>
                  </a:cubicBezTo>
                  <a:cubicBezTo>
                    <a:pt x="6263" y="3406"/>
                    <a:pt x="6502" y="2977"/>
                    <a:pt x="6668" y="2501"/>
                  </a:cubicBezTo>
                  <a:lnTo>
                    <a:pt x="7311" y="1000"/>
                  </a:lnTo>
                  <a:cubicBezTo>
                    <a:pt x="7359" y="786"/>
                    <a:pt x="7311" y="572"/>
                    <a:pt x="7145" y="429"/>
                  </a:cubicBezTo>
                  <a:lnTo>
                    <a:pt x="7168" y="429"/>
                  </a:lnTo>
                  <a:cubicBezTo>
                    <a:pt x="7121" y="405"/>
                    <a:pt x="7097" y="381"/>
                    <a:pt x="7073" y="357"/>
                  </a:cubicBezTo>
                  <a:cubicBezTo>
                    <a:pt x="6978" y="143"/>
                    <a:pt x="6764" y="0"/>
                    <a:pt x="65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64"/>
            <p:cNvSpPr/>
            <p:nvPr/>
          </p:nvSpPr>
          <p:spPr>
            <a:xfrm>
              <a:off x="1655675" y="3382875"/>
              <a:ext cx="89325" cy="89675"/>
            </a:xfrm>
            <a:custGeom>
              <a:avLst/>
              <a:gdLst/>
              <a:ahLst/>
              <a:cxnLst/>
              <a:rect l="l" t="t" r="r" b="b"/>
              <a:pathLst>
                <a:path w="3573" h="3587" extrusionOk="0">
                  <a:moveTo>
                    <a:pt x="1795" y="0"/>
                  </a:moveTo>
                  <a:cubicBezTo>
                    <a:pt x="1698" y="0"/>
                    <a:pt x="1601" y="26"/>
                    <a:pt x="1524" y="73"/>
                  </a:cubicBezTo>
                  <a:cubicBezTo>
                    <a:pt x="1286" y="239"/>
                    <a:pt x="1096" y="430"/>
                    <a:pt x="929" y="668"/>
                  </a:cubicBezTo>
                  <a:cubicBezTo>
                    <a:pt x="786" y="882"/>
                    <a:pt x="691" y="1097"/>
                    <a:pt x="596" y="1335"/>
                  </a:cubicBezTo>
                  <a:cubicBezTo>
                    <a:pt x="453" y="1740"/>
                    <a:pt x="381" y="2168"/>
                    <a:pt x="215" y="2573"/>
                  </a:cubicBezTo>
                  <a:cubicBezTo>
                    <a:pt x="191" y="2621"/>
                    <a:pt x="167" y="2668"/>
                    <a:pt x="143" y="2716"/>
                  </a:cubicBezTo>
                  <a:cubicBezTo>
                    <a:pt x="0" y="2954"/>
                    <a:pt x="48" y="3240"/>
                    <a:pt x="238" y="3430"/>
                  </a:cubicBezTo>
                  <a:cubicBezTo>
                    <a:pt x="337" y="3529"/>
                    <a:pt x="479" y="3586"/>
                    <a:pt x="627" y="3586"/>
                  </a:cubicBezTo>
                  <a:cubicBezTo>
                    <a:pt x="728" y="3586"/>
                    <a:pt x="832" y="3560"/>
                    <a:pt x="929" y="3502"/>
                  </a:cubicBezTo>
                  <a:lnTo>
                    <a:pt x="977" y="3478"/>
                  </a:lnTo>
                  <a:cubicBezTo>
                    <a:pt x="1810" y="3145"/>
                    <a:pt x="2810" y="3073"/>
                    <a:pt x="3406" y="2311"/>
                  </a:cubicBezTo>
                  <a:cubicBezTo>
                    <a:pt x="3499" y="2195"/>
                    <a:pt x="3569" y="2056"/>
                    <a:pt x="3572" y="1917"/>
                  </a:cubicBezTo>
                  <a:lnTo>
                    <a:pt x="3572" y="1917"/>
                  </a:lnTo>
                  <a:cubicBezTo>
                    <a:pt x="3572" y="1921"/>
                    <a:pt x="3572" y="1926"/>
                    <a:pt x="3572" y="1930"/>
                  </a:cubicBezTo>
                  <a:lnTo>
                    <a:pt x="3572" y="1906"/>
                  </a:lnTo>
                  <a:cubicBezTo>
                    <a:pt x="3572" y="1910"/>
                    <a:pt x="3572" y="1913"/>
                    <a:pt x="3572" y="1917"/>
                  </a:cubicBezTo>
                  <a:lnTo>
                    <a:pt x="3572" y="1917"/>
                  </a:lnTo>
                  <a:cubicBezTo>
                    <a:pt x="3570" y="1780"/>
                    <a:pt x="3523" y="1665"/>
                    <a:pt x="3453" y="1573"/>
                  </a:cubicBezTo>
                  <a:cubicBezTo>
                    <a:pt x="3330" y="1435"/>
                    <a:pt x="3158" y="1356"/>
                    <a:pt x="2987" y="1356"/>
                  </a:cubicBezTo>
                  <a:cubicBezTo>
                    <a:pt x="2893" y="1356"/>
                    <a:pt x="2800" y="1379"/>
                    <a:pt x="2715" y="1430"/>
                  </a:cubicBezTo>
                  <a:cubicBezTo>
                    <a:pt x="2596" y="1501"/>
                    <a:pt x="2477" y="1573"/>
                    <a:pt x="2358" y="1621"/>
                  </a:cubicBezTo>
                  <a:cubicBezTo>
                    <a:pt x="2406" y="1335"/>
                    <a:pt x="2429" y="1025"/>
                    <a:pt x="2406" y="739"/>
                  </a:cubicBezTo>
                  <a:cubicBezTo>
                    <a:pt x="2406" y="692"/>
                    <a:pt x="2382" y="644"/>
                    <a:pt x="2382" y="597"/>
                  </a:cubicBezTo>
                  <a:cubicBezTo>
                    <a:pt x="2382" y="501"/>
                    <a:pt x="2358" y="382"/>
                    <a:pt x="2310" y="287"/>
                  </a:cubicBezTo>
                  <a:cubicBezTo>
                    <a:pt x="2215" y="144"/>
                    <a:pt x="2096" y="49"/>
                    <a:pt x="1953" y="25"/>
                  </a:cubicBezTo>
                  <a:cubicBezTo>
                    <a:pt x="1902" y="8"/>
                    <a:pt x="1849" y="0"/>
                    <a:pt x="1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64"/>
            <p:cNvSpPr/>
            <p:nvPr/>
          </p:nvSpPr>
          <p:spPr>
            <a:xfrm>
              <a:off x="1767225" y="3300400"/>
              <a:ext cx="70875" cy="51525"/>
            </a:xfrm>
            <a:custGeom>
              <a:avLst/>
              <a:gdLst/>
              <a:ahLst/>
              <a:cxnLst/>
              <a:rect l="l" t="t" r="r" b="b"/>
              <a:pathLst>
                <a:path w="2835" h="2061" extrusionOk="0">
                  <a:moveTo>
                    <a:pt x="1316" y="471"/>
                  </a:moveTo>
                  <a:cubicBezTo>
                    <a:pt x="1762" y="471"/>
                    <a:pt x="2169" y="1041"/>
                    <a:pt x="1825" y="1443"/>
                  </a:cubicBezTo>
                  <a:cubicBezTo>
                    <a:pt x="1702" y="1575"/>
                    <a:pt x="1542" y="1636"/>
                    <a:pt x="1384" y="1636"/>
                  </a:cubicBezTo>
                  <a:cubicBezTo>
                    <a:pt x="1144" y="1636"/>
                    <a:pt x="911" y="1496"/>
                    <a:pt x="825" y="1252"/>
                  </a:cubicBezTo>
                  <a:cubicBezTo>
                    <a:pt x="730" y="1014"/>
                    <a:pt x="801" y="752"/>
                    <a:pt x="992" y="585"/>
                  </a:cubicBezTo>
                  <a:cubicBezTo>
                    <a:pt x="1095" y="505"/>
                    <a:pt x="1207" y="471"/>
                    <a:pt x="1316" y="471"/>
                  </a:cubicBezTo>
                  <a:close/>
                  <a:moveTo>
                    <a:pt x="1485" y="0"/>
                  </a:moveTo>
                  <a:cubicBezTo>
                    <a:pt x="1233" y="0"/>
                    <a:pt x="973" y="103"/>
                    <a:pt x="754" y="347"/>
                  </a:cubicBezTo>
                  <a:cubicBezTo>
                    <a:pt x="0" y="1118"/>
                    <a:pt x="736" y="2060"/>
                    <a:pt x="1502" y="2060"/>
                  </a:cubicBezTo>
                  <a:cubicBezTo>
                    <a:pt x="1801" y="2060"/>
                    <a:pt x="2105" y="1916"/>
                    <a:pt x="2325" y="1562"/>
                  </a:cubicBezTo>
                  <a:cubicBezTo>
                    <a:pt x="2834" y="807"/>
                    <a:pt x="2192" y="0"/>
                    <a:pt x="1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4"/>
            <p:cNvSpPr/>
            <p:nvPr/>
          </p:nvSpPr>
          <p:spPr>
            <a:xfrm>
              <a:off x="1824100" y="3275800"/>
              <a:ext cx="33050" cy="23475"/>
            </a:xfrm>
            <a:custGeom>
              <a:avLst/>
              <a:gdLst/>
              <a:ahLst/>
              <a:cxnLst/>
              <a:rect l="l" t="t" r="r" b="b"/>
              <a:pathLst>
                <a:path w="1322" h="939" extrusionOk="0">
                  <a:moveTo>
                    <a:pt x="652" y="0"/>
                  </a:moveTo>
                  <a:cubicBezTo>
                    <a:pt x="537" y="0"/>
                    <a:pt x="417" y="48"/>
                    <a:pt x="312" y="164"/>
                  </a:cubicBezTo>
                  <a:cubicBezTo>
                    <a:pt x="0" y="495"/>
                    <a:pt x="311" y="939"/>
                    <a:pt x="667" y="939"/>
                  </a:cubicBezTo>
                  <a:cubicBezTo>
                    <a:pt x="772" y="939"/>
                    <a:pt x="881" y="900"/>
                    <a:pt x="979" y="807"/>
                  </a:cubicBezTo>
                  <a:cubicBezTo>
                    <a:pt x="1321" y="465"/>
                    <a:pt x="1010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4"/>
            <p:cNvSpPr/>
            <p:nvPr/>
          </p:nvSpPr>
          <p:spPr>
            <a:xfrm>
              <a:off x="1652700" y="3233600"/>
              <a:ext cx="243525" cy="236925"/>
            </a:xfrm>
            <a:custGeom>
              <a:avLst/>
              <a:gdLst/>
              <a:ahLst/>
              <a:cxnLst/>
              <a:rect l="l" t="t" r="r" b="b"/>
              <a:pathLst>
                <a:path w="9741" h="9477" extrusionOk="0">
                  <a:moveTo>
                    <a:pt x="3930" y="2448"/>
                  </a:moveTo>
                  <a:lnTo>
                    <a:pt x="3930" y="2448"/>
                  </a:lnTo>
                  <a:cubicBezTo>
                    <a:pt x="3644" y="2733"/>
                    <a:pt x="3382" y="3043"/>
                    <a:pt x="3120" y="3353"/>
                  </a:cubicBezTo>
                  <a:cubicBezTo>
                    <a:pt x="2858" y="3638"/>
                    <a:pt x="2596" y="3924"/>
                    <a:pt x="2334" y="4186"/>
                  </a:cubicBezTo>
                  <a:cubicBezTo>
                    <a:pt x="2239" y="4305"/>
                    <a:pt x="2120" y="4424"/>
                    <a:pt x="2001" y="4520"/>
                  </a:cubicBezTo>
                  <a:cubicBezTo>
                    <a:pt x="1667" y="4186"/>
                    <a:pt x="1310" y="3829"/>
                    <a:pt x="953" y="3519"/>
                  </a:cubicBezTo>
                  <a:cubicBezTo>
                    <a:pt x="1953" y="3210"/>
                    <a:pt x="2953" y="2805"/>
                    <a:pt x="3930" y="2448"/>
                  </a:cubicBezTo>
                  <a:close/>
                  <a:moveTo>
                    <a:pt x="2763" y="6282"/>
                  </a:moveTo>
                  <a:cubicBezTo>
                    <a:pt x="3025" y="6377"/>
                    <a:pt x="3239" y="6568"/>
                    <a:pt x="3358" y="6806"/>
                  </a:cubicBezTo>
                  <a:cubicBezTo>
                    <a:pt x="3310" y="7020"/>
                    <a:pt x="3168" y="7163"/>
                    <a:pt x="2977" y="7234"/>
                  </a:cubicBezTo>
                  <a:cubicBezTo>
                    <a:pt x="2739" y="7306"/>
                    <a:pt x="2477" y="7353"/>
                    <a:pt x="2239" y="7377"/>
                  </a:cubicBezTo>
                  <a:cubicBezTo>
                    <a:pt x="2239" y="7044"/>
                    <a:pt x="2310" y="6734"/>
                    <a:pt x="2453" y="6472"/>
                  </a:cubicBezTo>
                  <a:lnTo>
                    <a:pt x="2429" y="6472"/>
                  </a:lnTo>
                  <a:cubicBezTo>
                    <a:pt x="2525" y="6377"/>
                    <a:pt x="2644" y="6306"/>
                    <a:pt x="2763" y="6282"/>
                  </a:cubicBezTo>
                  <a:close/>
                  <a:moveTo>
                    <a:pt x="7049" y="5925"/>
                  </a:moveTo>
                  <a:lnTo>
                    <a:pt x="7049" y="5925"/>
                  </a:lnTo>
                  <a:cubicBezTo>
                    <a:pt x="6930" y="6282"/>
                    <a:pt x="6787" y="6687"/>
                    <a:pt x="6692" y="7044"/>
                  </a:cubicBezTo>
                  <a:cubicBezTo>
                    <a:pt x="6549" y="7639"/>
                    <a:pt x="6454" y="8235"/>
                    <a:pt x="6311" y="8806"/>
                  </a:cubicBezTo>
                  <a:cubicBezTo>
                    <a:pt x="5906" y="8425"/>
                    <a:pt x="5501" y="8068"/>
                    <a:pt x="5097" y="7711"/>
                  </a:cubicBezTo>
                  <a:cubicBezTo>
                    <a:pt x="5263" y="7568"/>
                    <a:pt x="5430" y="7425"/>
                    <a:pt x="5573" y="7258"/>
                  </a:cubicBezTo>
                  <a:cubicBezTo>
                    <a:pt x="5859" y="6996"/>
                    <a:pt x="6287" y="6591"/>
                    <a:pt x="6597" y="6329"/>
                  </a:cubicBezTo>
                  <a:lnTo>
                    <a:pt x="7049" y="5925"/>
                  </a:lnTo>
                  <a:close/>
                  <a:moveTo>
                    <a:pt x="2263" y="6187"/>
                  </a:moveTo>
                  <a:lnTo>
                    <a:pt x="2215" y="6210"/>
                  </a:lnTo>
                  <a:cubicBezTo>
                    <a:pt x="1882" y="6615"/>
                    <a:pt x="1667" y="7115"/>
                    <a:pt x="1620" y="7663"/>
                  </a:cubicBezTo>
                  <a:cubicBezTo>
                    <a:pt x="1620" y="7887"/>
                    <a:pt x="1810" y="7965"/>
                    <a:pt x="1996" y="7965"/>
                  </a:cubicBezTo>
                  <a:cubicBezTo>
                    <a:pt x="2047" y="7965"/>
                    <a:pt x="2097" y="7959"/>
                    <a:pt x="2144" y="7949"/>
                  </a:cubicBezTo>
                  <a:cubicBezTo>
                    <a:pt x="2644" y="7925"/>
                    <a:pt x="3120" y="7734"/>
                    <a:pt x="3477" y="7401"/>
                  </a:cubicBezTo>
                  <a:cubicBezTo>
                    <a:pt x="3477" y="7449"/>
                    <a:pt x="3477" y="7472"/>
                    <a:pt x="3477" y="7496"/>
                  </a:cubicBezTo>
                  <a:cubicBezTo>
                    <a:pt x="3310" y="8639"/>
                    <a:pt x="2024" y="8973"/>
                    <a:pt x="1048" y="9068"/>
                  </a:cubicBezTo>
                  <a:lnTo>
                    <a:pt x="1024" y="9068"/>
                  </a:lnTo>
                  <a:lnTo>
                    <a:pt x="548" y="9116"/>
                  </a:lnTo>
                  <a:cubicBezTo>
                    <a:pt x="596" y="8616"/>
                    <a:pt x="667" y="8139"/>
                    <a:pt x="810" y="7639"/>
                  </a:cubicBezTo>
                  <a:cubicBezTo>
                    <a:pt x="953" y="7187"/>
                    <a:pt x="1096" y="6639"/>
                    <a:pt x="1548" y="6377"/>
                  </a:cubicBezTo>
                  <a:cubicBezTo>
                    <a:pt x="1762" y="6258"/>
                    <a:pt x="2001" y="6187"/>
                    <a:pt x="2263" y="6187"/>
                  </a:cubicBezTo>
                  <a:close/>
                  <a:moveTo>
                    <a:pt x="8660" y="1"/>
                  </a:moveTo>
                  <a:cubicBezTo>
                    <a:pt x="8579" y="1"/>
                    <a:pt x="8502" y="7"/>
                    <a:pt x="8431" y="19"/>
                  </a:cubicBezTo>
                  <a:cubicBezTo>
                    <a:pt x="8216" y="42"/>
                    <a:pt x="8026" y="90"/>
                    <a:pt x="7835" y="138"/>
                  </a:cubicBezTo>
                  <a:cubicBezTo>
                    <a:pt x="6930" y="352"/>
                    <a:pt x="6097" y="733"/>
                    <a:pt x="5335" y="1257"/>
                  </a:cubicBezTo>
                  <a:cubicBezTo>
                    <a:pt x="5025" y="1447"/>
                    <a:pt x="4739" y="1686"/>
                    <a:pt x="4477" y="1924"/>
                  </a:cubicBezTo>
                  <a:lnTo>
                    <a:pt x="4454" y="1924"/>
                  </a:lnTo>
                  <a:cubicBezTo>
                    <a:pt x="3549" y="2114"/>
                    <a:pt x="2667" y="2376"/>
                    <a:pt x="1810" y="2662"/>
                  </a:cubicBezTo>
                  <a:lnTo>
                    <a:pt x="762" y="2995"/>
                  </a:lnTo>
                  <a:cubicBezTo>
                    <a:pt x="548" y="3091"/>
                    <a:pt x="262" y="3067"/>
                    <a:pt x="95" y="3257"/>
                  </a:cubicBezTo>
                  <a:cubicBezTo>
                    <a:pt x="0" y="3376"/>
                    <a:pt x="24" y="3543"/>
                    <a:pt x="143" y="3638"/>
                  </a:cubicBezTo>
                  <a:cubicBezTo>
                    <a:pt x="572" y="3972"/>
                    <a:pt x="953" y="4305"/>
                    <a:pt x="1334" y="4662"/>
                  </a:cubicBezTo>
                  <a:cubicBezTo>
                    <a:pt x="1667" y="4996"/>
                    <a:pt x="2001" y="5329"/>
                    <a:pt x="2334" y="5663"/>
                  </a:cubicBezTo>
                  <a:cubicBezTo>
                    <a:pt x="2264" y="5653"/>
                    <a:pt x="2193" y="5648"/>
                    <a:pt x="2122" y="5648"/>
                  </a:cubicBezTo>
                  <a:cubicBezTo>
                    <a:pt x="1689" y="5648"/>
                    <a:pt x="1256" y="5829"/>
                    <a:pt x="929" y="6115"/>
                  </a:cubicBezTo>
                  <a:cubicBezTo>
                    <a:pt x="167" y="6901"/>
                    <a:pt x="119" y="8282"/>
                    <a:pt x="191" y="9306"/>
                  </a:cubicBezTo>
                  <a:cubicBezTo>
                    <a:pt x="169" y="9391"/>
                    <a:pt x="243" y="9477"/>
                    <a:pt x="327" y="9477"/>
                  </a:cubicBezTo>
                  <a:cubicBezTo>
                    <a:pt x="337" y="9477"/>
                    <a:pt x="347" y="9475"/>
                    <a:pt x="357" y="9473"/>
                  </a:cubicBezTo>
                  <a:lnTo>
                    <a:pt x="691" y="9449"/>
                  </a:lnTo>
                  <a:cubicBezTo>
                    <a:pt x="1524" y="9354"/>
                    <a:pt x="2382" y="9282"/>
                    <a:pt x="3072" y="8782"/>
                  </a:cubicBezTo>
                  <a:cubicBezTo>
                    <a:pt x="3596" y="8425"/>
                    <a:pt x="3906" y="7806"/>
                    <a:pt x="3882" y="7163"/>
                  </a:cubicBezTo>
                  <a:lnTo>
                    <a:pt x="3882" y="7163"/>
                  </a:lnTo>
                  <a:cubicBezTo>
                    <a:pt x="4406" y="7711"/>
                    <a:pt x="5001" y="8163"/>
                    <a:pt x="5573" y="8639"/>
                  </a:cubicBezTo>
                  <a:cubicBezTo>
                    <a:pt x="5835" y="8878"/>
                    <a:pt x="6073" y="9116"/>
                    <a:pt x="6311" y="9354"/>
                  </a:cubicBezTo>
                  <a:cubicBezTo>
                    <a:pt x="6339" y="9382"/>
                    <a:pt x="6375" y="9395"/>
                    <a:pt x="6411" y="9395"/>
                  </a:cubicBezTo>
                  <a:cubicBezTo>
                    <a:pt x="6465" y="9395"/>
                    <a:pt x="6520" y="9364"/>
                    <a:pt x="6549" y="9306"/>
                  </a:cubicBezTo>
                  <a:cubicBezTo>
                    <a:pt x="6835" y="8211"/>
                    <a:pt x="6954" y="7068"/>
                    <a:pt x="7359" y="6020"/>
                  </a:cubicBezTo>
                  <a:cubicBezTo>
                    <a:pt x="7430" y="5829"/>
                    <a:pt x="7502" y="5639"/>
                    <a:pt x="7549" y="5472"/>
                  </a:cubicBezTo>
                  <a:lnTo>
                    <a:pt x="7645" y="5401"/>
                  </a:lnTo>
                  <a:cubicBezTo>
                    <a:pt x="7758" y="5174"/>
                    <a:pt x="7586" y="4946"/>
                    <a:pt x="7379" y="4946"/>
                  </a:cubicBezTo>
                  <a:cubicBezTo>
                    <a:pt x="7326" y="4946"/>
                    <a:pt x="7270" y="4962"/>
                    <a:pt x="7216" y="4996"/>
                  </a:cubicBezTo>
                  <a:cubicBezTo>
                    <a:pt x="6430" y="5829"/>
                    <a:pt x="5597" y="6663"/>
                    <a:pt x="4882" y="7544"/>
                  </a:cubicBezTo>
                  <a:cubicBezTo>
                    <a:pt x="4525" y="7234"/>
                    <a:pt x="4215" y="6925"/>
                    <a:pt x="3906" y="6568"/>
                  </a:cubicBezTo>
                  <a:cubicBezTo>
                    <a:pt x="3334" y="5972"/>
                    <a:pt x="2787" y="5353"/>
                    <a:pt x="2215" y="4758"/>
                  </a:cubicBezTo>
                  <a:lnTo>
                    <a:pt x="2572" y="4424"/>
                  </a:lnTo>
                  <a:cubicBezTo>
                    <a:pt x="2929" y="4067"/>
                    <a:pt x="3287" y="3686"/>
                    <a:pt x="3620" y="3305"/>
                  </a:cubicBezTo>
                  <a:cubicBezTo>
                    <a:pt x="4787" y="1971"/>
                    <a:pt x="6168" y="995"/>
                    <a:pt x="7930" y="662"/>
                  </a:cubicBezTo>
                  <a:cubicBezTo>
                    <a:pt x="8145" y="638"/>
                    <a:pt x="8383" y="590"/>
                    <a:pt x="8597" y="566"/>
                  </a:cubicBezTo>
                  <a:cubicBezTo>
                    <a:pt x="8907" y="566"/>
                    <a:pt x="9145" y="876"/>
                    <a:pt x="9050" y="1162"/>
                  </a:cubicBezTo>
                  <a:cubicBezTo>
                    <a:pt x="8954" y="1971"/>
                    <a:pt x="8764" y="2757"/>
                    <a:pt x="8478" y="3495"/>
                  </a:cubicBezTo>
                  <a:cubicBezTo>
                    <a:pt x="8413" y="3627"/>
                    <a:pt x="8527" y="3746"/>
                    <a:pt x="8644" y="3746"/>
                  </a:cubicBezTo>
                  <a:cubicBezTo>
                    <a:pt x="8697" y="3746"/>
                    <a:pt x="8751" y="3722"/>
                    <a:pt x="8788" y="3662"/>
                  </a:cubicBezTo>
                  <a:cubicBezTo>
                    <a:pt x="9026" y="3257"/>
                    <a:pt x="9216" y="2829"/>
                    <a:pt x="9359" y="2400"/>
                  </a:cubicBezTo>
                  <a:cubicBezTo>
                    <a:pt x="9478" y="2019"/>
                    <a:pt x="9550" y="1638"/>
                    <a:pt x="9621" y="1257"/>
                  </a:cubicBezTo>
                  <a:cubicBezTo>
                    <a:pt x="9740" y="709"/>
                    <a:pt x="9431" y="185"/>
                    <a:pt x="8907" y="19"/>
                  </a:cubicBezTo>
                  <a:cubicBezTo>
                    <a:pt x="8823" y="7"/>
                    <a:pt x="8740" y="1"/>
                    <a:pt x="8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4386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64"/>
          <p:cNvGrpSpPr/>
          <p:nvPr/>
        </p:nvGrpSpPr>
        <p:grpSpPr>
          <a:xfrm>
            <a:off x="1909317" y="1146217"/>
            <a:ext cx="5343781" cy="3592920"/>
            <a:chOff x="1448913" y="909170"/>
            <a:chExt cx="6173500" cy="3217445"/>
          </a:xfrm>
        </p:grpSpPr>
        <p:sp>
          <p:nvSpPr>
            <p:cNvPr id="659" name="Google Shape;659;p64"/>
            <p:cNvSpPr/>
            <p:nvPr/>
          </p:nvSpPr>
          <p:spPr>
            <a:xfrm rot="-57798">
              <a:off x="1448492" y="1150914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4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1" name="Google Shape;661;p6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Hát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thiện</a:t>
            </a:r>
            <a:r>
              <a:rPr lang="en-US" dirty="0"/>
              <a:t> </a:t>
            </a:r>
            <a:r>
              <a:rPr lang="en-US" dirty="0" err="1"/>
              <a:t>bài</a:t>
            </a:r>
            <a:endParaRPr dirty="0"/>
          </a:p>
        </p:txBody>
      </p:sp>
      <p:sp>
        <p:nvSpPr>
          <p:cNvPr id="663" name="Google Shape;663;p64"/>
          <p:cNvSpPr txBox="1">
            <a:spLocks noGrp="1"/>
          </p:cNvSpPr>
          <p:nvPr>
            <p:ph type="subTitle" idx="2"/>
          </p:nvPr>
        </p:nvSpPr>
        <p:spPr>
          <a:xfrm>
            <a:off x="2690099" y="1390897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vi-VN" sz="2000" dirty="0"/>
              <a:t>Mẹ ơi có biết con thương mẹ nhiều</a:t>
            </a:r>
            <a:br>
              <a:rPr lang="vi-VN" sz="2000" dirty="0"/>
            </a:br>
            <a:r>
              <a:rPr lang="vi-VN" sz="2000" dirty="0"/>
              <a:t>Con muốn ôm mẹ mà cười thật to</a:t>
            </a:r>
            <a:br>
              <a:rPr lang="vi-VN" sz="2000" dirty="0"/>
            </a:br>
            <a:r>
              <a:rPr lang="vi-VN" sz="2000" dirty="0"/>
              <a:t>Mẹ ơi con biết mẹ yêu con lắm</a:t>
            </a:r>
            <a:br>
              <a:rPr lang="vi-VN" sz="2000" dirty="0"/>
            </a:br>
            <a:r>
              <a:rPr lang="en-US" sz="2000" dirty="0" err="1"/>
              <a:t>Mỗi</a:t>
            </a:r>
            <a:r>
              <a:rPr lang="vi-VN" sz="2000" dirty="0"/>
              <a:t> khi con buồn có mẹ kề bên</a:t>
            </a:r>
          </a:p>
          <a:p>
            <a:pPr marL="0" lvl="0" indent="0"/>
            <a:endParaRPr lang="en-US" sz="2000" dirty="0"/>
          </a:p>
          <a:p>
            <a:pPr marL="0" lvl="0" indent="0"/>
            <a:r>
              <a:rPr lang="vi-VN" sz="2000" dirty="0"/>
              <a:t>Mái tóc mẹ thơm ánh mắt mẹ hiền</a:t>
            </a:r>
            <a:br>
              <a:rPr lang="vi-VN" sz="2000" dirty="0"/>
            </a:br>
            <a:r>
              <a:rPr lang="vi-VN" sz="2000" dirty="0"/>
              <a:t>Thích nhất mẹ hát con sẽ ngủ yên</a:t>
            </a:r>
            <a:br>
              <a:rPr lang="vi-VN" sz="2000" dirty="0"/>
            </a:br>
            <a:r>
              <a:rPr lang="vi-VN" sz="2000" dirty="0"/>
              <a:t>Tới lúc con lớn hứa sẽ chăm ngoan</a:t>
            </a:r>
            <a:br>
              <a:rPr lang="vi-VN" sz="2000" dirty="0"/>
            </a:br>
            <a:r>
              <a:rPr lang="vi-VN" sz="2000" dirty="0"/>
              <a:t>Cố gắng học hành để mẹ được vui</a:t>
            </a:r>
            <a:endParaRPr sz="2000" dirty="0"/>
          </a:p>
        </p:txBody>
      </p:sp>
      <p:sp>
        <p:nvSpPr>
          <p:cNvPr id="666" name="Google Shape;666;p64"/>
          <p:cNvSpPr/>
          <p:nvPr/>
        </p:nvSpPr>
        <p:spPr>
          <a:xfrm>
            <a:off x="6748850" y="12764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7" name="Google Shape;667;p64"/>
          <p:cNvGrpSpPr/>
          <p:nvPr/>
        </p:nvGrpSpPr>
        <p:grpSpPr>
          <a:xfrm>
            <a:off x="7445593" y="3698513"/>
            <a:ext cx="681297" cy="853241"/>
            <a:chOff x="5936575" y="4424950"/>
            <a:chExt cx="599100" cy="750300"/>
          </a:xfrm>
        </p:grpSpPr>
        <p:sp>
          <p:nvSpPr>
            <p:cNvPr id="668" name="Google Shape;668;p64"/>
            <p:cNvSpPr/>
            <p:nvPr/>
          </p:nvSpPr>
          <p:spPr>
            <a:xfrm>
              <a:off x="5936575" y="4424950"/>
              <a:ext cx="599100" cy="630550"/>
            </a:xfrm>
            <a:custGeom>
              <a:avLst/>
              <a:gdLst/>
              <a:ahLst/>
              <a:cxnLst/>
              <a:rect l="l" t="t" r="r" b="b"/>
              <a:pathLst>
                <a:path w="23964" h="25222" extrusionOk="0">
                  <a:moveTo>
                    <a:pt x="10680" y="712"/>
                  </a:moveTo>
                  <a:cubicBezTo>
                    <a:pt x="12738" y="712"/>
                    <a:pt x="14770" y="1100"/>
                    <a:pt x="16379" y="1750"/>
                  </a:cubicBezTo>
                  <a:cubicBezTo>
                    <a:pt x="20829" y="3546"/>
                    <a:pt x="23963" y="8226"/>
                    <a:pt x="21390" y="12862"/>
                  </a:cubicBezTo>
                  <a:lnTo>
                    <a:pt x="21387" y="12862"/>
                  </a:lnTo>
                  <a:cubicBezTo>
                    <a:pt x="20935" y="13684"/>
                    <a:pt x="20330" y="14418"/>
                    <a:pt x="19605" y="15019"/>
                  </a:cubicBezTo>
                  <a:cubicBezTo>
                    <a:pt x="18714" y="15750"/>
                    <a:pt x="17703" y="15974"/>
                    <a:pt x="16705" y="16481"/>
                  </a:cubicBezTo>
                  <a:cubicBezTo>
                    <a:pt x="14969" y="17366"/>
                    <a:pt x="15459" y="19423"/>
                    <a:pt x="15479" y="21091"/>
                  </a:cubicBezTo>
                  <a:cubicBezTo>
                    <a:pt x="15029" y="21240"/>
                    <a:pt x="14582" y="21375"/>
                    <a:pt x="14138" y="21489"/>
                  </a:cubicBezTo>
                  <a:cubicBezTo>
                    <a:pt x="13946" y="18197"/>
                    <a:pt x="14124" y="15014"/>
                    <a:pt x="14854" y="11850"/>
                  </a:cubicBezTo>
                  <a:cubicBezTo>
                    <a:pt x="15241" y="11951"/>
                    <a:pt x="15629" y="12025"/>
                    <a:pt x="16032" y="12025"/>
                  </a:cubicBezTo>
                  <a:cubicBezTo>
                    <a:pt x="16285" y="12025"/>
                    <a:pt x="16544" y="11996"/>
                    <a:pt x="16814" y="11925"/>
                  </a:cubicBezTo>
                  <a:cubicBezTo>
                    <a:pt x="17161" y="11832"/>
                    <a:pt x="17053" y="11332"/>
                    <a:pt x="16737" y="11332"/>
                  </a:cubicBezTo>
                  <a:cubicBezTo>
                    <a:pt x="16711" y="11332"/>
                    <a:pt x="16683" y="11336"/>
                    <a:pt x="16654" y="11343"/>
                  </a:cubicBezTo>
                  <a:cubicBezTo>
                    <a:pt x="16427" y="11400"/>
                    <a:pt x="16203" y="11424"/>
                    <a:pt x="15981" y="11424"/>
                  </a:cubicBezTo>
                  <a:cubicBezTo>
                    <a:pt x="15645" y="11424"/>
                    <a:pt x="15314" y="11369"/>
                    <a:pt x="14986" y="11292"/>
                  </a:cubicBezTo>
                  <a:cubicBezTo>
                    <a:pt x="15147" y="10655"/>
                    <a:pt x="15324" y="10022"/>
                    <a:pt x="15533" y="9386"/>
                  </a:cubicBezTo>
                  <a:cubicBezTo>
                    <a:pt x="15613" y="9137"/>
                    <a:pt x="15409" y="8974"/>
                    <a:pt x="15207" y="8974"/>
                  </a:cubicBezTo>
                  <a:cubicBezTo>
                    <a:pt x="15074" y="8974"/>
                    <a:pt x="14941" y="9044"/>
                    <a:pt x="14889" y="9206"/>
                  </a:cubicBezTo>
                  <a:cubicBezTo>
                    <a:pt x="14682" y="9833"/>
                    <a:pt x="14499" y="10469"/>
                    <a:pt x="14333" y="11114"/>
                  </a:cubicBezTo>
                  <a:cubicBezTo>
                    <a:pt x="13860" y="10976"/>
                    <a:pt x="13384" y="10833"/>
                    <a:pt x="12897" y="10776"/>
                  </a:cubicBezTo>
                  <a:cubicBezTo>
                    <a:pt x="12630" y="10746"/>
                    <a:pt x="12362" y="10732"/>
                    <a:pt x="12095" y="10732"/>
                  </a:cubicBezTo>
                  <a:cubicBezTo>
                    <a:pt x="11425" y="10732"/>
                    <a:pt x="10757" y="10824"/>
                    <a:pt x="10112" y="11008"/>
                  </a:cubicBezTo>
                  <a:cubicBezTo>
                    <a:pt x="9628" y="11143"/>
                    <a:pt x="9075" y="11337"/>
                    <a:pt x="8576" y="11610"/>
                  </a:cubicBezTo>
                  <a:cubicBezTo>
                    <a:pt x="8470" y="11340"/>
                    <a:pt x="8361" y="11074"/>
                    <a:pt x="8233" y="10807"/>
                  </a:cubicBezTo>
                  <a:cubicBezTo>
                    <a:pt x="8174" y="10685"/>
                    <a:pt x="8078" y="10634"/>
                    <a:pt x="7979" y="10634"/>
                  </a:cubicBezTo>
                  <a:cubicBezTo>
                    <a:pt x="7761" y="10634"/>
                    <a:pt x="7528" y="10880"/>
                    <a:pt x="7654" y="11148"/>
                  </a:cubicBezTo>
                  <a:cubicBezTo>
                    <a:pt x="7780" y="11423"/>
                    <a:pt x="7889" y="11701"/>
                    <a:pt x="7995" y="11985"/>
                  </a:cubicBezTo>
                  <a:cubicBezTo>
                    <a:pt x="7516" y="12360"/>
                    <a:pt x="7161" y="12847"/>
                    <a:pt x="7112" y="13478"/>
                  </a:cubicBezTo>
                  <a:cubicBezTo>
                    <a:pt x="7104" y="13587"/>
                    <a:pt x="7199" y="13648"/>
                    <a:pt x="7291" y="13648"/>
                  </a:cubicBezTo>
                  <a:cubicBezTo>
                    <a:pt x="7364" y="13648"/>
                    <a:pt x="7435" y="13610"/>
                    <a:pt x="7453" y="13526"/>
                  </a:cubicBezTo>
                  <a:cubicBezTo>
                    <a:pt x="7542" y="13105"/>
                    <a:pt x="7814" y="12759"/>
                    <a:pt x="8167" y="12478"/>
                  </a:cubicBezTo>
                  <a:cubicBezTo>
                    <a:pt x="8637" y="13931"/>
                    <a:pt x="8834" y="15441"/>
                    <a:pt x="8897" y="16996"/>
                  </a:cubicBezTo>
                  <a:cubicBezTo>
                    <a:pt x="8957" y="18481"/>
                    <a:pt x="8786" y="20039"/>
                    <a:pt x="8986" y="21518"/>
                  </a:cubicBezTo>
                  <a:cubicBezTo>
                    <a:pt x="8445" y="21395"/>
                    <a:pt x="7903" y="21266"/>
                    <a:pt x="7347" y="21168"/>
                  </a:cubicBezTo>
                  <a:cubicBezTo>
                    <a:pt x="7424" y="19911"/>
                    <a:pt x="7447" y="18653"/>
                    <a:pt x="7459" y="17392"/>
                  </a:cubicBezTo>
                  <a:cubicBezTo>
                    <a:pt x="7459" y="17254"/>
                    <a:pt x="7350" y="17074"/>
                    <a:pt x="7201" y="17051"/>
                  </a:cubicBezTo>
                  <a:cubicBezTo>
                    <a:pt x="4330" y="16627"/>
                    <a:pt x="2310" y="14446"/>
                    <a:pt x="1516" y="11727"/>
                  </a:cubicBezTo>
                  <a:cubicBezTo>
                    <a:pt x="846" y="9415"/>
                    <a:pt x="768" y="6317"/>
                    <a:pt x="2204" y="4266"/>
                  </a:cubicBezTo>
                  <a:cubicBezTo>
                    <a:pt x="3984" y="1720"/>
                    <a:pt x="7365" y="712"/>
                    <a:pt x="10680" y="712"/>
                  </a:cubicBezTo>
                  <a:close/>
                  <a:moveTo>
                    <a:pt x="12038" y="11312"/>
                  </a:moveTo>
                  <a:cubicBezTo>
                    <a:pt x="12464" y="11312"/>
                    <a:pt x="12891" y="11352"/>
                    <a:pt x="13313" y="11438"/>
                  </a:cubicBezTo>
                  <a:cubicBezTo>
                    <a:pt x="13617" y="11501"/>
                    <a:pt x="13909" y="11581"/>
                    <a:pt x="14195" y="11664"/>
                  </a:cubicBezTo>
                  <a:cubicBezTo>
                    <a:pt x="13425" y="14910"/>
                    <a:pt x="13195" y="18300"/>
                    <a:pt x="13688" y="21595"/>
                  </a:cubicBezTo>
                  <a:cubicBezTo>
                    <a:pt x="12949" y="21760"/>
                    <a:pt x="12202" y="21862"/>
                    <a:pt x="11420" y="21862"/>
                  </a:cubicBezTo>
                  <a:cubicBezTo>
                    <a:pt x="11398" y="21862"/>
                    <a:pt x="11377" y="21862"/>
                    <a:pt x="11356" y="21862"/>
                  </a:cubicBezTo>
                  <a:cubicBezTo>
                    <a:pt x="10685" y="21853"/>
                    <a:pt x="10049" y="21747"/>
                    <a:pt x="9425" y="21615"/>
                  </a:cubicBezTo>
                  <a:cubicBezTo>
                    <a:pt x="9745" y="19807"/>
                    <a:pt x="9608" y="17753"/>
                    <a:pt x="9488" y="15951"/>
                  </a:cubicBezTo>
                  <a:cubicBezTo>
                    <a:pt x="9402" y="14627"/>
                    <a:pt x="9178" y="13335"/>
                    <a:pt x="8757" y="12094"/>
                  </a:cubicBezTo>
                  <a:cubicBezTo>
                    <a:pt x="9261" y="11824"/>
                    <a:pt x="9820" y="11644"/>
                    <a:pt x="10258" y="11535"/>
                  </a:cubicBezTo>
                  <a:cubicBezTo>
                    <a:pt x="10841" y="11391"/>
                    <a:pt x="11439" y="11312"/>
                    <a:pt x="12038" y="11312"/>
                  </a:cubicBezTo>
                  <a:close/>
                  <a:moveTo>
                    <a:pt x="6935" y="21415"/>
                  </a:moveTo>
                  <a:cubicBezTo>
                    <a:pt x="6959" y="21510"/>
                    <a:pt x="7043" y="21568"/>
                    <a:pt x="7131" y="21568"/>
                  </a:cubicBezTo>
                  <a:cubicBezTo>
                    <a:pt x="7168" y="21568"/>
                    <a:pt x="7206" y="21557"/>
                    <a:pt x="7241" y="21535"/>
                  </a:cubicBezTo>
                  <a:cubicBezTo>
                    <a:pt x="8348" y="22276"/>
                    <a:pt x="9781" y="22581"/>
                    <a:pt x="11240" y="22581"/>
                  </a:cubicBezTo>
                  <a:cubicBezTo>
                    <a:pt x="12869" y="22581"/>
                    <a:pt x="14530" y="22200"/>
                    <a:pt x="15806" y="21621"/>
                  </a:cubicBezTo>
                  <a:cubicBezTo>
                    <a:pt x="15860" y="21595"/>
                    <a:pt x="15903" y="21552"/>
                    <a:pt x="15929" y="21498"/>
                  </a:cubicBezTo>
                  <a:cubicBezTo>
                    <a:pt x="15946" y="21492"/>
                    <a:pt x="15960" y="21486"/>
                    <a:pt x="15978" y="21481"/>
                  </a:cubicBezTo>
                  <a:lnTo>
                    <a:pt x="15978" y="21481"/>
                  </a:lnTo>
                  <a:cubicBezTo>
                    <a:pt x="16574" y="22787"/>
                    <a:pt x="15433" y="24008"/>
                    <a:pt x="14198" y="24406"/>
                  </a:cubicBezTo>
                  <a:cubicBezTo>
                    <a:pt x="13600" y="24599"/>
                    <a:pt x="12944" y="24641"/>
                    <a:pt x="12300" y="24641"/>
                  </a:cubicBezTo>
                  <a:cubicBezTo>
                    <a:pt x="12034" y="24641"/>
                    <a:pt x="11770" y="24634"/>
                    <a:pt x="11513" y="24627"/>
                  </a:cubicBezTo>
                  <a:cubicBezTo>
                    <a:pt x="10826" y="24613"/>
                    <a:pt x="10132" y="24575"/>
                    <a:pt x="9447" y="24498"/>
                  </a:cubicBezTo>
                  <a:cubicBezTo>
                    <a:pt x="8221" y="24360"/>
                    <a:pt x="5121" y="23114"/>
                    <a:pt x="6935" y="21415"/>
                  </a:cubicBezTo>
                  <a:close/>
                  <a:moveTo>
                    <a:pt x="11002" y="0"/>
                  </a:moveTo>
                  <a:cubicBezTo>
                    <a:pt x="9279" y="0"/>
                    <a:pt x="7562" y="279"/>
                    <a:pt x="5980" y="824"/>
                  </a:cubicBezTo>
                  <a:cubicBezTo>
                    <a:pt x="1857" y="2251"/>
                    <a:pt x="0" y="5532"/>
                    <a:pt x="424" y="9824"/>
                  </a:cubicBezTo>
                  <a:cubicBezTo>
                    <a:pt x="651" y="12137"/>
                    <a:pt x="1528" y="14441"/>
                    <a:pt x="3293" y="16014"/>
                  </a:cubicBezTo>
                  <a:cubicBezTo>
                    <a:pt x="4043" y="16676"/>
                    <a:pt x="4914" y="17194"/>
                    <a:pt x="5871" y="17495"/>
                  </a:cubicBezTo>
                  <a:cubicBezTo>
                    <a:pt x="6714" y="17753"/>
                    <a:pt x="6765" y="17922"/>
                    <a:pt x="6791" y="18810"/>
                  </a:cubicBezTo>
                  <a:cubicBezTo>
                    <a:pt x="6814" y="19598"/>
                    <a:pt x="6851" y="20380"/>
                    <a:pt x="6909" y="21166"/>
                  </a:cubicBezTo>
                  <a:cubicBezTo>
                    <a:pt x="6892" y="21157"/>
                    <a:pt x="6874" y="21152"/>
                    <a:pt x="6857" y="21152"/>
                  </a:cubicBezTo>
                  <a:cubicBezTo>
                    <a:pt x="6834" y="21152"/>
                    <a:pt x="6812" y="21160"/>
                    <a:pt x="6794" y="21174"/>
                  </a:cubicBezTo>
                  <a:cubicBezTo>
                    <a:pt x="5932" y="21736"/>
                    <a:pt x="5757" y="22767"/>
                    <a:pt x="6307" y="23656"/>
                  </a:cubicBezTo>
                  <a:cubicBezTo>
                    <a:pt x="6361" y="23744"/>
                    <a:pt x="6424" y="23830"/>
                    <a:pt x="6490" y="23911"/>
                  </a:cubicBezTo>
                  <a:cubicBezTo>
                    <a:pt x="7450" y="25060"/>
                    <a:pt x="9399" y="25088"/>
                    <a:pt x="10740" y="25163"/>
                  </a:cubicBezTo>
                  <a:cubicBezTo>
                    <a:pt x="11228" y="25190"/>
                    <a:pt x="11755" y="25222"/>
                    <a:pt x="12289" y="25222"/>
                  </a:cubicBezTo>
                  <a:cubicBezTo>
                    <a:pt x="13534" y="25222"/>
                    <a:pt x="14819" y="25050"/>
                    <a:pt x="15751" y="24252"/>
                  </a:cubicBezTo>
                  <a:cubicBezTo>
                    <a:pt x="15783" y="24223"/>
                    <a:pt x="15811" y="24194"/>
                    <a:pt x="15843" y="24163"/>
                  </a:cubicBezTo>
                  <a:lnTo>
                    <a:pt x="16009" y="23997"/>
                  </a:lnTo>
                  <a:cubicBezTo>
                    <a:pt x="16777" y="23163"/>
                    <a:pt x="16983" y="21985"/>
                    <a:pt x="16382" y="20974"/>
                  </a:cubicBezTo>
                  <a:cubicBezTo>
                    <a:pt x="16344" y="20908"/>
                    <a:pt x="16278" y="20859"/>
                    <a:pt x="16204" y="20842"/>
                  </a:cubicBezTo>
                  <a:cubicBezTo>
                    <a:pt x="16181" y="19197"/>
                    <a:pt x="15975" y="17759"/>
                    <a:pt x="17817" y="16859"/>
                  </a:cubicBezTo>
                  <a:cubicBezTo>
                    <a:pt x="18574" y="16486"/>
                    <a:pt x="19296" y="16203"/>
                    <a:pt x="19966" y="15667"/>
                  </a:cubicBezTo>
                  <a:cubicBezTo>
                    <a:pt x="21373" y="14552"/>
                    <a:pt x="22390" y="12953"/>
                    <a:pt x="22837" y="11217"/>
                  </a:cubicBezTo>
                  <a:cubicBezTo>
                    <a:pt x="23763" y="7587"/>
                    <a:pt x="21866" y="4188"/>
                    <a:pt x="18849" y="2214"/>
                  </a:cubicBezTo>
                  <a:cubicBezTo>
                    <a:pt x="16570" y="722"/>
                    <a:pt x="13777" y="0"/>
                    <a:pt x="1100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64"/>
            <p:cNvSpPr/>
            <p:nvPr/>
          </p:nvSpPr>
          <p:spPr>
            <a:xfrm>
              <a:off x="5955775" y="4442750"/>
              <a:ext cx="579900" cy="520100"/>
            </a:xfrm>
            <a:custGeom>
              <a:avLst/>
              <a:gdLst/>
              <a:ahLst/>
              <a:cxnLst/>
              <a:rect l="l" t="t" r="r" b="b"/>
              <a:pathLst>
                <a:path w="23196" h="20804" extrusionOk="0">
                  <a:moveTo>
                    <a:pt x="9907" y="1"/>
                  </a:moveTo>
                  <a:cubicBezTo>
                    <a:pt x="6594" y="1"/>
                    <a:pt x="3216" y="1009"/>
                    <a:pt x="1436" y="3554"/>
                  </a:cubicBezTo>
                  <a:cubicBezTo>
                    <a:pt x="0" y="5605"/>
                    <a:pt x="81" y="8703"/>
                    <a:pt x="751" y="11015"/>
                  </a:cubicBezTo>
                  <a:cubicBezTo>
                    <a:pt x="1542" y="13734"/>
                    <a:pt x="3562" y="15915"/>
                    <a:pt x="6433" y="16339"/>
                  </a:cubicBezTo>
                  <a:cubicBezTo>
                    <a:pt x="6585" y="16359"/>
                    <a:pt x="6691" y="16542"/>
                    <a:pt x="6691" y="16680"/>
                  </a:cubicBezTo>
                  <a:cubicBezTo>
                    <a:pt x="6679" y="17941"/>
                    <a:pt x="6656" y="19199"/>
                    <a:pt x="6579" y="20454"/>
                  </a:cubicBezTo>
                  <a:cubicBezTo>
                    <a:pt x="7135" y="20551"/>
                    <a:pt x="7679" y="20683"/>
                    <a:pt x="8218" y="20803"/>
                  </a:cubicBezTo>
                  <a:cubicBezTo>
                    <a:pt x="8018" y="19325"/>
                    <a:pt x="8189" y="17769"/>
                    <a:pt x="8129" y="16282"/>
                  </a:cubicBezTo>
                  <a:cubicBezTo>
                    <a:pt x="8069" y="14729"/>
                    <a:pt x="7869" y="13219"/>
                    <a:pt x="7401" y="11763"/>
                  </a:cubicBezTo>
                  <a:cubicBezTo>
                    <a:pt x="7049" y="12044"/>
                    <a:pt x="6777" y="12390"/>
                    <a:pt x="6685" y="12812"/>
                  </a:cubicBezTo>
                  <a:cubicBezTo>
                    <a:pt x="6667" y="12896"/>
                    <a:pt x="6596" y="12935"/>
                    <a:pt x="6523" y="12935"/>
                  </a:cubicBezTo>
                  <a:cubicBezTo>
                    <a:pt x="6431" y="12935"/>
                    <a:pt x="6336" y="12873"/>
                    <a:pt x="6344" y="12766"/>
                  </a:cubicBezTo>
                  <a:cubicBezTo>
                    <a:pt x="6396" y="12135"/>
                    <a:pt x="6748" y="11648"/>
                    <a:pt x="7230" y="11270"/>
                  </a:cubicBezTo>
                  <a:cubicBezTo>
                    <a:pt x="7124" y="10989"/>
                    <a:pt x="7015" y="10708"/>
                    <a:pt x="6886" y="10433"/>
                  </a:cubicBezTo>
                  <a:cubicBezTo>
                    <a:pt x="6762" y="10166"/>
                    <a:pt x="6993" y="9920"/>
                    <a:pt x="7210" y="9920"/>
                  </a:cubicBezTo>
                  <a:cubicBezTo>
                    <a:pt x="7310" y="9920"/>
                    <a:pt x="7406" y="9971"/>
                    <a:pt x="7465" y="10095"/>
                  </a:cubicBezTo>
                  <a:cubicBezTo>
                    <a:pt x="7593" y="10359"/>
                    <a:pt x="7702" y="10628"/>
                    <a:pt x="7808" y="10898"/>
                  </a:cubicBezTo>
                  <a:cubicBezTo>
                    <a:pt x="8310" y="10625"/>
                    <a:pt x="8860" y="10431"/>
                    <a:pt x="9344" y="10293"/>
                  </a:cubicBezTo>
                  <a:cubicBezTo>
                    <a:pt x="9990" y="10111"/>
                    <a:pt x="10655" y="10018"/>
                    <a:pt x="11324" y="10018"/>
                  </a:cubicBezTo>
                  <a:cubicBezTo>
                    <a:pt x="11593" y="10018"/>
                    <a:pt x="11863" y="10033"/>
                    <a:pt x="12132" y="10064"/>
                  </a:cubicBezTo>
                  <a:cubicBezTo>
                    <a:pt x="12619" y="10118"/>
                    <a:pt x="13092" y="10261"/>
                    <a:pt x="13568" y="10399"/>
                  </a:cubicBezTo>
                  <a:cubicBezTo>
                    <a:pt x="13731" y="9757"/>
                    <a:pt x="13917" y="9121"/>
                    <a:pt x="14121" y="8494"/>
                  </a:cubicBezTo>
                  <a:cubicBezTo>
                    <a:pt x="14173" y="8332"/>
                    <a:pt x="14306" y="8262"/>
                    <a:pt x="14439" y="8262"/>
                  </a:cubicBezTo>
                  <a:cubicBezTo>
                    <a:pt x="14642" y="8262"/>
                    <a:pt x="14845" y="8424"/>
                    <a:pt x="14765" y="8671"/>
                  </a:cubicBezTo>
                  <a:cubicBezTo>
                    <a:pt x="14556" y="9307"/>
                    <a:pt x="14379" y="9943"/>
                    <a:pt x="14221" y="10580"/>
                  </a:cubicBezTo>
                  <a:cubicBezTo>
                    <a:pt x="14546" y="10655"/>
                    <a:pt x="14876" y="10709"/>
                    <a:pt x="15211" y="10709"/>
                  </a:cubicBezTo>
                  <a:cubicBezTo>
                    <a:pt x="15433" y="10709"/>
                    <a:pt x="15658" y="10685"/>
                    <a:pt x="15886" y="10628"/>
                  </a:cubicBezTo>
                  <a:cubicBezTo>
                    <a:pt x="15915" y="10621"/>
                    <a:pt x="15943" y="10617"/>
                    <a:pt x="15969" y="10617"/>
                  </a:cubicBezTo>
                  <a:cubicBezTo>
                    <a:pt x="16286" y="10617"/>
                    <a:pt x="16395" y="11120"/>
                    <a:pt x="16046" y="11213"/>
                  </a:cubicBezTo>
                  <a:cubicBezTo>
                    <a:pt x="15778" y="11283"/>
                    <a:pt x="15520" y="11312"/>
                    <a:pt x="15268" y="11312"/>
                  </a:cubicBezTo>
                  <a:cubicBezTo>
                    <a:pt x="14864" y="11312"/>
                    <a:pt x="14475" y="11237"/>
                    <a:pt x="14086" y="11138"/>
                  </a:cubicBezTo>
                  <a:cubicBezTo>
                    <a:pt x="13359" y="14302"/>
                    <a:pt x="13181" y="17485"/>
                    <a:pt x="13370" y="20777"/>
                  </a:cubicBezTo>
                  <a:cubicBezTo>
                    <a:pt x="13817" y="20663"/>
                    <a:pt x="14261" y="20528"/>
                    <a:pt x="14711" y="20379"/>
                  </a:cubicBezTo>
                  <a:cubicBezTo>
                    <a:pt x="14694" y="18711"/>
                    <a:pt x="14204" y="16651"/>
                    <a:pt x="15937" y="15769"/>
                  </a:cubicBezTo>
                  <a:cubicBezTo>
                    <a:pt x="16935" y="15259"/>
                    <a:pt x="17946" y="15038"/>
                    <a:pt x="18840" y="14304"/>
                  </a:cubicBezTo>
                  <a:cubicBezTo>
                    <a:pt x="19562" y="13703"/>
                    <a:pt x="20167" y="12972"/>
                    <a:pt x="20622" y="12150"/>
                  </a:cubicBezTo>
                  <a:cubicBezTo>
                    <a:pt x="23195" y="7514"/>
                    <a:pt x="20061" y="2834"/>
                    <a:pt x="15611" y="1041"/>
                  </a:cubicBezTo>
                  <a:cubicBezTo>
                    <a:pt x="14000" y="390"/>
                    <a:pt x="11966" y="1"/>
                    <a:pt x="99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64"/>
            <p:cNvSpPr/>
            <p:nvPr/>
          </p:nvSpPr>
          <p:spPr>
            <a:xfrm>
              <a:off x="6078275" y="5024075"/>
              <a:ext cx="272725" cy="151175"/>
            </a:xfrm>
            <a:custGeom>
              <a:avLst/>
              <a:gdLst/>
              <a:ahLst/>
              <a:cxnLst/>
              <a:rect l="l" t="t" r="r" b="b"/>
              <a:pathLst>
                <a:path w="10909" h="6047" extrusionOk="0">
                  <a:moveTo>
                    <a:pt x="1095" y="2711"/>
                  </a:moveTo>
                  <a:cubicBezTo>
                    <a:pt x="2206" y="3519"/>
                    <a:pt x="4089" y="3851"/>
                    <a:pt x="5166" y="3966"/>
                  </a:cubicBezTo>
                  <a:cubicBezTo>
                    <a:pt x="5443" y="3995"/>
                    <a:pt x="5734" y="4011"/>
                    <a:pt x="6032" y="4011"/>
                  </a:cubicBezTo>
                  <a:cubicBezTo>
                    <a:pt x="7172" y="4011"/>
                    <a:pt x="8414" y="3780"/>
                    <a:pt x="9338" y="3212"/>
                  </a:cubicBezTo>
                  <a:lnTo>
                    <a:pt x="9338" y="3212"/>
                  </a:lnTo>
                  <a:cubicBezTo>
                    <a:pt x="8386" y="4775"/>
                    <a:pt x="6951" y="5483"/>
                    <a:pt x="5505" y="5483"/>
                  </a:cubicBezTo>
                  <a:cubicBezTo>
                    <a:pt x="3782" y="5483"/>
                    <a:pt x="2045" y="4477"/>
                    <a:pt x="1095" y="2711"/>
                  </a:cubicBezTo>
                  <a:close/>
                  <a:moveTo>
                    <a:pt x="604" y="1"/>
                  </a:moveTo>
                  <a:cubicBezTo>
                    <a:pt x="561" y="1"/>
                    <a:pt x="519" y="21"/>
                    <a:pt x="493" y="69"/>
                  </a:cubicBezTo>
                  <a:cubicBezTo>
                    <a:pt x="0" y="1029"/>
                    <a:pt x="155" y="1759"/>
                    <a:pt x="650" y="2318"/>
                  </a:cubicBezTo>
                  <a:cubicBezTo>
                    <a:pt x="610" y="2352"/>
                    <a:pt x="593" y="2410"/>
                    <a:pt x="607" y="2464"/>
                  </a:cubicBezTo>
                  <a:cubicBezTo>
                    <a:pt x="1235" y="4868"/>
                    <a:pt x="3223" y="6046"/>
                    <a:pt x="5273" y="6046"/>
                  </a:cubicBezTo>
                  <a:cubicBezTo>
                    <a:pt x="7051" y="6046"/>
                    <a:pt x="8876" y="5160"/>
                    <a:pt x="9900" y="3418"/>
                  </a:cubicBezTo>
                  <a:cubicBezTo>
                    <a:pt x="10020" y="3206"/>
                    <a:pt x="9854" y="3012"/>
                    <a:pt x="9665" y="2989"/>
                  </a:cubicBezTo>
                  <a:cubicBezTo>
                    <a:pt x="10441" y="2387"/>
                    <a:pt x="10908" y="1490"/>
                    <a:pt x="10725" y="215"/>
                  </a:cubicBezTo>
                  <a:cubicBezTo>
                    <a:pt x="10706" y="74"/>
                    <a:pt x="10590" y="10"/>
                    <a:pt x="10467" y="10"/>
                  </a:cubicBezTo>
                  <a:cubicBezTo>
                    <a:pt x="10422" y="10"/>
                    <a:pt x="10377" y="18"/>
                    <a:pt x="10335" y="34"/>
                  </a:cubicBezTo>
                  <a:lnTo>
                    <a:pt x="10169" y="201"/>
                  </a:lnTo>
                  <a:cubicBezTo>
                    <a:pt x="10161" y="229"/>
                    <a:pt x="10158" y="258"/>
                    <a:pt x="10158" y="289"/>
                  </a:cubicBezTo>
                  <a:cubicBezTo>
                    <a:pt x="10361" y="2662"/>
                    <a:pt x="8112" y="3455"/>
                    <a:pt x="6174" y="3455"/>
                  </a:cubicBezTo>
                  <a:cubicBezTo>
                    <a:pt x="6012" y="3455"/>
                    <a:pt x="5852" y="3449"/>
                    <a:pt x="5696" y="3438"/>
                  </a:cubicBezTo>
                  <a:cubicBezTo>
                    <a:pt x="3874" y="3315"/>
                    <a:pt x="6" y="2923"/>
                    <a:pt x="754" y="181"/>
                  </a:cubicBezTo>
                  <a:cubicBezTo>
                    <a:pt x="768" y="129"/>
                    <a:pt x="751" y="75"/>
                    <a:pt x="708" y="43"/>
                  </a:cubicBezTo>
                  <a:cubicBezTo>
                    <a:pt x="680" y="16"/>
                    <a:pt x="642" y="1"/>
                    <a:pt x="60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64"/>
            <p:cNvSpPr/>
            <p:nvPr/>
          </p:nvSpPr>
          <p:spPr>
            <a:xfrm>
              <a:off x="6064575" y="4960300"/>
              <a:ext cx="286350" cy="80700"/>
            </a:xfrm>
            <a:custGeom>
              <a:avLst/>
              <a:gdLst/>
              <a:ahLst/>
              <a:cxnLst/>
              <a:rect l="l" t="t" r="r" b="b"/>
              <a:pathLst>
                <a:path w="11454" h="3228" extrusionOk="0">
                  <a:moveTo>
                    <a:pt x="1815" y="1"/>
                  </a:moveTo>
                  <a:lnTo>
                    <a:pt x="1815" y="1"/>
                  </a:lnTo>
                  <a:cubicBezTo>
                    <a:pt x="1" y="1700"/>
                    <a:pt x="3098" y="2946"/>
                    <a:pt x="4325" y="3084"/>
                  </a:cubicBezTo>
                  <a:cubicBezTo>
                    <a:pt x="5012" y="3161"/>
                    <a:pt x="5706" y="3199"/>
                    <a:pt x="6390" y="3216"/>
                  </a:cubicBezTo>
                  <a:cubicBezTo>
                    <a:pt x="6640" y="3221"/>
                    <a:pt x="6897" y="3228"/>
                    <a:pt x="7155" y="3228"/>
                  </a:cubicBezTo>
                  <a:cubicBezTo>
                    <a:pt x="7807" y="3228"/>
                    <a:pt x="8473" y="3187"/>
                    <a:pt x="9078" y="2992"/>
                  </a:cubicBezTo>
                  <a:cubicBezTo>
                    <a:pt x="10310" y="2594"/>
                    <a:pt x="11454" y="1373"/>
                    <a:pt x="10858" y="67"/>
                  </a:cubicBezTo>
                  <a:lnTo>
                    <a:pt x="10858" y="67"/>
                  </a:lnTo>
                  <a:cubicBezTo>
                    <a:pt x="10840" y="72"/>
                    <a:pt x="10823" y="78"/>
                    <a:pt x="10806" y="84"/>
                  </a:cubicBezTo>
                  <a:cubicBezTo>
                    <a:pt x="10783" y="138"/>
                    <a:pt x="10740" y="181"/>
                    <a:pt x="10686" y="207"/>
                  </a:cubicBezTo>
                  <a:cubicBezTo>
                    <a:pt x="9410" y="786"/>
                    <a:pt x="7748" y="1167"/>
                    <a:pt x="6118" y="1167"/>
                  </a:cubicBezTo>
                  <a:cubicBezTo>
                    <a:pt x="4659" y="1167"/>
                    <a:pt x="3225" y="862"/>
                    <a:pt x="2118" y="121"/>
                  </a:cubicBezTo>
                  <a:cubicBezTo>
                    <a:pt x="2084" y="143"/>
                    <a:pt x="2047" y="154"/>
                    <a:pt x="2010" y="154"/>
                  </a:cubicBezTo>
                  <a:cubicBezTo>
                    <a:pt x="1923" y="154"/>
                    <a:pt x="1839" y="96"/>
                    <a:pt x="18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4"/>
            <p:cNvSpPr/>
            <p:nvPr/>
          </p:nvSpPr>
          <p:spPr>
            <a:xfrm>
              <a:off x="6078475" y="5022625"/>
              <a:ext cx="258925" cy="87825"/>
            </a:xfrm>
            <a:custGeom>
              <a:avLst/>
              <a:gdLst/>
              <a:ahLst/>
              <a:cxnLst/>
              <a:rect l="l" t="t" r="r" b="b"/>
              <a:pathLst>
                <a:path w="10357" h="3513" extrusionOk="0">
                  <a:moveTo>
                    <a:pt x="812" y="1"/>
                  </a:moveTo>
                  <a:lnTo>
                    <a:pt x="703" y="98"/>
                  </a:lnTo>
                  <a:cubicBezTo>
                    <a:pt x="743" y="133"/>
                    <a:pt x="760" y="187"/>
                    <a:pt x="746" y="236"/>
                  </a:cubicBezTo>
                  <a:cubicBezTo>
                    <a:pt x="1" y="2981"/>
                    <a:pt x="3866" y="3373"/>
                    <a:pt x="5688" y="3496"/>
                  </a:cubicBezTo>
                  <a:cubicBezTo>
                    <a:pt x="5844" y="3507"/>
                    <a:pt x="6003" y="3513"/>
                    <a:pt x="6165" y="3513"/>
                  </a:cubicBezTo>
                  <a:cubicBezTo>
                    <a:pt x="8106" y="3513"/>
                    <a:pt x="10356" y="2717"/>
                    <a:pt x="10150" y="347"/>
                  </a:cubicBezTo>
                  <a:cubicBezTo>
                    <a:pt x="10150" y="316"/>
                    <a:pt x="10153" y="284"/>
                    <a:pt x="10164" y="256"/>
                  </a:cubicBezTo>
                  <a:lnTo>
                    <a:pt x="10164" y="256"/>
                  </a:lnTo>
                  <a:cubicBezTo>
                    <a:pt x="10133" y="287"/>
                    <a:pt x="10104" y="316"/>
                    <a:pt x="10072" y="345"/>
                  </a:cubicBezTo>
                  <a:cubicBezTo>
                    <a:pt x="9142" y="1141"/>
                    <a:pt x="7860" y="1313"/>
                    <a:pt x="6618" y="1313"/>
                  </a:cubicBezTo>
                  <a:cubicBezTo>
                    <a:pt x="6081" y="1313"/>
                    <a:pt x="5551" y="1281"/>
                    <a:pt x="5061" y="1253"/>
                  </a:cubicBezTo>
                  <a:cubicBezTo>
                    <a:pt x="3720" y="1178"/>
                    <a:pt x="1771" y="1150"/>
                    <a:pt x="8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4"/>
            <p:cNvSpPr/>
            <p:nvPr/>
          </p:nvSpPr>
          <p:spPr>
            <a:xfrm>
              <a:off x="6155425" y="4707725"/>
              <a:ext cx="136050" cy="263725"/>
            </a:xfrm>
            <a:custGeom>
              <a:avLst/>
              <a:gdLst/>
              <a:ahLst/>
              <a:cxnLst/>
              <a:rect l="l" t="t" r="r" b="b"/>
              <a:pathLst>
                <a:path w="5442" h="10549" extrusionOk="0">
                  <a:moveTo>
                    <a:pt x="3283" y="1"/>
                  </a:moveTo>
                  <a:cubicBezTo>
                    <a:pt x="2685" y="1"/>
                    <a:pt x="2086" y="80"/>
                    <a:pt x="1501" y="224"/>
                  </a:cubicBezTo>
                  <a:cubicBezTo>
                    <a:pt x="1066" y="333"/>
                    <a:pt x="507" y="513"/>
                    <a:pt x="0" y="783"/>
                  </a:cubicBezTo>
                  <a:cubicBezTo>
                    <a:pt x="421" y="2024"/>
                    <a:pt x="645" y="3316"/>
                    <a:pt x="731" y="4640"/>
                  </a:cubicBezTo>
                  <a:cubicBezTo>
                    <a:pt x="854" y="6442"/>
                    <a:pt x="991" y="8496"/>
                    <a:pt x="668" y="10302"/>
                  </a:cubicBezTo>
                  <a:cubicBezTo>
                    <a:pt x="1292" y="10436"/>
                    <a:pt x="1928" y="10542"/>
                    <a:pt x="2602" y="10548"/>
                  </a:cubicBezTo>
                  <a:cubicBezTo>
                    <a:pt x="2633" y="10548"/>
                    <a:pt x="2664" y="10548"/>
                    <a:pt x="2695" y="10548"/>
                  </a:cubicBezTo>
                  <a:cubicBezTo>
                    <a:pt x="3466" y="10548"/>
                    <a:pt x="4204" y="10447"/>
                    <a:pt x="4931" y="10284"/>
                  </a:cubicBezTo>
                  <a:cubicBezTo>
                    <a:pt x="4441" y="6989"/>
                    <a:pt x="4671" y="3599"/>
                    <a:pt x="5441" y="353"/>
                  </a:cubicBezTo>
                  <a:cubicBezTo>
                    <a:pt x="5152" y="270"/>
                    <a:pt x="4860" y="190"/>
                    <a:pt x="4556" y="127"/>
                  </a:cubicBezTo>
                  <a:cubicBezTo>
                    <a:pt x="4135" y="41"/>
                    <a:pt x="3710" y="1"/>
                    <a:pt x="3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4"/>
            <p:cNvSpPr/>
            <p:nvPr/>
          </p:nvSpPr>
          <p:spPr>
            <a:xfrm>
              <a:off x="6105625" y="5091825"/>
              <a:ext cx="206125" cy="69350"/>
            </a:xfrm>
            <a:custGeom>
              <a:avLst/>
              <a:gdLst/>
              <a:ahLst/>
              <a:cxnLst/>
              <a:rect l="l" t="t" r="r" b="b"/>
              <a:pathLst>
                <a:path w="8245" h="2774" extrusionOk="0">
                  <a:moveTo>
                    <a:pt x="1" y="1"/>
                  </a:moveTo>
                  <a:lnTo>
                    <a:pt x="1" y="1"/>
                  </a:lnTo>
                  <a:cubicBezTo>
                    <a:pt x="951" y="1767"/>
                    <a:pt x="2688" y="2773"/>
                    <a:pt x="4411" y="2773"/>
                  </a:cubicBezTo>
                  <a:cubicBezTo>
                    <a:pt x="5857" y="2773"/>
                    <a:pt x="7292" y="2065"/>
                    <a:pt x="8244" y="502"/>
                  </a:cubicBezTo>
                  <a:lnTo>
                    <a:pt x="8244" y="502"/>
                  </a:lnTo>
                  <a:cubicBezTo>
                    <a:pt x="7320" y="1070"/>
                    <a:pt x="6078" y="1301"/>
                    <a:pt x="4938" y="1301"/>
                  </a:cubicBezTo>
                  <a:cubicBezTo>
                    <a:pt x="4640" y="1301"/>
                    <a:pt x="4349" y="1285"/>
                    <a:pt x="4072" y="1256"/>
                  </a:cubicBezTo>
                  <a:cubicBezTo>
                    <a:pt x="2995" y="1141"/>
                    <a:pt x="1112" y="809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64"/>
          <p:cNvGrpSpPr/>
          <p:nvPr/>
        </p:nvGrpSpPr>
        <p:grpSpPr>
          <a:xfrm>
            <a:off x="837265" y="2012783"/>
            <a:ext cx="681341" cy="750292"/>
            <a:chOff x="3640200" y="4397100"/>
            <a:chExt cx="755200" cy="831625"/>
          </a:xfrm>
        </p:grpSpPr>
        <p:sp>
          <p:nvSpPr>
            <p:cNvPr id="676" name="Google Shape;676;p64"/>
            <p:cNvSpPr/>
            <p:nvPr/>
          </p:nvSpPr>
          <p:spPr>
            <a:xfrm>
              <a:off x="3640200" y="4397100"/>
              <a:ext cx="755200" cy="831625"/>
            </a:xfrm>
            <a:custGeom>
              <a:avLst/>
              <a:gdLst/>
              <a:ahLst/>
              <a:cxnLst/>
              <a:rect l="l" t="t" r="r" b="b"/>
              <a:pathLst>
                <a:path w="30208" h="33265" extrusionOk="0">
                  <a:moveTo>
                    <a:pt x="19705" y="1161"/>
                  </a:moveTo>
                  <a:cubicBezTo>
                    <a:pt x="19978" y="1161"/>
                    <a:pt x="20259" y="1209"/>
                    <a:pt x="20562" y="1319"/>
                  </a:cubicBezTo>
                  <a:cubicBezTo>
                    <a:pt x="21720" y="1741"/>
                    <a:pt x="22588" y="3531"/>
                    <a:pt x="21746" y="4629"/>
                  </a:cubicBezTo>
                  <a:cubicBezTo>
                    <a:pt x="21576" y="4847"/>
                    <a:pt x="21806" y="5180"/>
                    <a:pt x="22057" y="5180"/>
                  </a:cubicBezTo>
                  <a:cubicBezTo>
                    <a:pt x="22090" y="5180"/>
                    <a:pt x="22123" y="5174"/>
                    <a:pt x="22156" y="5162"/>
                  </a:cubicBezTo>
                  <a:cubicBezTo>
                    <a:pt x="22668" y="4966"/>
                    <a:pt x="23090" y="4862"/>
                    <a:pt x="23516" y="4862"/>
                  </a:cubicBezTo>
                  <a:cubicBezTo>
                    <a:pt x="23921" y="4862"/>
                    <a:pt x="24330" y="4956"/>
                    <a:pt x="24826" y="5156"/>
                  </a:cubicBezTo>
                  <a:cubicBezTo>
                    <a:pt x="25941" y="5603"/>
                    <a:pt x="27637" y="7451"/>
                    <a:pt x="25978" y="8615"/>
                  </a:cubicBezTo>
                  <a:cubicBezTo>
                    <a:pt x="25568" y="8635"/>
                    <a:pt x="25167" y="8744"/>
                    <a:pt x="24800" y="8933"/>
                  </a:cubicBezTo>
                  <a:cubicBezTo>
                    <a:pt x="24565" y="9056"/>
                    <a:pt x="24603" y="9360"/>
                    <a:pt x="24766" y="9511"/>
                  </a:cubicBezTo>
                  <a:cubicBezTo>
                    <a:pt x="24797" y="9658"/>
                    <a:pt x="24908" y="9784"/>
                    <a:pt x="25074" y="9784"/>
                  </a:cubicBezTo>
                  <a:cubicBezTo>
                    <a:pt x="25108" y="9784"/>
                    <a:pt x="25145" y="9778"/>
                    <a:pt x="25184" y="9767"/>
                  </a:cubicBezTo>
                  <a:cubicBezTo>
                    <a:pt x="25456" y="9678"/>
                    <a:pt x="25717" y="9554"/>
                    <a:pt x="25958" y="9397"/>
                  </a:cubicBezTo>
                  <a:cubicBezTo>
                    <a:pt x="26026" y="9392"/>
                    <a:pt x="26093" y="9390"/>
                    <a:pt x="26159" y="9390"/>
                  </a:cubicBezTo>
                  <a:cubicBezTo>
                    <a:pt x="29325" y="9390"/>
                    <a:pt x="29502" y="14956"/>
                    <a:pt x="26749" y="16050"/>
                  </a:cubicBezTo>
                  <a:cubicBezTo>
                    <a:pt x="26608" y="16042"/>
                    <a:pt x="26471" y="16033"/>
                    <a:pt x="26330" y="16033"/>
                  </a:cubicBezTo>
                  <a:cubicBezTo>
                    <a:pt x="26328" y="16033"/>
                    <a:pt x="26325" y="16033"/>
                    <a:pt x="26323" y="16033"/>
                  </a:cubicBezTo>
                  <a:cubicBezTo>
                    <a:pt x="26194" y="16033"/>
                    <a:pt x="26077" y="16107"/>
                    <a:pt x="26018" y="16222"/>
                  </a:cubicBezTo>
                  <a:cubicBezTo>
                    <a:pt x="25987" y="16228"/>
                    <a:pt x="25955" y="16234"/>
                    <a:pt x="25921" y="16234"/>
                  </a:cubicBezTo>
                  <a:cubicBezTo>
                    <a:pt x="25647" y="16251"/>
                    <a:pt x="25643" y="16664"/>
                    <a:pt x="25915" y="16664"/>
                  </a:cubicBezTo>
                  <a:cubicBezTo>
                    <a:pt x="25917" y="16664"/>
                    <a:pt x="25919" y="16663"/>
                    <a:pt x="25921" y="16663"/>
                  </a:cubicBezTo>
                  <a:cubicBezTo>
                    <a:pt x="25975" y="16663"/>
                    <a:pt x="26027" y="16655"/>
                    <a:pt x="26084" y="16652"/>
                  </a:cubicBezTo>
                  <a:cubicBezTo>
                    <a:pt x="26150" y="16721"/>
                    <a:pt x="26236" y="16761"/>
                    <a:pt x="26330" y="16769"/>
                  </a:cubicBezTo>
                  <a:cubicBezTo>
                    <a:pt x="27729" y="16878"/>
                    <a:pt x="29674" y="17437"/>
                    <a:pt x="29199" y="19282"/>
                  </a:cubicBezTo>
                  <a:cubicBezTo>
                    <a:pt x="28806" y="20818"/>
                    <a:pt x="27196" y="21380"/>
                    <a:pt x="25780" y="21578"/>
                  </a:cubicBezTo>
                  <a:cubicBezTo>
                    <a:pt x="25687" y="21566"/>
                    <a:pt x="25596" y="21560"/>
                    <a:pt x="25504" y="21560"/>
                  </a:cubicBezTo>
                  <a:cubicBezTo>
                    <a:pt x="25485" y="21560"/>
                    <a:pt x="25466" y="21560"/>
                    <a:pt x="25448" y="21560"/>
                  </a:cubicBezTo>
                  <a:cubicBezTo>
                    <a:pt x="25439" y="21085"/>
                    <a:pt x="25259" y="20618"/>
                    <a:pt x="24892" y="20449"/>
                  </a:cubicBezTo>
                  <a:cubicBezTo>
                    <a:pt x="24850" y="20429"/>
                    <a:pt x="24805" y="20420"/>
                    <a:pt x="24759" y="20420"/>
                  </a:cubicBezTo>
                  <a:cubicBezTo>
                    <a:pt x="24575" y="20420"/>
                    <a:pt x="24389" y="20567"/>
                    <a:pt x="24462" y="20781"/>
                  </a:cubicBezTo>
                  <a:cubicBezTo>
                    <a:pt x="24560" y="21073"/>
                    <a:pt x="24780" y="21277"/>
                    <a:pt x="24829" y="21598"/>
                  </a:cubicBezTo>
                  <a:cubicBezTo>
                    <a:pt x="24883" y="21936"/>
                    <a:pt x="24734" y="22199"/>
                    <a:pt x="24668" y="22517"/>
                  </a:cubicBezTo>
                  <a:cubicBezTo>
                    <a:pt x="24643" y="22645"/>
                    <a:pt x="24745" y="22772"/>
                    <a:pt x="24865" y="22772"/>
                  </a:cubicBezTo>
                  <a:cubicBezTo>
                    <a:pt x="24896" y="22772"/>
                    <a:pt x="24929" y="22763"/>
                    <a:pt x="24961" y="22744"/>
                  </a:cubicBezTo>
                  <a:cubicBezTo>
                    <a:pt x="25124" y="22641"/>
                    <a:pt x="25250" y="22466"/>
                    <a:pt x="25333" y="22260"/>
                  </a:cubicBezTo>
                  <a:cubicBezTo>
                    <a:pt x="26422" y="22460"/>
                    <a:pt x="27459" y="22893"/>
                    <a:pt x="27852" y="24047"/>
                  </a:cubicBezTo>
                  <a:cubicBezTo>
                    <a:pt x="28362" y="25546"/>
                    <a:pt x="27210" y="26967"/>
                    <a:pt x="25706" y="27108"/>
                  </a:cubicBezTo>
                  <a:cubicBezTo>
                    <a:pt x="25646" y="27108"/>
                    <a:pt x="25588" y="27133"/>
                    <a:pt x="25551" y="27182"/>
                  </a:cubicBezTo>
                  <a:cubicBezTo>
                    <a:pt x="25550" y="27182"/>
                    <a:pt x="25548" y="27182"/>
                    <a:pt x="25547" y="27182"/>
                  </a:cubicBezTo>
                  <a:cubicBezTo>
                    <a:pt x="25306" y="27182"/>
                    <a:pt x="25153" y="27438"/>
                    <a:pt x="25264" y="27652"/>
                  </a:cubicBezTo>
                  <a:cubicBezTo>
                    <a:pt x="25548" y="28234"/>
                    <a:pt x="25689" y="28913"/>
                    <a:pt x="25153" y="29423"/>
                  </a:cubicBezTo>
                  <a:cubicBezTo>
                    <a:pt x="24902" y="29660"/>
                    <a:pt x="24607" y="29756"/>
                    <a:pt x="24306" y="29756"/>
                  </a:cubicBezTo>
                  <a:cubicBezTo>
                    <a:pt x="23962" y="29756"/>
                    <a:pt x="23610" y="29632"/>
                    <a:pt x="23305" y="29452"/>
                  </a:cubicBezTo>
                  <a:cubicBezTo>
                    <a:pt x="23280" y="29436"/>
                    <a:pt x="23253" y="29429"/>
                    <a:pt x="23226" y="29429"/>
                  </a:cubicBezTo>
                  <a:cubicBezTo>
                    <a:pt x="23102" y="29429"/>
                    <a:pt x="22977" y="29572"/>
                    <a:pt x="23067" y="29689"/>
                  </a:cubicBezTo>
                  <a:cubicBezTo>
                    <a:pt x="23090" y="29712"/>
                    <a:pt x="23113" y="29732"/>
                    <a:pt x="23133" y="29758"/>
                  </a:cubicBezTo>
                  <a:cubicBezTo>
                    <a:pt x="23129" y="29758"/>
                    <a:pt x="23126" y="29758"/>
                    <a:pt x="23122" y="29758"/>
                  </a:cubicBezTo>
                  <a:cubicBezTo>
                    <a:pt x="22931" y="29758"/>
                    <a:pt x="22733" y="29917"/>
                    <a:pt x="22817" y="30142"/>
                  </a:cubicBezTo>
                  <a:cubicBezTo>
                    <a:pt x="23166" y="31098"/>
                    <a:pt x="22312" y="31673"/>
                    <a:pt x="21410" y="31673"/>
                  </a:cubicBezTo>
                  <a:cubicBezTo>
                    <a:pt x="21326" y="31673"/>
                    <a:pt x="21240" y="31668"/>
                    <a:pt x="21156" y="31658"/>
                  </a:cubicBezTo>
                  <a:cubicBezTo>
                    <a:pt x="20697" y="31601"/>
                    <a:pt x="20264" y="31409"/>
                    <a:pt x="19860" y="31199"/>
                  </a:cubicBezTo>
                  <a:cubicBezTo>
                    <a:pt x="19176" y="30853"/>
                    <a:pt x="18562" y="30357"/>
                    <a:pt x="18041" y="29790"/>
                  </a:cubicBezTo>
                  <a:cubicBezTo>
                    <a:pt x="17115" y="28778"/>
                    <a:pt x="16525" y="27546"/>
                    <a:pt x="16219" y="26222"/>
                  </a:cubicBezTo>
                  <a:cubicBezTo>
                    <a:pt x="16276" y="25729"/>
                    <a:pt x="16304" y="25234"/>
                    <a:pt x="16313" y="24747"/>
                  </a:cubicBezTo>
                  <a:cubicBezTo>
                    <a:pt x="16365" y="20970"/>
                    <a:pt x="15645" y="17182"/>
                    <a:pt x="15600" y="13391"/>
                  </a:cubicBezTo>
                  <a:cubicBezTo>
                    <a:pt x="15580" y="11474"/>
                    <a:pt x="16047" y="8102"/>
                    <a:pt x="15683" y="5222"/>
                  </a:cubicBezTo>
                  <a:cubicBezTo>
                    <a:pt x="15671" y="3603"/>
                    <a:pt x="16812" y="2142"/>
                    <a:pt x="18296" y="1511"/>
                  </a:cubicBezTo>
                  <a:cubicBezTo>
                    <a:pt x="18789" y="1303"/>
                    <a:pt x="19235" y="1161"/>
                    <a:pt x="19705" y="1161"/>
                  </a:cubicBezTo>
                  <a:close/>
                  <a:moveTo>
                    <a:pt x="11099" y="1"/>
                  </a:moveTo>
                  <a:cubicBezTo>
                    <a:pt x="9656" y="1"/>
                    <a:pt x="8159" y="814"/>
                    <a:pt x="7952" y="2365"/>
                  </a:cubicBezTo>
                  <a:cubicBezTo>
                    <a:pt x="7846" y="3170"/>
                    <a:pt x="8101" y="3915"/>
                    <a:pt x="8582" y="4454"/>
                  </a:cubicBezTo>
                  <a:cubicBezTo>
                    <a:pt x="8256" y="4402"/>
                    <a:pt x="7925" y="4374"/>
                    <a:pt x="7596" y="4374"/>
                  </a:cubicBezTo>
                  <a:cubicBezTo>
                    <a:pt x="6298" y="4374"/>
                    <a:pt x="5029" y="4809"/>
                    <a:pt x="4213" y="5913"/>
                  </a:cubicBezTo>
                  <a:cubicBezTo>
                    <a:pt x="3322" y="7128"/>
                    <a:pt x="3579" y="8801"/>
                    <a:pt x="4648" y="9669"/>
                  </a:cubicBezTo>
                  <a:cubicBezTo>
                    <a:pt x="2892" y="9996"/>
                    <a:pt x="981" y="10726"/>
                    <a:pt x="789" y="12726"/>
                  </a:cubicBezTo>
                  <a:cubicBezTo>
                    <a:pt x="593" y="14781"/>
                    <a:pt x="2500" y="16059"/>
                    <a:pt x="4327" y="16059"/>
                  </a:cubicBezTo>
                  <a:cubicBezTo>
                    <a:pt x="4347" y="16059"/>
                    <a:pt x="4367" y="16059"/>
                    <a:pt x="4387" y="16059"/>
                  </a:cubicBezTo>
                  <a:lnTo>
                    <a:pt x="4387" y="16059"/>
                  </a:lnTo>
                  <a:cubicBezTo>
                    <a:pt x="4350" y="16219"/>
                    <a:pt x="4339" y="16383"/>
                    <a:pt x="4350" y="16543"/>
                  </a:cubicBezTo>
                  <a:cubicBezTo>
                    <a:pt x="4379" y="16970"/>
                    <a:pt x="4574" y="17374"/>
                    <a:pt x="4969" y="17600"/>
                  </a:cubicBezTo>
                  <a:cubicBezTo>
                    <a:pt x="5013" y="17627"/>
                    <a:pt x="5057" y="17638"/>
                    <a:pt x="5097" y="17638"/>
                  </a:cubicBezTo>
                  <a:cubicBezTo>
                    <a:pt x="5284" y="17638"/>
                    <a:pt x="5408" y="17389"/>
                    <a:pt x="5264" y="17216"/>
                  </a:cubicBezTo>
                  <a:cubicBezTo>
                    <a:pt x="4920" y="16807"/>
                    <a:pt x="4820" y="16237"/>
                    <a:pt x="5201" y="15807"/>
                  </a:cubicBezTo>
                  <a:cubicBezTo>
                    <a:pt x="5412" y="15572"/>
                    <a:pt x="5202" y="15251"/>
                    <a:pt x="4963" y="15251"/>
                  </a:cubicBezTo>
                  <a:cubicBezTo>
                    <a:pt x="4891" y="15251"/>
                    <a:pt x="4815" y="15280"/>
                    <a:pt x="4749" y="15351"/>
                  </a:cubicBezTo>
                  <a:cubicBezTo>
                    <a:pt x="4665" y="15440"/>
                    <a:pt x="4597" y="15540"/>
                    <a:pt x="4539" y="15646"/>
                  </a:cubicBezTo>
                  <a:cubicBezTo>
                    <a:pt x="4529" y="15646"/>
                    <a:pt x="4519" y="15646"/>
                    <a:pt x="4508" y="15646"/>
                  </a:cubicBezTo>
                  <a:cubicBezTo>
                    <a:pt x="3892" y="15646"/>
                    <a:pt x="3284" y="15478"/>
                    <a:pt x="2757" y="15153"/>
                  </a:cubicBezTo>
                  <a:cubicBezTo>
                    <a:pt x="1233" y="13067"/>
                    <a:pt x="1259" y="11692"/>
                    <a:pt x="2834" y="11033"/>
                  </a:cubicBezTo>
                  <a:cubicBezTo>
                    <a:pt x="3740" y="10405"/>
                    <a:pt x="4714" y="10317"/>
                    <a:pt x="5789" y="10191"/>
                  </a:cubicBezTo>
                  <a:cubicBezTo>
                    <a:pt x="6144" y="10148"/>
                    <a:pt x="6293" y="9609"/>
                    <a:pt x="5877" y="9514"/>
                  </a:cubicBezTo>
                  <a:cubicBezTo>
                    <a:pt x="3198" y="8904"/>
                    <a:pt x="4539" y="5875"/>
                    <a:pt x="6359" y="5262"/>
                  </a:cubicBezTo>
                  <a:cubicBezTo>
                    <a:pt x="6801" y="5111"/>
                    <a:pt x="7249" y="5045"/>
                    <a:pt x="7696" y="5045"/>
                  </a:cubicBezTo>
                  <a:cubicBezTo>
                    <a:pt x="8456" y="5045"/>
                    <a:pt x="9212" y="5237"/>
                    <a:pt x="9926" y="5534"/>
                  </a:cubicBezTo>
                  <a:cubicBezTo>
                    <a:pt x="9866" y="5683"/>
                    <a:pt x="9835" y="5838"/>
                    <a:pt x="9835" y="5999"/>
                  </a:cubicBezTo>
                  <a:cubicBezTo>
                    <a:pt x="9839" y="6163"/>
                    <a:pt x="9977" y="6257"/>
                    <a:pt x="10111" y="6257"/>
                  </a:cubicBezTo>
                  <a:cubicBezTo>
                    <a:pt x="10217" y="6257"/>
                    <a:pt x="10322" y="6198"/>
                    <a:pt x="10356" y="6067"/>
                  </a:cubicBezTo>
                  <a:cubicBezTo>
                    <a:pt x="10496" y="5560"/>
                    <a:pt x="10835" y="5208"/>
                    <a:pt x="11376" y="5159"/>
                  </a:cubicBezTo>
                  <a:cubicBezTo>
                    <a:pt x="11794" y="5122"/>
                    <a:pt x="11812" y="4503"/>
                    <a:pt x="11376" y="4500"/>
                  </a:cubicBezTo>
                  <a:cubicBezTo>
                    <a:pt x="11370" y="4500"/>
                    <a:pt x="11364" y="4500"/>
                    <a:pt x="11357" y="4500"/>
                  </a:cubicBezTo>
                  <a:cubicBezTo>
                    <a:pt x="10994" y="4500"/>
                    <a:pt x="10635" y="4662"/>
                    <a:pt x="10356" y="4913"/>
                  </a:cubicBezTo>
                  <a:cubicBezTo>
                    <a:pt x="10330" y="4861"/>
                    <a:pt x="10282" y="4821"/>
                    <a:pt x="10224" y="4809"/>
                  </a:cubicBezTo>
                  <a:cubicBezTo>
                    <a:pt x="8674" y="4457"/>
                    <a:pt x="8124" y="2546"/>
                    <a:pt x="9161" y="1411"/>
                  </a:cubicBezTo>
                  <a:cubicBezTo>
                    <a:pt x="9620" y="910"/>
                    <a:pt x="10307" y="698"/>
                    <a:pt x="11000" y="698"/>
                  </a:cubicBezTo>
                  <a:cubicBezTo>
                    <a:pt x="11548" y="698"/>
                    <a:pt x="12100" y="831"/>
                    <a:pt x="12545" y="1059"/>
                  </a:cubicBezTo>
                  <a:cubicBezTo>
                    <a:pt x="14325" y="1967"/>
                    <a:pt x="14895" y="4185"/>
                    <a:pt x="15006" y="6007"/>
                  </a:cubicBezTo>
                  <a:cubicBezTo>
                    <a:pt x="15201" y="9228"/>
                    <a:pt x="14772" y="12497"/>
                    <a:pt x="14903" y="15732"/>
                  </a:cubicBezTo>
                  <a:cubicBezTo>
                    <a:pt x="15035" y="18858"/>
                    <a:pt x="15663" y="22013"/>
                    <a:pt x="15539" y="25139"/>
                  </a:cubicBezTo>
                  <a:cubicBezTo>
                    <a:pt x="15471" y="26944"/>
                    <a:pt x="15084" y="28704"/>
                    <a:pt x="14004" y="30182"/>
                  </a:cubicBezTo>
                  <a:cubicBezTo>
                    <a:pt x="13376" y="31042"/>
                    <a:pt x="12643" y="31641"/>
                    <a:pt x="11643" y="32042"/>
                  </a:cubicBezTo>
                  <a:cubicBezTo>
                    <a:pt x="11088" y="32318"/>
                    <a:pt x="10475" y="32461"/>
                    <a:pt x="9855" y="32461"/>
                  </a:cubicBezTo>
                  <a:cubicBezTo>
                    <a:pt x="9831" y="32461"/>
                    <a:pt x="9807" y="32461"/>
                    <a:pt x="9783" y="32460"/>
                  </a:cubicBezTo>
                  <a:cubicBezTo>
                    <a:pt x="9691" y="32468"/>
                    <a:pt x="9603" y="32472"/>
                    <a:pt x="9517" y="32472"/>
                  </a:cubicBezTo>
                  <a:cubicBezTo>
                    <a:pt x="8244" y="32472"/>
                    <a:pt x="7621" y="31574"/>
                    <a:pt x="7648" y="29772"/>
                  </a:cubicBezTo>
                  <a:cubicBezTo>
                    <a:pt x="7825" y="29533"/>
                    <a:pt x="7562" y="29232"/>
                    <a:pt x="7315" y="29232"/>
                  </a:cubicBezTo>
                  <a:cubicBezTo>
                    <a:pt x="7234" y="29232"/>
                    <a:pt x="7154" y="29265"/>
                    <a:pt x="7092" y="29343"/>
                  </a:cubicBezTo>
                  <a:cubicBezTo>
                    <a:pt x="7081" y="29357"/>
                    <a:pt x="7069" y="29368"/>
                    <a:pt x="7064" y="29383"/>
                  </a:cubicBezTo>
                  <a:cubicBezTo>
                    <a:pt x="7001" y="29383"/>
                    <a:pt x="6941" y="29411"/>
                    <a:pt x="6903" y="29463"/>
                  </a:cubicBezTo>
                  <a:cubicBezTo>
                    <a:pt x="6643" y="29816"/>
                    <a:pt x="6167" y="30035"/>
                    <a:pt x="5707" y="30035"/>
                  </a:cubicBezTo>
                  <a:cubicBezTo>
                    <a:pt x="5347" y="30035"/>
                    <a:pt x="4996" y="29900"/>
                    <a:pt x="4769" y="29592"/>
                  </a:cubicBezTo>
                  <a:cubicBezTo>
                    <a:pt x="4505" y="29237"/>
                    <a:pt x="4562" y="28761"/>
                    <a:pt x="4780" y="28397"/>
                  </a:cubicBezTo>
                  <a:cubicBezTo>
                    <a:pt x="5024" y="27990"/>
                    <a:pt x="5339" y="27884"/>
                    <a:pt x="5734" y="27775"/>
                  </a:cubicBezTo>
                  <a:cubicBezTo>
                    <a:pt x="6072" y="27718"/>
                    <a:pt x="6402" y="27626"/>
                    <a:pt x="6717" y="27500"/>
                  </a:cubicBezTo>
                  <a:cubicBezTo>
                    <a:pt x="6900" y="27427"/>
                    <a:pt x="6903" y="27122"/>
                    <a:pt x="6681" y="27122"/>
                  </a:cubicBezTo>
                  <a:cubicBezTo>
                    <a:pt x="6677" y="27122"/>
                    <a:pt x="6672" y="27122"/>
                    <a:pt x="6668" y="27122"/>
                  </a:cubicBezTo>
                  <a:cubicBezTo>
                    <a:pt x="6445" y="27139"/>
                    <a:pt x="6201" y="27151"/>
                    <a:pt x="5958" y="27165"/>
                  </a:cubicBezTo>
                  <a:cubicBezTo>
                    <a:pt x="5943" y="27154"/>
                    <a:pt x="5929" y="27145"/>
                    <a:pt x="5915" y="27139"/>
                  </a:cubicBezTo>
                  <a:cubicBezTo>
                    <a:pt x="5808" y="27099"/>
                    <a:pt x="5699" y="27081"/>
                    <a:pt x="5590" y="27081"/>
                  </a:cubicBezTo>
                  <a:cubicBezTo>
                    <a:pt x="5441" y="27081"/>
                    <a:pt x="5291" y="27115"/>
                    <a:pt x="5144" y="27171"/>
                  </a:cubicBezTo>
                  <a:cubicBezTo>
                    <a:pt x="3992" y="27131"/>
                    <a:pt x="2846" y="26844"/>
                    <a:pt x="2387" y="25689"/>
                  </a:cubicBezTo>
                  <a:cubicBezTo>
                    <a:pt x="1843" y="25133"/>
                    <a:pt x="1892" y="24555"/>
                    <a:pt x="2531" y="23947"/>
                  </a:cubicBezTo>
                  <a:cubicBezTo>
                    <a:pt x="2568" y="23239"/>
                    <a:pt x="2880" y="22804"/>
                    <a:pt x="3462" y="22632"/>
                  </a:cubicBezTo>
                  <a:cubicBezTo>
                    <a:pt x="3866" y="22371"/>
                    <a:pt x="4419" y="22248"/>
                    <a:pt x="4880" y="22113"/>
                  </a:cubicBezTo>
                  <a:cubicBezTo>
                    <a:pt x="5310" y="21982"/>
                    <a:pt x="5196" y="21400"/>
                    <a:pt x="4777" y="21360"/>
                  </a:cubicBezTo>
                  <a:cubicBezTo>
                    <a:pt x="3766" y="21259"/>
                    <a:pt x="2812" y="20916"/>
                    <a:pt x="2064" y="20199"/>
                  </a:cubicBezTo>
                  <a:cubicBezTo>
                    <a:pt x="1852" y="19941"/>
                    <a:pt x="1642" y="19684"/>
                    <a:pt x="1430" y="19420"/>
                  </a:cubicBezTo>
                  <a:cubicBezTo>
                    <a:pt x="1574" y="17756"/>
                    <a:pt x="2307" y="16925"/>
                    <a:pt x="3627" y="16925"/>
                  </a:cubicBezTo>
                  <a:cubicBezTo>
                    <a:pt x="3734" y="16925"/>
                    <a:pt x="3845" y="16930"/>
                    <a:pt x="3961" y="16941"/>
                  </a:cubicBezTo>
                  <a:cubicBezTo>
                    <a:pt x="4161" y="16918"/>
                    <a:pt x="4310" y="16749"/>
                    <a:pt x="4304" y="16549"/>
                  </a:cubicBezTo>
                  <a:cubicBezTo>
                    <a:pt x="4304" y="16380"/>
                    <a:pt x="4197" y="16224"/>
                    <a:pt x="3983" y="16224"/>
                  </a:cubicBezTo>
                  <a:cubicBezTo>
                    <a:pt x="3976" y="16224"/>
                    <a:pt x="3968" y="16225"/>
                    <a:pt x="3961" y="16225"/>
                  </a:cubicBezTo>
                  <a:cubicBezTo>
                    <a:pt x="2367" y="16317"/>
                    <a:pt x="1" y="16927"/>
                    <a:pt x="450" y="19036"/>
                  </a:cubicBezTo>
                  <a:cubicBezTo>
                    <a:pt x="754" y="20463"/>
                    <a:pt x="2058" y="21388"/>
                    <a:pt x="3422" y="21835"/>
                  </a:cubicBezTo>
                  <a:cubicBezTo>
                    <a:pt x="2029" y="22460"/>
                    <a:pt x="875" y="23477"/>
                    <a:pt x="1287" y="25260"/>
                  </a:cubicBezTo>
                  <a:cubicBezTo>
                    <a:pt x="1642" y="26815"/>
                    <a:pt x="2909" y="27629"/>
                    <a:pt x="4316" y="27807"/>
                  </a:cubicBezTo>
                  <a:cubicBezTo>
                    <a:pt x="4270" y="27864"/>
                    <a:pt x="4224" y="27921"/>
                    <a:pt x="4187" y="27979"/>
                  </a:cubicBezTo>
                  <a:cubicBezTo>
                    <a:pt x="3806" y="28586"/>
                    <a:pt x="3734" y="29397"/>
                    <a:pt x="4175" y="29996"/>
                  </a:cubicBezTo>
                  <a:cubicBezTo>
                    <a:pt x="4506" y="30446"/>
                    <a:pt x="5052" y="30664"/>
                    <a:pt x="5598" y="30664"/>
                  </a:cubicBezTo>
                  <a:cubicBezTo>
                    <a:pt x="5947" y="30664"/>
                    <a:pt x="6296" y="30575"/>
                    <a:pt x="6588" y="30400"/>
                  </a:cubicBezTo>
                  <a:lnTo>
                    <a:pt x="6588" y="30400"/>
                  </a:lnTo>
                  <a:cubicBezTo>
                    <a:pt x="6387" y="31400"/>
                    <a:pt x="6920" y="32400"/>
                    <a:pt x="8018" y="32907"/>
                  </a:cubicBezTo>
                  <a:cubicBezTo>
                    <a:pt x="8551" y="33154"/>
                    <a:pt x="9132" y="33264"/>
                    <a:pt x="9724" y="33264"/>
                  </a:cubicBezTo>
                  <a:cubicBezTo>
                    <a:pt x="11202" y="33264"/>
                    <a:pt x="12745" y="32577"/>
                    <a:pt x="13769" y="31638"/>
                  </a:cubicBezTo>
                  <a:cubicBezTo>
                    <a:pt x="15027" y="30483"/>
                    <a:pt x="15717" y="28924"/>
                    <a:pt x="16052" y="27288"/>
                  </a:cubicBezTo>
                  <a:cubicBezTo>
                    <a:pt x="16560" y="29340"/>
                    <a:pt x="17966" y="31056"/>
                    <a:pt x="19883" y="31953"/>
                  </a:cubicBezTo>
                  <a:cubicBezTo>
                    <a:pt x="20418" y="32203"/>
                    <a:pt x="21056" y="32413"/>
                    <a:pt x="21672" y="32413"/>
                  </a:cubicBezTo>
                  <a:cubicBezTo>
                    <a:pt x="22115" y="32413"/>
                    <a:pt x="22547" y="32304"/>
                    <a:pt x="22921" y="32022"/>
                  </a:cubicBezTo>
                  <a:cubicBezTo>
                    <a:pt x="23557" y="31543"/>
                    <a:pt x="23803" y="30732"/>
                    <a:pt x="23471" y="30036"/>
                  </a:cubicBezTo>
                  <a:lnTo>
                    <a:pt x="23471" y="30036"/>
                  </a:lnTo>
                  <a:cubicBezTo>
                    <a:pt x="23744" y="30205"/>
                    <a:pt x="24069" y="30288"/>
                    <a:pt x="24395" y="30288"/>
                  </a:cubicBezTo>
                  <a:cubicBezTo>
                    <a:pt x="24808" y="30288"/>
                    <a:pt x="25224" y="30155"/>
                    <a:pt x="25540" y="29896"/>
                  </a:cubicBezTo>
                  <a:cubicBezTo>
                    <a:pt x="26179" y="29377"/>
                    <a:pt x="26428" y="28283"/>
                    <a:pt x="25989" y="27558"/>
                  </a:cubicBezTo>
                  <a:cubicBezTo>
                    <a:pt x="27545" y="27549"/>
                    <a:pt x="28820" y="26013"/>
                    <a:pt x="28691" y="24469"/>
                  </a:cubicBezTo>
                  <a:cubicBezTo>
                    <a:pt x="28600" y="23374"/>
                    <a:pt x="27800" y="22366"/>
                    <a:pt x="26789" y="21876"/>
                  </a:cubicBezTo>
                  <a:cubicBezTo>
                    <a:pt x="28310" y="21580"/>
                    <a:pt x="29743" y="20798"/>
                    <a:pt x="29981" y="19093"/>
                  </a:cubicBezTo>
                  <a:cubicBezTo>
                    <a:pt x="30207" y="17463"/>
                    <a:pt x="28935" y="16503"/>
                    <a:pt x="27531" y="16173"/>
                  </a:cubicBezTo>
                  <a:cubicBezTo>
                    <a:pt x="28949" y="15239"/>
                    <a:pt x="29714" y="13179"/>
                    <a:pt x="29445" y="11566"/>
                  </a:cubicBezTo>
                  <a:cubicBezTo>
                    <a:pt x="29207" y="10145"/>
                    <a:pt x="28058" y="8950"/>
                    <a:pt x="26714" y="8669"/>
                  </a:cubicBezTo>
                  <a:cubicBezTo>
                    <a:pt x="27247" y="7933"/>
                    <a:pt x="27388" y="6958"/>
                    <a:pt x="26941" y="5981"/>
                  </a:cubicBezTo>
                  <a:cubicBezTo>
                    <a:pt x="26336" y="4647"/>
                    <a:pt x="25106" y="4111"/>
                    <a:pt x="23810" y="4111"/>
                  </a:cubicBezTo>
                  <a:cubicBezTo>
                    <a:pt x="23467" y="4111"/>
                    <a:pt x="23119" y="4149"/>
                    <a:pt x="22777" y="4219"/>
                  </a:cubicBezTo>
                  <a:cubicBezTo>
                    <a:pt x="23425" y="2483"/>
                    <a:pt x="22201" y="649"/>
                    <a:pt x="20153" y="448"/>
                  </a:cubicBezTo>
                  <a:cubicBezTo>
                    <a:pt x="20035" y="437"/>
                    <a:pt x="19917" y="431"/>
                    <a:pt x="19799" y="431"/>
                  </a:cubicBezTo>
                  <a:cubicBezTo>
                    <a:pt x="17930" y="431"/>
                    <a:pt x="15934" y="1860"/>
                    <a:pt x="15373" y="3646"/>
                  </a:cubicBezTo>
                  <a:cubicBezTo>
                    <a:pt x="14835" y="1718"/>
                    <a:pt x="13720" y="251"/>
                    <a:pt x="11494" y="21"/>
                  </a:cubicBezTo>
                  <a:cubicBezTo>
                    <a:pt x="11363" y="8"/>
                    <a:pt x="11231" y="1"/>
                    <a:pt x="11099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64"/>
            <p:cNvSpPr/>
            <p:nvPr/>
          </p:nvSpPr>
          <p:spPr>
            <a:xfrm>
              <a:off x="4029750" y="4426100"/>
              <a:ext cx="352325" cy="762850"/>
            </a:xfrm>
            <a:custGeom>
              <a:avLst/>
              <a:gdLst/>
              <a:ahLst/>
              <a:cxnLst/>
              <a:rect l="l" t="t" r="r" b="b"/>
              <a:pathLst>
                <a:path w="14093" h="30514" extrusionOk="0">
                  <a:moveTo>
                    <a:pt x="4257" y="6211"/>
                  </a:moveTo>
                  <a:cubicBezTo>
                    <a:pt x="4422" y="6211"/>
                    <a:pt x="4496" y="6479"/>
                    <a:pt x="4341" y="6575"/>
                  </a:cubicBezTo>
                  <a:cubicBezTo>
                    <a:pt x="2726" y="7531"/>
                    <a:pt x="3139" y="9846"/>
                    <a:pt x="5064" y="9846"/>
                  </a:cubicBezTo>
                  <a:cubicBezTo>
                    <a:pt x="5147" y="9846"/>
                    <a:pt x="5233" y="9842"/>
                    <a:pt x="5321" y="9833"/>
                  </a:cubicBezTo>
                  <a:cubicBezTo>
                    <a:pt x="5334" y="9832"/>
                    <a:pt x="5347" y="9831"/>
                    <a:pt x="5359" y="9831"/>
                  </a:cubicBezTo>
                  <a:cubicBezTo>
                    <a:pt x="5698" y="9831"/>
                    <a:pt x="5751" y="10320"/>
                    <a:pt x="5496" y="10486"/>
                  </a:cubicBezTo>
                  <a:cubicBezTo>
                    <a:pt x="4717" y="11002"/>
                    <a:pt x="4379" y="11403"/>
                    <a:pt x="4221" y="12309"/>
                  </a:cubicBezTo>
                  <a:cubicBezTo>
                    <a:pt x="4043" y="13358"/>
                    <a:pt x="4679" y="14121"/>
                    <a:pt x="5725" y="14121"/>
                  </a:cubicBezTo>
                  <a:cubicBezTo>
                    <a:pt x="5756" y="14121"/>
                    <a:pt x="5786" y="14121"/>
                    <a:pt x="5817" y="14119"/>
                  </a:cubicBezTo>
                  <a:cubicBezTo>
                    <a:pt x="5823" y="14119"/>
                    <a:pt x="5829" y="14119"/>
                    <a:pt x="5834" y="14119"/>
                  </a:cubicBezTo>
                  <a:cubicBezTo>
                    <a:pt x="5863" y="14119"/>
                    <a:pt x="5891" y="14125"/>
                    <a:pt x="5917" y="14137"/>
                  </a:cubicBezTo>
                  <a:cubicBezTo>
                    <a:pt x="5886" y="13842"/>
                    <a:pt x="5880" y="13544"/>
                    <a:pt x="5906" y="13246"/>
                  </a:cubicBezTo>
                  <a:cubicBezTo>
                    <a:pt x="5924" y="13016"/>
                    <a:pt x="6088" y="12913"/>
                    <a:pt x="6253" y="12913"/>
                  </a:cubicBezTo>
                  <a:cubicBezTo>
                    <a:pt x="6457" y="12913"/>
                    <a:pt x="6663" y="13070"/>
                    <a:pt x="6599" y="13340"/>
                  </a:cubicBezTo>
                  <a:cubicBezTo>
                    <a:pt x="6459" y="13910"/>
                    <a:pt x="6511" y="14472"/>
                    <a:pt x="6634" y="15036"/>
                  </a:cubicBezTo>
                  <a:cubicBezTo>
                    <a:pt x="6670" y="15206"/>
                    <a:pt x="6518" y="15346"/>
                    <a:pt x="6378" y="15346"/>
                  </a:cubicBezTo>
                  <a:cubicBezTo>
                    <a:pt x="6308" y="15346"/>
                    <a:pt x="6240" y="15309"/>
                    <a:pt x="6201" y="15223"/>
                  </a:cubicBezTo>
                  <a:lnTo>
                    <a:pt x="6201" y="15220"/>
                  </a:lnTo>
                  <a:cubicBezTo>
                    <a:pt x="6118" y="15034"/>
                    <a:pt x="6052" y="14839"/>
                    <a:pt x="6003" y="14638"/>
                  </a:cubicBezTo>
                  <a:cubicBezTo>
                    <a:pt x="5995" y="14647"/>
                    <a:pt x="5978" y="14650"/>
                    <a:pt x="5972" y="14658"/>
                  </a:cubicBezTo>
                  <a:cubicBezTo>
                    <a:pt x="4708" y="15770"/>
                    <a:pt x="3402" y="18564"/>
                    <a:pt x="6012" y="19068"/>
                  </a:cubicBezTo>
                  <a:cubicBezTo>
                    <a:pt x="6396" y="19142"/>
                    <a:pt x="6330" y="19678"/>
                    <a:pt x="6012" y="19787"/>
                  </a:cubicBezTo>
                  <a:cubicBezTo>
                    <a:pt x="4247" y="21120"/>
                    <a:pt x="4284" y="22197"/>
                    <a:pt x="6121" y="23019"/>
                  </a:cubicBezTo>
                  <a:cubicBezTo>
                    <a:pt x="6507" y="23142"/>
                    <a:pt x="6391" y="23682"/>
                    <a:pt x="6030" y="23682"/>
                  </a:cubicBezTo>
                  <a:cubicBezTo>
                    <a:pt x="6002" y="23682"/>
                    <a:pt x="5973" y="23679"/>
                    <a:pt x="5943" y="23673"/>
                  </a:cubicBezTo>
                  <a:cubicBezTo>
                    <a:pt x="5702" y="23618"/>
                    <a:pt x="5470" y="23535"/>
                    <a:pt x="5250" y="23420"/>
                  </a:cubicBezTo>
                  <a:cubicBezTo>
                    <a:pt x="4740" y="23547"/>
                    <a:pt x="4290" y="23913"/>
                    <a:pt x="4218" y="24475"/>
                  </a:cubicBezTo>
                  <a:cubicBezTo>
                    <a:pt x="4124" y="25151"/>
                    <a:pt x="4582" y="25489"/>
                    <a:pt x="5046" y="25867"/>
                  </a:cubicBezTo>
                  <a:cubicBezTo>
                    <a:pt x="5228" y="26016"/>
                    <a:pt x="5095" y="26374"/>
                    <a:pt x="4866" y="26374"/>
                  </a:cubicBezTo>
                  <a:cubicBezTo>
                    <a:pt x="4856" y="26374"/>
                    <a:pt x="4847" y="26373"/>
                    <a:pt x="4837" y="26372"/>
                  </a:cubicBezTo>
                  <a:cubicBezTo>
                    <a:pt x="3915" y="26251"/>
                    <a:pt x="3361" y="25125"/>
                    <a:pt x="3591" y="24271"/>
                  </a:cubicBezTo>
                  <a:cubicBezTo>
                    <a:pt x="3751" y="23687"/>
                    <a:pt x="4235" y="23257"/>
                    <a:pt x="4797" y="23108"/>
                  </a:cubicBezTo>
                  <a:cubicBezTo>
                    <a:pt x="3694" y="22163"/>
                    <a:pt x="3800" y="20423"/>
                    <a:pt x="5012" y="19495"/>
                  </a:cubicBezTo>
                  <a:cubicBezTo>
                    <a:pt x="4233" y="19062"/>
                    <a:pt x="3731" y="18251"/>
                    <a:pt x="3731" y="17283"/>
                  </a:cubicBezTo>
                  <a:cubicBezTo>
                    <a:pt x="3731" y="16183"/>
                    <a:pt x="4361" y="15372"/>
                    <a:pt x="5184" y="14767"/>
                  </a:cubicBezTo>
                  <a:cubicBezTo>
                    <a:pt x="4359" y="14687"/>
                    <a:pt x="3637" y="14056"/>
                    <a:pt x="3416" y="13191"/>
                  </a:cubicBezTo>
                  <a:cubicBezTo>
                    <a:pt x="3138" y="12125"/>
                    <a:pt x="3657" y="11177"/>
                    <a:pt x="4399" y="10469"/>
                  </a:cubicBezTo>
                  <a:cubicBezTo>
                    <a:pt x="2410" y="9962"/>
                    <a:pt x="1940" y="7137"/>
                    <a:pt x="4190" y="6225"/>
                  </a:cubicBezTo>
                  <a:cubicBezTo>
                    <a:pt x="4213" y="6216"/>
                    <a:pt x="4236" y="6211"/>
                    <a:pt x="4257" y="6211"/>
                  </a:cubicBezTo>
                  <a:close/>
                  <a:moveTo>
                    <a:pt x="4127" y="0"/>
                  </a:moveTo>
                  <a:cubicBezTo>
                    <a:pt x="3656" y="0"/>
                    <a:pt x="3209" y="142"/>
                    <a:pt x="2717" y="349"/>
                  </a:cubicBezTo>
                  <a:cubicBezTo>
                    <a:pt x="1233" y="982"/>
                    <a:pt x="89" y="2443"/>
                    <a:pt x="101" y="4062"/>
                  </a:cubicBezTo>
                  <a:cubicBezTo>
                    <a:pt x="467" y="6942"/>
                    <a:pt x="0" y="10314"/>
                    <a:pt x="20" y="12231"/>
                  </a:cubicBezTo>
                  <a:cubicBezTo>
                    <a:pt x="63" y="16019"/>
                    <a:pt x="786" y="19810"/>
                    <a:pt x="734" y="23587"/>
                  </a:cubicBezTo>
                  <a:cubicBezTo>
                    <a:pt x="725" y="24074"/>
                    <a:pt x="697" y="24569"/>
                    <a:pt x="639" y="25062"/>
                  </a:cubicBezTo>
                  <a:cubicBezTo>
                    <a:pt x="946" y="26386"/>
                    <a:pt x="1536" y="27618"/>
                    <a:pt x="2462" y="28630"/>
                  </a:cubicBezTo>
                  <a:cubicBezTo>
                    <a:pt x="2980" y="29194"/>
                    <a:pt x="3596" y="29690"/>
                    <a:pt x="4281" y="30039"/>
                  </a:cubicBezTo>
                  <a:cubicBezTo>
                    <a:pt x="4685" y="30249"/>
                    <a:pt x="5115" y="30441"/>
                    <a:pt x="5574" y="30498"/>
                  </a:cubicBezTo>
                  <a:cubicBezTo>
                    <a:pt x="5659" y="30508"/>
                    <a:pt x="5744" y="30513"/>
                    <a:pt x="5829" y="30513"/>
                  </a:cubicBezTo>
                  <a:cubicBezTo>
                    <a:pt x="6733" y="30513"/>
                    <a:pt x="7587" y="29938"/>
                    <a:pt x="7238" y="28982"/>
                  </a:cubicBezTo>
                  <a:cubicBezTo>
                    <a:pt x="7154" y="28757"/>
                    <a:pt x="7349" y="28598"/>
                    <a:pt x="7543" y="28598"/>
                  </a:cubicBezTo>
                  <a:cubicBezTo>
                    <a:pt x="7547" y="28598"/>
                    <a:pt x="7550" y="28598"/>
                    <a:pt x="7554" y="28598"/>
                  </a:cubicBezTo>
                  <a:cubicBezTo>
                    <a:pt x="7533" y="28572"/>
                    <a:pt x="7508" y="28552"/>
                    <a:pt x="7488" y="28527"/>
                  </a:cubicBezTo>
                  <a:cubicBezTo>
                    <a:pt x="7398" y="28409"/>
                    <a:pt x="7523" y="28266"/>
                    <a:pt x="7647" y="28266"/>
                  </a:cubicBezTo>
                  <a:cubicBezTo>
                    <a:pt x="7674" y="28266"/>
                    <a:pt x="7701" y="28273"/>
                    <a:pt x="7725" y="28289"/>
                  </a:cubicBezTo>
                  <a:cubicBezTo>
                    <a:pt x="8030" y="28470"/>
                    <a:pt x="8383" y="28595"/>
                    <a:pt x="8727" y="28595"/>
                  </a:cubicBezTo>
                  <a:cubicBezTo>
                    <a:pt x="9029" y="28595"/>
                    <a:pt x="9324" y="28499"/>
                    <a:pt x="9574" y="28260"/>
                  </a:cubicBezTo>
                  <a:cubicBezTo>
                    <a:pt x="10107" y="27753"/>
                    <a:pt x="9966" y="27074"/>
                    <a:pt x="9685" y="26492"/>
                  </a:cubicBezTo>
                  <a:cubicBezTo>
                    <a:pt x="9574" y="26277"/>
                    <a:pt x="9728" y="26019"/>
                    <a:pt x="9972" y="26019"/>
                  </a:cubicBezTo>
                  <a:cubicBezTo>
                    <a:pt x="10009" y="25973"/>
                    <a:pt x="10066" y="25948"/>
                    <a:pt x="10127" y="25948"/>
                  </a:cubicBezTo>
                  <a:cubicBezTo>
                    <a:pt x="11628" y="25807"/>
                    <a:pt x="12780" y="24386"/>
                    <a:pt x="12273" y="22887"/>
                  </a:cubicBezTo>
                  <a:cubicBezTo>
                    <a:pt x="11880" y="21730"/>
                    <a:pt x="10843" y="21300"/>
                    <a:pt x="9754" y="21100"/>
                  </a:cubicBezTo>
                  <a:cubicBezTo>
                    <a:pt x="9671" y="21306"/>
                    <a:pt x="9545" y="21481"/>
                    <a:pt x="9382" y="21584"/>
                  </a:cubicBezTo>
                  <a:cubicBezTo>
                    <a:pt x="9349" y="21603"/>
                    <a:pt x="9316" y="21612"/>
                    <a:pt x="9285" y="21612"/>
                  </a:cubicBezTo>
                  <a:cubicBezTo>
                    <a:pt x="9164" y="21612"/>
                    <a:pt x="9064" y="21485"/>
                    <a:pt x="9089" y="21357"/>
                  </a:cubicBezTo>
                  <a:cubicBezTo>
                    <a:pt x="9155" y="21039"/>
                    <a:pt x="9304" y="20776"/>
                    <a:pt x="9250" y="20438"/>
                  </a:cubicBezTo>
                  <a:cubicBezTo>
                    <a:pt x="9201" y="20117"/>
                    <a:pt x="8980" y="19913"/>
                    <a:pt x="8880" y="19621"/>
                  </a:cubicBezTo>
                  <a:cubicBezTo>
                    <a:pt x="8809" y="19407"/>
                    <a:pt x="8994" y="19260"/>
                    <a:pt x="9177" y="19260"/>
                  </a:cubicBezTo>
                  <a:cubicBezTo>
                    <a:pt x="9223" y="19260"/>
                    <a:pt x="9268" y="19269"/>
                    <a:pt x="9310" y="19289"/>
                  </a:cubicBezTo>
                  <a:cubicBezTo>
                    <a:pt x="9680" y="19458"/>
                    <a:pt x="9860" y="19925"/>
                    <a:pt x="9869" y="20400"/>
                  </a:cubicBezTo>
                  <a:cubicBezTo>
                    <a:pt x="9887" y="20400"/>
                    <a:pt x="9905" y="20400"/>
                    <a:pt x="9923" y="20400"/>
                  </a:cubicBezTo>
                  <a:cubicBezTo>
                    <a:pt x="10015" y="20400"/>
                    <a:pt x="10108" y="20406"/>
                    <a:pt x="10201" y="20418"/>
                  </a:cubicBezTo>
                  <a:cubicBezTo>
                    <a:pt x="11614" y="20220"/>
                    <a:pt x="13221" y="19658"/>
                    <a:pt x="13617" y="18122"/>
                  </a:cubicBezTo>
                  <a:cubicBezTo>
                    <a:pt x="14092" y="16277"/>
                    <a:pt x="12147" y="15718"/>
                    <a:pt x="10748" y="15609"/>
                  </a:cubicBezTo>
                  <a:cubicBezTo>
                    <a:pt x="10657" y="15601"/>
                    <a:pt x="10568" y="15558"/>
                    <a:pt x="10505" y="15492"/>
                  </a:cubicBezTo>
                  <a:cubicBezTo>
                    <a:pt x="10448" y="15495"/>
                    <a:pt x="10393" y="15503"/>
                    <a:pt x="10341" y="15503"/>
                  </a:cubicBezTo>
                  <a:cubicBezTo>
                    <a:pt x="10340" y="15503"/>
                    <a:pt x="10338" y="15504"/>
                    <a:pt x="10336" y="15504"/>
                  </a:cubicBezTo>
                  <a:cubicBezTo>
                    <a:pt x="10064" y="15504"/>
                    <a:pt x="10068" y="15091"/>
                    <a:pt x="10341" y="15074"/>
                  </a:cubicBezTo>
                  <a:cubicBezTo>
                    <a:pt x="10373" y="15071"/>
                    <a:pt x="10407" y="15068"/>
                    <a:pt x="10439" y="15062"/>
                  </a:cubicBezTo>
                  <a:cubicBezTo>
                    <a:pt x="10498" y="14947"/>
                    <a:pt x="10615" y="14873"/>
                    <a:pt x="10744" y="14873"/>
                  </a:cubicBezTo>
                  <a:cubicBezTo>
                    <a:pt x="10746" y="14873"/>
                    <a:pt x="10749" y="14873"/>
                    <a:pt x="10751" y="14873"/>
                  </a:cubicBezTo>
                  <a:cubicBezTo>
                    <a:pt x="10889" y="14873"/>
                    <a:pt x="11029" y="14882"/>
                    <a:pt x="11170" y="14890"/>
                  </a:cubicBezTo>
                  <a:cubicBezTo>
                    <a:pt x="13920" y="13793"/>
                    <a:pt x="13746" y="8229"/>
                    <a:pt x="10582" y="8229"/>
                  </a:cubicBezTo>
                  <a:cubicBezTo>
                    <a:pt x="10516" y="8229"/>
                    <a:pt x="10448" y="8232"/>
                    <a:pt x="10379" y="8237"/>
                  </a:cubicBezTo>
                  <a:cubicBezTo>
                    <a:pt x="10138" y="8394"/>
                    <a:pt x="9877" y="8518"/>
                    <a:pt x="9602" y="8604"/>
                  </a:cubicBezTo>
                  <a:cubicBezTo>
                    <a:pt x="9564" y="8616"/>
                    <a:pt x="9527" y="8621"/>
                    <a:pt x="9492" y="8621"/>
                  </a:cubicBezTo>
                  <a:cubicBezTo>
                    <a:pt x="9328" y="8621"/>
                    <a:pt x="9215" y="8496"/>
                    <a:pt x="9187" y="8351"/>
                  </a:cubicBezTo>
                  <a:cubicBezTo>
                    <a:pt x="9021" y="8200"/>
                    <a:pt x="8983" y="7896"/>
                    <a:pt x="9221" y="7773"/>
                  </a:cubicBezTo>
                  <a:cubicBezTo>
                    <a:pt x="9585" y="7584"/>
                    <a:pt x="9986" y="7475"/>
                    <a:pt x="10396" y="7455"/>
                  </a:cubicBezTo>
                  <a:cubicBezTo>
                    <a:pt x="12055" y="6291"/>
                    <a:pt x="10362" y="4443"/>
                    <a:pt x="9247" y="3996"/>
                  </a:cubicBezTo>
                  <a:cubicBezTo>
                    <a:pt x="8749" y="3796"/>
                    <a:pt x="8338" y="3701"/>
                    <a:pt x="7931" y="3701"/>
                  </a:cubicBezTo>
                  <a:cubicBezTo>
                    <a:pt x="7506" y="3701"/>
                    <a:pt x="7086" y="3804"/>
                    <a:pt x="6576" y="3999"/>
                  </a:cubicBezTo>
                  <a:cubicBezTo>
                    <a:pt x="6543" y="4012"/>
                    <a:pt x="6510" y="4018"/>
                    <a:pt x="6476" y="4018"/>
                  </a:cubicBezTo>
                  <a:cubicBezTo>
                    <a:pt x="6225" y="4018"/>
                    <a:pt x="5995" y="3684"/>
                    <a:pt x="6167" y="3469"/>
                  </a:cubicBezTo>
                  <a:cubicBezTo>
                    <a:pt x="7009" y="2369"/>
                    <a:pt x="6141" y="581"/>
                    <a:pt x="4980" y="157"/>
                  </a:cubicBezTo>
                  <a:cubicBezTo>
                    <a:pt x="4679" y="47"/>
                    <a:pt x="4399" y="0"/>
                    <a:pt x="4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64"/>
            <p:cNvSpPr/>
            <p:nvPr/>
          </p:nvSpPr>
          <p:spPr>
            <a:xfrm>
              <a:off x="4078250" y="4581300"/>
              <a:ext cx="118275" cy="504075"/>
            </a:xfrm>
            <a:custGeom>
              <a:avLst/>
              <a:gdLst/>
              <a:ahLst/>
              <a:cxnLst/>
              <a:rect l="l" t="t" r="r" b="b"/>
              <a:pathLst>
                <a:path w="4731" h="20163" extrusionOk="0">
                  <a:moveTo>
                    <a:pt x="2317" y="0"/>
                  </a:moveTo>
                  <a:cubicBezTo>
                    <a:pt x="2296" y="0"/>
                    <a:pt x="2273" y="5"/>
                    <a:pt x="2250" y="15"/>
                  </a:cubicBezTo>
                  <a:cubicBezTo>
                    <a:pt x="0" y="926"/>
                    <a:pt x="473" y="3751"/>
                    <a:pt x="2459" y="4261"/>
                  </a:cubicBezTo>
                  <a:cubicBezTo>
                    <a:pt x="1719" y="4966"/>
                    <a:pt x="1198" y="5917"/>
                    <a:pt x="1476" y="6983"/>
                  </a:cubicBezTo>
                  <a:cubicBezTo>
                    <a:pt x="1697" y="7846"/>
                    <a:pt x="2419" y="8476"/>
                    <a:pt x="3247" y="8559"/>
                  </a:cubicBezTo>
                  <a:cubicBezTo>
                    <a:pt x="2421" y="9161"/>
                    <a:pt x="1791" y="9972"/>
                    <a:pt x="1791" y="11072"/>
                  </a:cubicBezTo>
                  <a:cubicBezTo>
                    <a:pt x="1791" y="12040"/>
                    <a:pt x="2293" y="12851"/>
                    <a:pt x="3075" y="13284"/>
                  </a:cubicBezTo>
                  <a:cubicBezTo>
                    <a:pt x="1863" y="14212"/>
                    <a:pt x="1754" y="15952"/>
                    <a:pt x="2857" y="16897"/>
                  </a:cubicBezTo>
                  <a:cubicBezTo>
                    <a:pt x="2295" y="17046"/>
                    <a:pt x="1814" y="17476"/>
                    <a:pt x="1654" y="18061"/>
                  </a:cubicBezTo>
                  <a:cubicBezTo>
                    <a:pt x="1424" y="18914"/>
                    <a:pt x="1977" y="20041"/>
                    <a:pt x="2897" y="20161"/>
                  </a:cubicBezTo>
                  <a:cubicBezTo>
                    <a:pt x="2907" y="20162"/>
                    <a:pt x="2916" y="20163"/>
                    <a:pt x="2926" y="20163"/>
                  </a:cubicBezTo>
                  <a:cubicBezTo>
                    <a:pt x="3155" y="20163"/>
                    <a:pt x="3288" y="19805"/>
                    <a:pt x="3106" y="19657"/>
                  </a:cubicBezTo>
                  <a:cubicBezTo>
                    <a:pt x="2645" y="19278"/>
                    <a:pt x="2187" y="18940"/>
                    <a:pt x="2281" y="18264"/>
                  </a:cubicBezTo>
                  <a:cubicBezTo>
                    <a:pt x="2353" y="17702"/>
                    <a:pt x="2800" y="17336"/>
                    <a:pt x="3313" y="17210"/>
                  </a:cubicBezTo>
                  <a:cubicBezTo>
                    <a:pt x="3530" y="17324"/>
                    <a:pt x="3762" y="17407"/>
                    <a:pt x="4003" y="17462"/>
                  </a:cubicBezTo>
                  <a:cubicBezTo>
                    <a:pt x="4033" y="17468"/>
                    <a:pt x="4062" y="17472"/>
                    <a:pt x="4090" y="17472"/>
                  </a:cubicBezTo>
                  <a:cubicBezTo>
                    <a:pt x="4451" y="17472"/>
                    <a:pt x="4567" y="16931"/>
                    <a:pt x="4184" y="16808"/>
                  </a:cubicBezTo>
                  <a:cubicBezTo>
                    <a:pt x="2344" y="15986"/>
                    <a:pt x="2307" y="14909"/>
                    <a:pt x="4072" y="13576"/>
                  </a:cubicBezTo>
                  <a:cubicBezTo>
                    <a:pt x="4393" y="13465"/>
                    <a:pt x="4459" y="12934"/>
                    <a:pt x="4072" y="12857"/>
                  </a:cubicBezTo>
                  <a:cubicBezTo>
                    <a:pt x="1464" y="12353"/>
                    <a:pt x="2771" y="9559"/>
                    <a:pt x="4032" y="8447"/>
                  </a:cubicBezTo>
                  <a:cubicBezTo>
                    <a:pt x="4040" y="8439"/>
                    <a:pt x="4058" y="8436"/>
                    <a:pt x="4063" y="8427"/>
                  </a:cubicBezTo>
                  <a:cubicBezTo>
                    <a:pt x="4112" y="8628"/>
                    <a:pt x="4178" y="8826"/>
                    <a:pt x="4261" y="9015"/>
                  </a:cubicBezTo>
                  <a:cubicBezTo>
                    <a:pt x="4300" y="9101"/>
                    <a:pt x="4368" y="9138"/>
                    <a:pt x="4439" y="9138"/>
                  </a:cubicBezTo>
                  <a:cubicBezTo>
                    <a:pt x="4578" y="9138"/>
                    <a:pt x="4731" y="8998"/>
                    <a:pt x="4697" y="8828"/>
                  </a:cubicBezTo>
                  <a:cubicBezTo>
                    <a:pt x="4573" y="8264"/>
                    <a:pt x="4519" y="7702"/>
                    <a:pt x="4659" y="7129"/>
                  </a:cubicBezTo>
                  <a:cubicBezTo>
                    <a:pt x="4723" y="6858"/>
                    <a:pt x="4517" y="6701"/>
                    <a:pt x="4314" y="6701"/>
                  </a:cubicBezTo>
                  <a:cubicBezTo>
                    <a:pt x="4149" y="6701"/>
                    <a:pt x="3985" y="6804"/>
                    <a:pt x="3966" y="7035"/>
                  </a:cubicBezTo>
                  <a:cubicBezTo>
                    <a:pt x="3943" y="7333"/>
                    <a:pt x="3946" y="7631"/>
                    <a:pt x="3980" y="7926"/>
                  </a:cubicBezTo>
                  <a:cubicBezTo>
                    <a:pt x="3952" y="7914"/>
                    <a:pt x="3923" y="7908"/>
                    <a:pt x="3894" y="7908"/>
                  </a:cubicBezTo>
                  <a:cubicBezTo>
                    <a:pt x="3889" y="7908"/>
                    <a:pt x="3883" y="7908"/>
                    <a:pt x="3877" y="7909"/>
                  </a:cubicBezTo>
                  <a:cubicBezTo>
                    <a:pt x="3846" y="7910"/>
                    <a:pt x="3816" y="7911"/>
                    <a:pt x="3786" y="7911"/>
                  </a:cubicBezTo>
                  <a:cubicBezTo>
                    <a:pt x="2742" y="7911"/>
                    <a:pt x="2103" y="7148"/>
                    <a:pt x="2284" y="6098"/>
                  </a:cubicBezTo>
                  <a:cubicBezTo>
                    <a:pt x="2439" y="5192"/>
                    <a:pt x="2780" y="4791"/>
                    <a:pt x="3556" y="4275"/>
                  </a:cubicBezTo>
                  <a:cubicBezTo>
                    <a:pt x="3811" y="4109"/>
                    <a:pt x="3758" y="3620"/>
                    <a:pt x="3416" y="3620"/>
                  </a:cubicBezTo>
                  <a:cubicBezTo>
                    <a:pt x="3405" y="3620"/>
                    <a:pt x="3393" y="3621"/>
                    <a:pt x="3381" y="3622"/>
                  </a:cubicBezTo>
                  <a:cubicBezTo>
                    <a:pt x="3293" y="3631"/>
                    <a:pt x="3207" y="3635"/>
                    <a:pt x="3124" y="3635"/>
                  </a:cubicBezTo>
                  <a:cubicBezTo>
                    <a:pt x="1199" y="3635"/>
                    <a:pt x="789" y="1323"/>
                    <a:pt x="2401" y="364"/>
                  </a:cubicBezTo>
                  <a:cubicBezTo>
                    <a:pt x="2559" y="270"/>
                    <a:pt x="2482" y="0"/>
                    <a:pt x="231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64"/>
            <p:cNvSpPr/>
            <p:nvPr/>
          </p:nvSpPr>
          <p:spPr>
            <a:xfrm>
              <a:off x="3671075" y="4414600"/>
              <a:ext cx="360700" cy="794375"/>
            </a:xfrm>
            <a:custGeom>
              <a:avLst/>
              <a:gdLst/>
              <a:ahLst/>
              <a:cxnLst/>
              <a:rect l="l" t="t" r="r" b="b"/>
              <a:pathLst>
                <a:path w="14428" h="31775" extrusionOk="0">
                  <a:moveTo>
                    <a:pt x="9050" y="8453"/>
                  </a:moveTo>
                  <a:cubicBezTo>
                    <a:pt x="10011" y="8453"/>
                    <a:pt x="10908" y="9628"/>
                    <a:pt x="10963" y="10525"/>
                  </a:cubicBezTo>
                  <a:cubicBezTo>
                    <a:pt x="11058" y="12041"/>
                    <a:pt x="9554" y="13138"/>
                    <a:pt x="8216" y="13416"/>
                  </a:cubicBezTo>
                  <a:cubicBezTo>
                    <a:pt x="9657" y="13433"/>
                    <a:pt x="11055" y="14482"/>
                    <a:pt x="11067" y="16055"/>
                  </a:cubicBezTo>
                  <a:cubicBezTo>
                    <a:pt x="11078" y="17155"/>
                    <a:pt x="10428" y="17972"/>
                    <a:pt x="9554" y="18402"/>
                  </a:cubicBezTo>
                  <a:cubicBezTo>
                    <a:pt x="10459" y="18849"/>
                    <a:pt x="11147" y="19671"/>
                    <a:pt x="11115" y="20786"/>
                  </a:cubicBezTo>
                  <a:cubicBezTo>
                    <a:pt x="11071" y="22159"/>
                    <a:pt x="9935" y="23109"/>
                    <a:pt x="8674" y="23109"/>
                  </a:cubicBezTo>
                  <a:cubicBezTo>
                    <a:pt x="8474" y="23109"/>
                    <a:pt x="8272" y="23085"/>
                    <a:pt x="8069" y="23035"/>
                  </a:cubicBezTo>
                  <a:cubicBezTo>
                    <a:pt x="8009" y="23021"/>
                    <a:pt x="7961" y="22984"/>
                    <a:pt x="7929" y="22932"/>
                  </a:cubicBezTo>
                  <a:cubicBezTo>
                    <a:pt x="7926" y="23049"/>
                    <a:pt x="7918" y="23170"/>
                    <a:pt x="7906" y="23287"/>
                  </a:cubicBezTo>
                  <a:cubicBezTo>
                    <a:pt x="8078" y="23251"/>
                    <a:pt x="8249" y="23233"/>
                    <a:pt x="8417" y="23233"/>
                  </a:cubicBezTo>
                  <a:cubicBezTo>
                    <a:pt x="9797" y="23233"/>
                    <a:pt x="11015" y="24401"/>
                    <a:pt x="11058" y="25820"/>
                  </a:cubicBezTo>
                  <a:cubicBezTo>
                    <a:pt x="11089" y="26987"/>
                    <a:pt x="10205" y="28198"/>
                    <a:pt x="9065" y="28198"/>
                  </a:cubicBezTo>
                  <a:cubicBezTo>
                    <a:pt x="8845" y="28198"/>
                    <a:pt x="8614" y="28152"/>
                    <a:pt x="8379" y="28052"/>
                  </a:cubicBezTo>
                  <a:cubicBezTo>
                    <a:pt x="8216" y="27985"/>
                    <a:pt x="8308" y="27737"/>
                    <a:pt x="8456" y="27737"/>
                  </a:cubicBezTo>
                  <a:cubicBezTo>
                    <a:pt x="8472" y="27737"/>
                    <a:pt x="8488" y="27740"/>
                    <a:pt x="8505" y="27746"/>
                  </a:cubicBezTo>
                  <a:cubicBezTo>
                    <a:pt x="8666" y="27800"/>
                    <a:pt x="8818" y="27824"/>
                    <a:pt x="8961" y="27824"/>
                  </a:cubicBezTo>
                  <a:cubicBezTo>
                    <a:pt x="10047" y="27824"/>
                    <a:pt x="10605" y="26401"/>
                    <a:pt x="10342" y="25416"/>
                  </a:cubicBezTo>
                  <a:cubicBezTo>
                    <a:pt x="10049" y="24339"/>
                    <a:pt x="9113" y="23944"/>
                    <a:pt x="8112" y="23944"/>
                  </a:cubicBezTo>
                  <a:cubicBezTo>
                    <a:pt x="8045" y="23944"/>
                    <a:pt x="7979" y="23946"/>
                    <a:pt x="7912" y="23949"/>
                  </a:cubicBezTo>
                  <a:cubicBezTo>
                    <a:pt x="7869" y="23949"/>
                    <a:pt x="7826" y="23941"/>
                    <a:pt x="7783" y="23929"/>
                  </a:cubicBezTo>
                  <a:cubicBezTo>
                    <a:pt x="7760" y="24027"/>
                    <a:pt x="7731" y="24121"/>
                    <a:pt x="7694" y="24216"/>
                  </a:cubicBezTo>
                  <a:cubicBezTo>
                    <a:pt x="7666" y="24289"/>
                    <a:pt x="7605" y="24321"/>
                    <a:pt x="7545" y="24321"/>
                  </a:cubicBezTo>
                  <a:cubicBezTo>
                    <a:pt x="7456" y="24321"/>
                    <a:pt x="7370" y="24250"/>
                    <a:pt x="7399" y="24133"/>
                  </a:cubicBezTo>
                  <a:cubicBezTo>
                    <a:pt x="7522" y="23654"/>
                    <a:pt x="7597" y="23061"/>
                    <a:pt x="7399" y="22588"/>
                  </a:cubicBezTo>
                  <a:cubicBezTo>
                    <a:pt x="7309" y="22377"/>
                    <a:pt x="7505" y="22243"/>
                    <a:pt x="7689" y="22243"/>
                  </a:cubicBezTo>
                  <a:cubicBezTo>
                    <a:pt x="7832" y="22243"/>
                    <a:pt x="7967" y="22324"/>
                    <a:pt x="7955" y="22514"/>
                  </a:cubicBezTo>
                  <a:cubicBezTo>
                    <a:pt x="7952" y="22588"/>
                    <a:pt x="7949" y="22663"/>
                    <a:pt x="7943" y="22731"/>
                  </a:cubicBezTo>
                  <a:cubicBezTo>
                    <a:pt x="7983" y="22652"/>
                    <a:pt x="8064" y="22605"/>
                    <a:pt x="8150" y="22605"/>
                  </a:cubicBezTo>
                  <a:cubicBezTo>
                    <a:pt x="8163" y="22605"/>
                    <a:pt x="8176" y="22606"/>
                    <a:pt x="8190" y="22608"/>
                  </a:cubicBezTo>
                  <a:cubicBezTo>
                    <a:pt x="8362" y="22637"/>
                    <a:pt x="8523" y="22651"/>
                    <a:pt x="8672" y="22651"/>
                  </a:cubicBezTo>
                  <a:cubicBezTo>
                    <a:pt x="10563" y="22651"/>
                    <a:pt x="10575" y="20440"/>
                    <a:pt x="9789" y="19462"/>
                  </a:cubicBezTo>
                  <a:cubicBezTo>
                    <a:pt x="9399" y="18981"/>
                    <a:pt x="8869" y="18783"/>
                    <a:pt x="8302" y="18734"/>
                  </a:cubicBezTo>
                  <a:cubicBezTo>
                    <a:pt x="8250" y="18737"/>
                    <a:pt x="8199" y="18738"/>
                    <a:pt x="8147" y="18738"/>
                  </a:cubicBezTo>
                  <a:cubicBezTo>
                    <a:pt x="8033" y="18738"/>
                    <a:pt x="7919" y="18732"/>
                    <a:pt x="7806" y="18720"/>
                  </a:cubicBezTo>
                  <a:lnTo>
                    <a:pt x="7760" y="18720"/>
                  </a:lnTo>
                  <a:lnTo>
                    <a:pt x="7760" y="18717"/>
                  </a:lnTo>
                  <a:cubicBezTo>
                    <a:pt x="7726" y="18714"/>
                    <a:pt x="7697" y="18714"/>
                    <a:pt x="7665" y="18708"/>
                  </a:cubicBezTo>
                  <a:cubicBezTo>
                    <a:pt x="7256" y="18657"/>
                    <a:pt x="7387" y="18038"/>
                    <a:pt x="7760" y="18021"/>
                  </a:cubicBezTo>
                  <a:cubicBezTo>
                    <a:pt x="7807" y="18019"/>
                    <a:pt x="7855" y="18018"/>
                    <a:pt x="7902" y="18018"/>
                  </a:cubicBezTo>
                  <a:cubicBezTo>
                    <a:pt x="8017" y="18018"/>
                    <a:pt x="8131" y="18024"/>
                    <a:pt x="8247" y="18038"/>
                  </a:cubicBezTo>
                  <a:cubicBezTo>
                    <a:pt x="9327" y="17966"/>
                    <a:pt x="10161" y="17181"/>
                    <a:pt x="10345" y="16055"/>
                  </a:cubicBezTo>
                  <a:cubicBezTo>
                    <a:pt x="10568" y="14677"/>
                    <a:pt x="9006" y="14131"/>
                    <a:pt x="7981" y="14131"/>
                  </a:cubicBezTo>
                  <a:cubicBezTo>
                    <a:pt x="7902" y="14131"/>
                    <a:pt x="7826" y="14135"/>
                    <a:pt x="7754" y="14141"/>
                  </a:cubicBezTo>
                  <a:cubicBezTo>
                    <a:pt x="7614" y="14430"/>
                    <a:pt x="7408" y="14683"/>
                    <a:pt x="7153" y="14877"/>
                  </a:cubicBezTo>
                  <a:cubicBezTo>
                    <a:pt x="7115" y="14906"/>
                    <a:pt x="7078" y="14918"/>
                    <a:pt x="7043" y="14918"/>
                  </a:cubicBezTo>
                  <a:cubicBezTo>
                    <a:pt x="6889" y="14918"/>
                    <a:pt x="6777" y="14684"/>
                    <a:pt x="6900" y="14551"/>
                  </a:cubicBezTo>
                  <a:cubicBezTo>
                    <a:pt x="7327" y="14081"/>
                    <a:pt x="7516" y="13425"/>
                    <a:pt x="7256" y="12823"/>
                  </a:cubicBezTo>
                  <a:cubicBezTo>
                    <a:pt x="7134" y="12537"/>
                    <a:pt x="7354" y="12328"/>
                    <a:pt x="7568" y="12328"/>
                  </a:cubicBezTo>
                  <a:cubicBezTo>
                    <a:pt x="7692" y="12328"/>
                    <a:pt x="7814" y="12399"/>
                    <a:pt x="7866" y="12565"/>
                  </a:cubicBezTo>
                  <a:cubicBezTo>
                    <a:pt x="7912" y="12714"/>
                    <a:pt x="7940" y="12866"/>
                    <a:pt x="7952" y="13024"/>
                  </a:cubicBezTo>
                  <a:cubicBezTo>
                    <a:pt x="7975" y="13001"/>
                    <a:pt x="8004" y="12986"/>
                    <a:pt x="8035" y="12978"/>
                  </a:cubicBezTo>
                  <a:cubicBezTo>
                    <a:pt x="8961" y="12665"/>
                    <a:pt x="9975" y="12138"/>
                    <a:pt x="10256" y="11110"/>
                  </a:cubicBezTo>
                  <a:cubicBezTo>
                    <a:pt x="10402" y="10565"/>
                    <a:pt x="10221" y="9983"/>
                    <a:pt x="9829" y="9577"/>
                  </a:cubicBezTo>
                  <a:cubicBezTo>
                    <a:pt x="9436" y="9173"/>
                    <a:pt x="9038" y="9187"/>
                    <a:pt x="8531" y="9181"/>
                  </a:cubicBezTo>
                  <a:cubicBezTo>
                    <a:pt x="8244" y="9173"/>
                    <a:pt x="8158" y="8806"/>
                    <a:pt x="8387" y="8657"/>
                  </a:cubicBezTo>
                  <a:cubicBezTo>
                    <a:pt x="8605" y="8515"/>
                    <a:pt x="8830" y="8453"/>
                    <a:pt x="9050" y="8453"/>
                  </a:cubicBezTo>
                  <a:close/>
                  <a:moveTo>
                    <a:pt x="9766" y="1"/>
                  </a:moveTo>
                  <a:cubicBezTo>
                    <a:pt x="9074" y="1"/>
                    <a:pt x="8387" y="213"/>
                    <a:pt x="7926" y="714"/>
                  </a:cubicBezTo>
                  <a:cubicBezTo>
                    <a:pt x="6889" y="1849"/>
                    <a:pt x="7439" y="3763"/>
                    <a:pt x="8992" y="4115"/>
                  </a:cubicBezTo>
                  <a:cubicBezTo>
                    <a:pt x="9049" y="4127"/>
                    <a:pt x="9098" y="4164"/>
                    <a:pt x="9124" y="4215"/>
                  </a:cubicBezTo>
                  <a:cubicBezTo>
                    <a:pt x="9402" y="3965"/>
                    <a:pt x="9768" y="3803"/>
                    <a:pt x="10134" y="3803"/>
                  </a:cubicBezTo>
                  <a:cubicBezTo>
                    <a:pt x="10138" y="3803"/>
                    <a:pt x="10141" y="3803"/>
                    <a:pt x="10144" y="3803"/>
                  </a:cubicBezTo>
                  <a:cubicBezTo>
                    <a:pt x="10577" y="3806"/>
                    <a:pt x="10562" y="4427"/>
                    <a:pt x="10144" y="4462"/>
                  </a:cubicBezTo>
                  <a:cubicBezTo>
                    <a:pt x="9602" y="4513"/>
                    <a:pt x="9261" y="4863"/>
                    <a:pt x="9124" y="5373"/>
                  </a:cubicBezTo>
                  <a:cubicBezTo>
                    <a:pt x="9090" y="5502"/>
                    <a:pt x="8986" y="5561"/>
                    <a:pt x="8880" y="5561"/>
                  </a:cubicBezTo>
                  <a:cubicBezTo>
                    <a:pt x="8745" y="5561"/>
                    <a:pt x="8607" y="5466"/>
                    <a:pt x="8602" y="5301"/>
                  </a:cubicBezTo>
                  <a:cubicBezTo>
                    <a:pt x="8602" y="5144"/>
                    <a:pt x="8631" y="4986"/>
                    <a:pt x="8694" y="4840"/>
                  </a:cubicBezTo>
                  <a:cubicBezTo>
                    <a:pt x="7979" y="4541"/>
                    <a:pt x="7222" y="4348"/>
                    <a:pt x="6461" y="4348"/>
                  </a:cubicBezTo>
                  <a:cubicBezTo>
                    <a:pt x="6013" y="4348"/>
                    <a:pt x="5565" y="4414"/>
                    <a:pt x="5124" y="4565"/>
                  </a:cubicBezTo>
                  <a:cubicBezTo>
                    <a:pt x="3304" y="5178"/>
                    <a:pt x="1966" y="8207"/>
                    <a:pt x="4645" y="8817"/>
                  </a:cubicBezTo>
                  <a:cubicBezTo>
                    <a:pt x="5058" y="8912"/>
                    <a:pt x="4915" y="9453"/>
                    <a:pt x="4556" y="9493"/>
                  </a:cubicBezTo>
                  <a:cubicBezTo>
                    <a:pt x="3482" y="9620"/>
                    <a:pt x="2508" y="9711"/>
                    <a:pt x="1602" y="10336"/>
                  </a:cubicBezTo>
                  <a:cubicBezTo>
                    <a:pt x="26" y="10995"/>
                    <a:pt x="1" y="12370"/>
                    <a:pt x="1525" y="14459"/>
                  </a:cubicBezTo>
                  <a:cubicBezTo>
                    <a:pt x="2052" y="14780"/>
                    <a:pt x="2657" y="14949"/>
                    <a:pt x="3273" y="14949"/>
                  </a:cubicBezTo>
                  <a:cubicBezTo>
                    <a:pt x="3284" y="14949"/>
                    <a:pt x="3294" y="14949"/>
                    <a:pt x="3304" y="14949"/>
                  </a:cubicBezTo>
                  <a:cubicBezTo>
                    <a:pt x="3362" y="14843"/>
                    <a:pt x="3433" y="14743"/>
                    <a:pt x="3514" y="14654"/>
                  </a:cubicBezTo>
                  <a:cubicBezTo>
                    <a:pt x="3580" y="14584"/>
                    <a:pt x="3655" y="14555"/>
                    <a:pt x="3728" y="14555"/>
                  </a:cubicBezTo>
                  <a:cubicBezTo>
                    <a:pt x="3968" y="14555"/>
                    <a:pt x="4180" y="14874"/>
                    <a:pt x="3969" y="15110"/>
                  </a:cubicBezTo>
                  <a:cubicBezTo>
                    <a:pt x="3588" y="15539"/>
                    <a:pt x="3685" y="16110"/>
                    <a:pt x="4032" y="16519"/>
                  </a:cubicBezTo>
                  <a:cubicBezTo>
                    <a:pt x="4176" y="16691"/>
                    <a:pt x="4052" y="16941"/>
                    <a:pt x="3865" y="16941"/>
                  </a:cubicBezTo>
                  <a:cubicBezTo>
                    <a:pt x="3824" y="16941"/>
                    <a:pt x="3781" y="16930"/>
                    <a:pt x="3737" y="16903"/>
                  </a:cubicBezTo>
                  <a:cubicBezTo>
                    <a:pt x="3342" y="16680"/>
                    <a:pt x="3147" y="16273"/>
                    <a:pt x="3118" y="15846"/>
                  </a:cubicBezTo>
                  <a:lnTo>
                    <a:pt x="3072" y="15852"/>
                  </a:lnTo>
                  <a:cubicBezTo>
                    <a:pt x="3075" y="16052"/>
                    <a:pt x="2926" y="16221"/>
                    <a:pt x="2728" y="16244"/>
                  </a:cubicBezTo>
                  <a:cubicBezTo>
                    <a:pt x="2613" y="16233"/>
                    <a:pt x="2502" y="16228"/>
                    <a:pt x="2395" y="16228"/>
                  </a:cubicBezTo>
                  <a:cubicBezTo>
                    <a:pt x="1073" y="16228"/>
                    <a:pt x="339" y="17061"/>
                    <a:pt x="195" y="18723"/>
                  </a:cubicBezTo>
                  <a:cubicBezTo>
                    <a:pt x="410" y="18986"/>
                    <a:pt x="617" y="19244"/>
                    <a:pt x="832" y="19502"/>
                  </a:cubicBezTo>
                  <a:cubicBezTo>
                    <a:pt x="1577" y="20219"/>
                    <a:pt x="2531" y="20562"/>
                    <a:pt x="3542" y="20663"/>
                  </a:cubicBezTo>
                  <a:cubicBezTo>
                    <a:pt x="3961" y="20703"/>
                    <a:pt x="4075" y="21284"/>
                    <a:pt x="3645" y="21416"/>
                  </a:cubicBezTo>
                  <a:cubicBezTo>
                    <a:pt x="3187" y="21551"/>
                    <a:pt x="2634" y="21674"/>
                    <a:pt x="2227" y="21935"/>
                  </a:cubicBezTo>
                  <a:cubicBezTo>
                    <a:pt x="1645" y="22107"/>
                    <a:pt x="1333" y="22542"/>
                    <a:pt x="1296" y="23250"/>
                  </a:cubicBezTo>
                  <a:cubicBezTo>
                    <a:pt x="657" y="23858"/>
                    <a:pt x="608" y="24439"/>
                    <a:pt x="1152" y="24992"/>
                  </a:cubicBezTo>
                  <a:cubicBezTo>
                    <a:pt x="1614" y="26147"/>
                    <a:pt x="2760" y="26433"/>
                    <a:pt x="3912" y="26474"/>
                  </a:cubicBezTo>
                  <a:cubicBezTo>
                    <a:pt x="4059" y="26417"/>
                    <a:pt x="4208" y="26384"/>
                    <a:pt x="4357" y="26384"/>
                  </a:cubicBezTo>
                  <a:cubicBezTo>
                    <a:pt x="4466" y="26384"/>
                    <a:pt x="4575" y="26402"/>
                    <a:pt x="4683" y="26442"/>
                  </a:cubicBezTo>
                  <a:cubicBezTo>
                    <a:pt x="4697" y="26448"/>
                    <a:pt x="4708" y="26456"/>
                    <a:pt x="4723" y="26468"/>
                  </a:cubicBezTo>
                  <a:cubicBezTo>
                    <a:pt x="4969" y="26454"/>
                    <a:pt x="5210" y="26442"/>
                    <a:pt x="5436" y="26425"/>
                  </a:cubicBezTo>
                  <a:cubicBezTo>
                    <a:pt x="5440" y="26425"/>
                    <a:pt x="5444" y="26425"/>
                    <a:pt x="5448" y="26425"/>
                  </a:cubicBezTo>
                  <a:cubicBezTo>
                    <a:pt x="5668" y="26425"/>
                    <a:pt x="5665" y="26730"/>
                    <a:pt x="5485" y="26803"/>
                  </a:cubicBezTo>
                  <a:cubicBezTo>
                    <a:pt x="5167" y="26929"/>
                    <a:pt x="4837" y="27021"/>
                    <a:pt x="4502" y="27078"/>
                  </a:cubicBezTo>
                  <a:cubicBezTo>
                    <a:pt x="4104" y="27187"/>
                    <a:pt x="3789" y="27293"/>
                    <a:pt x="3548" y="27700"/>
                  </a:cubicBezTo>
                  <a:cubicBezTo>
                    <a:pt x="3330" y="28064"/>
                    <a:pt x="3273" y="28540"/>
                    <a:pt x="3534" y="28895"/>
                  </a:cubicBezTo>
                  <a:cubicBezTo>
                    <a:pt x="3763" y="29203"/>
                    <a:pt x="4114" y="29338"/>
                    <a:pt x="4474" y="29338"/>
                  </a:cubicBezTo>
                  <a:cubicBezTo>
                    <a:pt x="4934" y="29338"/>
                    <a:pt x="5410" y="29119"/>
                    <a:pt x="5668" y="28766"/>
                  </a:cubicBezTo>
                  <a:cubicBezTo>
                    <a:pt x="5706" y="28714"/>
                    <a:pt x="5766" y="28686"/>
                    <a:pt x="5829" y="28686"/>
                  </a:cubicBezTo>
                  <a:cubicBezTo>
                    <a:pt x="5837" y="28671"/>
                    <a:pt x="5846" y="28660"/>
                    <a:pt x="5857" y="28646"/>
                  </a:cubicBezTo>
                  <a:cubicBezTo>
                    <a:pt x="5919" y="28568"/>
                    <a:pt x="5999" y="28535"/>
                    <a:pt x="6080" y="28535"/>
                  </a:cubicBezTo>
                  <a:cubicBezTo>
                    <a:pt x="6327" y="28535"/>
                    <a:pt x="6591" y="28836"/>
                    <a:pt x="6416" y="29075"/>
                  </a:cubicBezTo>
                  <a:cubicBezTo>
                    <a:pt x="6389" y="30877"/>
                    <a:pt x="7013" y="31775"/>
                    <a:pt x="8288" y="31775"/>
                  </a:cubicBezTo>
                  <a:cubicBezTo>
                    <a:pt x="8372" y="31775"/>
                    <a:pt x="8458" y="31771"/>
                    <a:pt x="8548" y="31763"/>
                  </a:cubicBezTo>
                  <a:cubicBezTo>
                    <a:pt x="8572" y="31763"/>
                    <a:pt x="8596" y="31764"/>
                    <a:pt x="8620" y="31764"/>
                  </a:cubicBezTo>
                  <a:cubicBezTo>
                    <a:pt x="9240" y="31764"/>
                    <a:pt x="9853" y="31621"/>
                    <a:pt x="10410" y="31345"/>
                  </a:cubicBezTo>
                  <a:cubicBezTo>
                    <a:pt x="11408" y="30944"/>
                    <a:pt x="12141" y="30345"/>
                    <a:pt x="12769" y="29485"/>
                  </a:cubicBezTo>
                  <a:cubicBezTo>
                    <a:pt x="13849" y="28007"/>
                    <a:pt x="14236" y="26247"/>
                    <a:pt x="14304" y="24442"/>
                  </a:cubicBezTo>
                  <a:cubicBezTo>
                    <a:pt x="14428" y="21316"/>
                    <a:pt x="13800" y="18161"/>
                    <a:pt x="13671" y="15035"/>
                  </a:cubicBezTo>
                  <a:cubicBezTo>
                    <a:pt x="13539" y="11797"/>
                    <a:pt x="13969" y="8528"/>
                    <a:pt x="13771" y="5310"/>
                  </a:cubicBezTo>
                  <a:cubicBezTo>
                    <a:pt x="13663" y="3488"/>
                    <a:pt x="13092" y="1270"/>
                    <a:pt x="11310" y="362"/>
                  </a:cubicBezTo>
                  <a:cubicBezTo>
                    <a:pt x="10865" y="134"/>
                    <a:pt x="10314" y="1"/>
                    <a:pt x="97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64"/>
            <p:cNvSpPr/>
            <p:nvPr/>
          </p:nvSpPr>
          <p:spPr>
            <a:xfrm>
              <a:off x="3840475" y="4625825"/>
              <a:ext cx="109275" cy="493650"/>
            </a:xfrm>
            <a:custGeom>
              <a:avLst/>
              <a:gdLst/>
              <a:ahLst/>
              <a:cxnLst/>
              <a:rect l="l" t="t" r="r" b="b"/>
              <a:pathLst>
                <a:path w="4371" h="19746" extrusionOk="0">
                  <a:moveTo>
                    <a:pt x="2274" y="1"/>
                  </a:moveTo>
                  <a:cubicBezTo>
                    <a:pt x="2054" y="1"/>
                    <a:pt x="1829" y="63"/>
                    <a:pt x="1611" y="205"/>
                  </a:cubicBezTo>
                  <a:cubicBezTo>
                    <a:pt x="1382" y="354"/>
                    <a:pt x="1468" y="721"/>
                    <a:pt x="1755" y="729"/>
                  </a:cubicBezTo>
                  <a:cubicBezTo>
                    <a:pt x="2262" y="735"/>
                    <a:pt x="2660" y="724"/>
                    <a:pt x="3053" y="1125"/>
                  </a:cubicBezTo>
                  <a:cubicBezTo>
                    <a:pt x="3445" y="1526"/>
                    <a:pt x="3626" y="2113"/>
                    <a:pt x="3480" y="2658"/>
                  </a:cubicBezTo>
                  <a:cubicBezTo>
                    <a:pt x="3199" y="3686"/>
                    <a:pt x="2185" y="4214"/>
                    <a:pt x="1259" y="4526"/>
                  </a:cubicBezTo>
                  <a:cubicBezTo>
                    <a:pt x="1228" y="4534"/>
                    <a:pt x="1199" y="4549"/>
                    <a:pt x="1176" y="4572"/>
                  </a:cubicBezTo>
                  <a:cubicBezTo>
                    <a:pt x="1164" y="4414"/>
                    <a:pt x="1136" y="4262"/>
                    <a:pt x="1090" y="4113"/>
                  </a:cubicBezTo>
                  <a:cubicBezTo>
                    <a:pt x="1038" y="3947"/>
                    <a:pt x="916" y="3876"/>
                    <a:pt x="792" y="3876"/>
                  </a:cubicBezTo>
                  <a:cubicBezTo>
                    <a:pt x="578" y="3876"/>
                    <a:pt x="358" y="4085"/>
                    <a:pt x="480" y="4371"/>
                  </a:cubicBezTo>
                  <a:cubicBezTo>
                    <a:pt x="740" y="4973"/>
                    <a:pt x="548" y="5629"/>
                    <a:pt x="124" y="6099"/>
                  </a:cubicBezTo>
                  <a:cubicBezTo>
                    <a:pt x="1" y="6232"/>
                    <a:pt x="113" y="6466"/>
                    <a:pt x="267" y="6466"/>
                  </a:cubicBezTo>
                  <a:cubicBezTo>
                    <a:pt x="302" y="6466"/>
                    <a:pt x="339" y="6454"/>
                    <a:pt x="377" y="6426"/>
                  </a:cubicBezTo>
                  <a:cubicBezTo>
                    <a:pt x="632" y="6231"/>
                    <a:pt x="838" y="5979"/>
                    <a:pt x="978" y="5689"/>
                  </a:cubicBezTo>
                  <a:cubicBezTo>
                    <a:pt x="1050" y="5683"/>
                    <a:pt x="1126" y="5680"/>
                    <a:pt x="1205" y="5680"/>
                  </a:cubicBezTo>
                  <a:cubicBezTo>
                    <a:pt x="2230" y="5680"/>
                    <a:pt x="3792" y="6225"/>
                    <a:pt x="3569" y="7603"/>
                  </a:cubicBezTo>
                  <a:cubicBezTo>
                    <a:pt x="3385" y="8729"/>
                    <a:pt x="2551" y="9514"/>
                    <a:pt x="1471" y="9586"/>
                  </a:cubicBezTo>
                  <a:cubicBezTo>
                    <a:pt x="1355" y="9572"/>
                    <a:pt x="1241" y="9566"/>
                    <a:pt x="1126" y="9566"/>
                  </a:cubicBezTo>
                  <a:cubicBezTo>
                    <a:pt x="1079" y="9566"/>
                    <a:pt x="1031" y="9567"/>
                    <a:pt x="984" y="9569"/>
                  </a:cubicBezTo>
                  <a:cubicBezTo>
                    <a:pt x="611" y="9586"/>
                    <a:pt x="480" y="10205"/>
                    <a:pt x="889" y="10257"/>
                  </a:cubicBezTo>
                  <a:cubicBezTo>
                    <a:pt x="921" y="10262"/>
                    <a:pt x="950" y="10262"/>
                    <a:pt x="984" y="10265"/>
                  </a:cubicBezTo>
                  <a:lnTo>
                    <a:pt x="984" y="10268"/>
                  </a:lnTo>
                  <a:lnTo>
                    <a:pt x="1030" y="10268"/>
                  </a:lnTo>
                  <a:cubicBezTo>
                    <a:pt x="1143" y="10280"/>
                    <a:pt x="1257" y="10286"/>
                    <a:pt x="1371" y="10286"/>
                  </a:cubicBezTo>
                  <a:cubicBezTo>
                    <a:pt x="1423" y="10286"/>
                    <a:pt x="1474" y="10285"/>
                    <a:pt x="1526" y="10282"/>
                  </a:cubicBezTo>
                  <a:cubicBezTo>
                    <a:pt x="2093" y="10331"/>
                    <a:pt x="2623" y="10529"/>
                    <a:pt x="3013" y="11010"/>
                  </a:cubicBezTo>
                  <a:cubicBezTo>
                    <a:pt x="3799" y="11988"/>
                    <a:pt x="3787" y="14199"/>
                    <a:pt x="1896" y="14199"/>
                  </a:cubicBezTo>
                  <a:cubicBezTo>
                    <a:pt x="1747" y="14199"/>
                    <a:pt x="1586" y="14185"/>
                    <a:pt x="1414" y="14156"/>
                  </a:cubicBezTo>
                  <a:cubicBezTo>
                    <a:pt x="1400" y="14154"/>
                    <a:pt x="1387" y="14153"/>
                    <a:pt x="1374" y="14153"/>
                  </a:cubicBezTo>
                  <a:cubicBezTo>
                    <a:pt x="1288" y="14153"/>
                    <a:pt x="1207" y="14200"/>
                    <a:pt x="1167" y="14280"/>
                  </a:cubicBezTo>
                  <a:cubicBezTo>
                    <a:pt x="1173" y="14211"/>
                    <a:pt x="1176" y="14136"/>
                    <a:pt x="1179" y="14062"/>
                  </a:cubicBezTo>
                  <a:cubicBezTo>
                    <a:pt x="1191" y="13872"/>
                    <a:pt x="1056" y="13791"/>
                    <a:pt x="913" y="13791"/>
                  </a:cubicBezTo>
                  <a:cubicBezTo>
                    <a:pt x="729" y="13791"/>
                    <a:pt x="533" y="13925"/>
                    <a:pt x="623" y="14136"/>
                  </a:cubicBezTo>
                  <a:cubicBezTo>
                    <a:pt x="821" y="14606"/>
                    <a:pt x="746" y="15202"/>
                    <a:pt x="623" y="15681"/>
                  </a:cubicBezTo>
                  <a:cubicBezTo>
                    <a:pt x="594" y="15798"/>
                    <a:pt x="680" y="15868"/>
                    <a:pt x="768" y="15868"/>
                  </a:cubicBezTo>
                  <a:cubicBezTo>
                    <a:pt x="828" y="15868"/>
                    <a:pt x="890" y="15836"/>
                    <a:pt x="918" y="15764"/>
                  </a:cubicBezTo>
                  <a:cubicBezTo>
                    <a:pt x="955" y="15669"/>
                    <a:pt x="984" y="15575"/>
                    <a:pt x="1007" y="15477"/>
                  </a:cubicBezTo>
                  <a:cubicBezTo>
                    <a:pt x="1050" y="15489"/>
                    <a:pt x="1093" y="15497"/>
                    <a:pt x="1136" y="15497"/>
                  </a:cubicBezTo>
                  <a:cubicBezTo>
                    <a:pt x="1199" y="15494"/>
                    <a:pt x="1263" y="15493"/>
                    <a:pt x="1326" y="15493"/>
                  </a:cubicBezTo>
                  <a:cubicBezTo>
                    <a:pt x="2329" y="15493"/>
                    <a:pt x="3272" y="15886"/>
                    <a:pt x="3563" y="16964"/>
                  </a:cubicBezTo>
                  <a:cubicBezTo>
                    <a:pt x="3829" y="17952"/>
                    <a:pt x="3271" y="19373"/>
                    <a:pt x="2186" y="19373"/>
                  </a:cubicBezTo>
                  <a:cubicBezTo>
                    <a:pt x="2043" y="19373"/>
                    <a:pt x="1890" y="19348"/>
                    <a:pt x="1729" y="19294"/>
                  </a:cubicBezTo>
                  <a:cubicBezTo>
                    <a:pt x="1712" y="19288"/>
                    <a:pt x="1696" y="19285"/>
                    <a:pt x="1680" y="19285"/>
                  </a:cubicBezTo>
                  <a:cubicBezTo>
                    <a:pt x="1532" y="19285"/>
                    <a:pt x="1440" y="19533"/>
                    <a:pt x="1603" y="19601"/>
                  </a:cubicBezTo>
                  <a:cubicBezTo>
                    <a:pt x="1838" y="19701"/>
                    <a:pt x="2068" y="19746"/>
                    <a:pt x="2289" y="19746"/>
                  </a:cubicBezTo>
                  <a:cubicBezTo>
                    <a:pt x="3429" y="19746"/>
                    <a:pt x="4311" y="18535"/>
                    <a:pt x="4282" y="17368"/>
                  </a:cubicBezTo>
                  <a:cubicBezTo>
                    <a:pt x="4236" y="15949"/>
                    <a:pt x="3018" y="14782"/>
                    <a:pt x="1640" y="14782"/>
                  </a:cubicBezTo>
                  <a:cubicBezTo>
                    <a:pt x="1472" y="14782"/>
                    <a:pt x="1301" y="14799"/>
                    <a:pt x="1130" y="14835"/>
                  </a:cubicBezTo>
                  <a:cubicBezTo>
                    <a:pt x="1142" y="14718"/>
                    <a:pt x="1150" y="14598"/>
                    <a:pt x="1153" y="14480"/>
                  </a:cubicBezTo>
                  <a:cubicBezTo>
                    <a:pt x="1185" y="14532"/>
                    <a:pt x="1233" y="14569"/>
                    <a:pt x="1293" y="14583"/>
                  </a:cubicBezTo>
                  <a:cubicBezTo>
                    <a:pt x="1498" y="14634"/>
                    <a:pt x="1703" y="14659"/>
                    <a:pt x="1904" y="14659"/>
                  </a:cubicBezTo>
                  <a:cubicBezTo>
                    <a:pt x="3163" y="14659"/>
                    <a:pt x="4294" y="13707"/>
                    <a:pt x="4336" y="12337"/>
                  </a:cubicBezTo>
                  <a:cubicBezTo>
                    <a:pt x="4371" y="11222"/>
                    <a:pt x="3683" y="10400"/>
                    <a:pt x="2778" y="9953"/>
                  </a:cubicBezTo>
                  <a:cubicBezTo>
                    <a:pt x="3649" y="9523"/>
                    <a:pt x="4302" y="8706"/>
                    <a:pt x="4291" y="7603"/>
                  </a:cubicBezTo>
                  <a:cubicBezTo>
                    <a:pt x="4279" y="6030"/>
                    <a:pt x="2881" y="4981"/>
                    <a:pt x="1440" y="4964"/>
                  </a:cubicBezTo>
                  <a:cubicBezTo>
                    <a:pt x="2778" y="4686"/>
                    <a:pt x="4282" y="3589"/>
                    <a:pt x="4187" y="2073"/>
                  </a:cubicBezTo>
                  <a:cubicBezTo>
                    <a:pt x="4132" y="1176"/>
                    <a:pt x="3235" y="1"/>
                    <a:pt x="227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64"/>
          <p:cNvSpPr/>
          <p:nvPr/>
        </p:nvSpPr>
        <p:spPr>
          <a:xfrm>
            <a:off x="318947" y="3007332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4"/>
          <p:cNvSpPr/>
          <p:nvPr/>
        </p:nvSpPr>
        <p:spPr>
          <a:xfrm rot="-1177723">
            <a:off x="7987946" y="318509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64"/>
          <p:cNvGrpSpPr/>
          <p:nvPr/>
        </p:nvGrpSpPr>
        <p:grpSpPr>
          <a:xfrm>
            <a:off x="6985071" y="1516364"/>
            <a:ext cx="394851" cy="387434"/>
            <a:chOff x="1652700" y="3233600"/>
            <a:chExt cx="243525" cy="238950"/>
          </a:xfrm>
        </p:grpSpPr>
        <p:sp>
          <p:nvSpPr>
            <p:cNvPr id="684" name="Google Shape;684;p64"/>
            <p:cNvSpPr/>
            <p:nvPr/>
          </p:nvSpPr>
          <p:spPr>
            <a:xfrm>
              <a:off x="1703900" y="3244775"/>
              <a:ext cx="183975" cy="176100"/>
            </a:xfrm>
            <a:custGeom>
              <a:avLst/>
              <a:gdLst/>
              <a:ahLst/>
              <a:cxnLst/>
              <a:rect l="l" t="t" r="r" b="b"/>
              <a:pathLst>
                <a:path w="7359" h="7044" extrusionOk="0">
                  <a:moveTo>
                    <a:pt x="4124" y="2368"/>
                  </a:moveTo>
                  <a:cubicBezTo>
                    <a:pt x="4220" y="2368"/>
                    <a:pt x="4330" y="2395"/>
                    <a:pt x="4426" y="2395"/>
                  </a:cubicBezTo>
                  <a:cubicBezTo>
                    <a:pt x="4461" y="2395"/>
                    <a:pt x="4495" y="2392"/>
                    <a:pt x="4525" y="2382"/>
                  </a:cubicBezTo>
                  <a:cubicBezTo>
                    <a:pt x="4573" y="2453"/>
                    <a:pt x="4620" y="2525"/>
                    <a:pt x="4692" y="2572"/>
                  </a:cubicBezTo>
                  <a:lnTo>
                    <a:pt x="4739" y="2596"/>
                  </a:lnTo>
                  <a:cubicBezTo>
                    <a:pt x="4763" y="2691"/>
                    <a:pt x="4811" y="2787"/>
                    <a:pt x="4811" y="2882"/>
                  </a:cubicBezTo>
                  <a:lnTo>
                    <a:pt x="4811" y="2906"/>
                  </a:lnTo>
                  <a:cubicBezTo>
                    <a:pt x="4811" y="2953"/>
                    <a:pt x="4811" y="2977"/>
                    <a:pt x="4811" y="3025"/>
                  </a:cubicBezTo>
                  <a:cubicBezTo>
                    <a:pt x="4763" y="3120"/>
                    <a:pt x="4692" y="3239"/>
                    <a:pt x="4620" y="3334"/>
                  </a:cubicBezTo>
                  <a:cubicBezTo>
                    <a:pt x="4573" y="3382"/>
                    <a:pt x="4763" y="3430"/>
                    <a:pt x="4739" y="3477"/>
                  </a:cubicBezTo>
                  <a:cubicBezTo>
                    <a:pt x="4752" y="3452"/>
                    <a:pt x="4758" y="3442"/>
                    <a:pt x="4759" y="3442"/>
                  </a:cubicBezTo>
                  <a:lnTo>
                    <a:pt x="4759" y="3442"/>
                  </a:lnTo>
                  <a:cubicBezTo>
                    <a:pt x="4764" y="3442"/>
                    <a:pt x="4664" y="3672"/>
                    <a:pt x="4644" y="3691"/>
                  </a:cubicBezTo>
                  <a:cubicBezTo>
                    <a:pt x="4596" y="3715"/>
                    <a:pt x="4477" y="3811"/>
                    <a:pt x="4454" y="3858"/>
                  </a:cubicBezTo>
                  <a:cubicBezTo>
                    <a:pt x="4406" y="3906"/>
                    <a:pt x="4340" y="3906"/>
                    <a:pt x="4275" y="3906"/>
                  </a:cubicBezTo>
                  <a:cubicBezTo>
                    <a:pt x="4209" y="3906"/>
                    <a:pt x="4144" y="3906"/>
                    <a:pt x="4096" y="3953"/>
                  </a:cubicBezTo>
                  <a:cubicBezTo>
                    <a:pt x="4049" y="4025"/>
                    <a:pt x="3977" y="4073"/>
                    <a:pt x="3930" y="4120"/>
                  </a:cubicBezTo>
                  <a:lnTo>
                    <a:pt x="3882" y="4144"/>
                  </a:lnTo>
                  <a:lnTo>
                    <a:pt x="3787" y="4168"/>
                  </a:lnTo>
                  <a:cubicBezTo>
                    <a:pt x="3692" y="4168"/>
                    <a:pt x="3787" y="4025"/>
                    <a:pt x="3692" y="4025"/>
                  </a:cubicBezTo>
                  <a:cubicBezTo>
                    <a:pt x="3668" y="4001"/>
                    <a:pt x="3525" y="4001"/>
                    <a:pt x="3525" y="3977"/>
                  </a:cubicBezTo>
                  <a:cubicBezTo>
                    <a:pt x="3501" y="3953"/>
                    <a:pt x="3310" y="3644"/>
                    <a:pt x="3287" y="3620"/>
                  </a:cubicBezTo>
                  <a:cubicBezTo>
                    <a:pt x="3215" y="3334"/>
                    <a:pt x="3239" y="3453"/>
                    <a:pt x="3168" y="3168"/>
                  </a:cubicBezTo>
                  <a:cubicBezTo>
                    <a:pt x="3168" y="3144"/>
                    <a:pt x="3168" y="3144"/>
                    <a:pt x="3144" y="3120"/>
                  </a:cubicBezTo>
                  <a:lnTo>
                    <a:pt x="3168" y="3096"/>
                  </a:lnTo>
                  <a:cubicBezTo>
                    <a:pt x="3215" y="3072"/>
                    <a:pt x="3239" y="3048"/>
                    <a:pt x="3287" y="3025"/>
                  </a:cubicBezTo>
                  <a:cubicBezTo>
                    <a:pt x="3287" y="3025"/>
                    <a:pt x="3453" y="2667"/>
                    <a:pt x="3453" y="2667"/>
                  </a:cubicBezTo>
                  <a:cubicBezTo>
                    <a:pt x="3620" y="2548"/>
                    <a:pt x="3811" y="2453"/>
                    <a:pt x="4025" y="2382"/>
                  </a:cubicBezTo>
                  <a:cubicBezTo>
                    <a:pt x="4055" y="2372"/>
                    <a:pt x="4088" y="2368"/>
                    <a:pt x="4124" y="2368"/>
                  </a:cubicBezTo>
                  <a:close/>
                  <a:moveTo>
                    <a:pt x="6549" y="0"/>
                  </a:moveTo>
                  <a:cubicBezTo>
                    <a:pt x="5144" y="119"/>
                    <a:pt x="3811" y="619"/>
                    <a:pt x="2691" y="1453"/>
                  </a:cubicBezTo>
                  <a:cubicBezTo>
                    <a:pt x="2120" y="1882"/>
                    <a:pt x="1548" y="2358"/>
                    <a:pt x="1024" y="2858"/>
                  </a:cubicBezTo>
                  <a:cubicBezTo>
                    <a:pt x="786" y="3096"/>
                    <a:pt x="548" y="3334"/>
                    <a:pt x="334" y="3596"/>
                  </a:cubicBezTo>
                  <a:cubicBezTo>
                    <a:pt x="143" y="3787"/>
                    <a:pt x="24" y="4049"/>
                    <a:pt x="0" y="4334"/>
                  </a:cubicBezTo>
                  <a:cubicBezTo>
                    <a:pt x="24" y="4525"/>
                    <a:pt x="96" y="4715"/>
                    <a:pt x="238" y="4858"/>
                  </a:cubicBezTo>
                  <a:cubicBezTo>
                    <a:pt x="286" y="4930"/>
                    <a:pt x="357" y="5001"/>
                    <a:pt x="429" y="5049"/>
                  </a:cubicBezTo>
                  <a:lnTo>
                    <a:pt x="2167" y="6883"/>
                  </a:lnTo>
                  <a:cubicBezTo>
                    <a:pt x="2286" y="6990"/>
                    <a:pt x="2435" y="7043"/>
                    <a:pt x="2584" y="7043"/>
                  </a:cubicBezTo>
                  <a:cubicBezTo>
                    <a:pt x="2733" y="7043"/>
                    <a:pt x="2882" y="6990"/>
                    <a:pt x="3001" y="6883"/>
                  </a:cubicBezTo>
                  <a:cubicBezTo>
                    <a:pt x="3692" y="6240"/>
                    <a:pt x="4358" y="5573"/>
                    <a:pt x="5025" y="4882"/>
                  </a:cubicBezTo>
                  <a:cubicBezTo>
                    <a:pt x="5359" y="4549"/>
                    <a:pt x="5692" y="4168"/>
                    <a:pt x="5978" y="3811"/>
                  </a:cubicBezTo>
                  <a:cubicBezTo>
                    <a:pt x="6263" y="3406"/>
                    <a:pt x="6502" y="2977"/>
                    <a:pt x="6668" y="2501"/>
                  </a:cubicBezTo>
                  <a:lnTo>
                    <a:pt x="7311" y="1000"/>
                  </a:lnTo>
                  <a:cubicBezTo>
                    <a:pt x="7359" y="786"/>
                    <a:pt x="7311" y="572"/>
                    <a:pt x="7145" y="429"/>
                  </a:cubicBezTo>
                  <a:lnTo>
                    <a:pt x="7168" y="429"/>
                  </a:lnTo>
                  <a:cubicBezTo>
                    <a:pt x="7121" y="405"/>
                    <a:pt x="7097" y="381"/>
                    <a:pt x="7073" y="357"/>
                  </a:cubicBezTo>
                  <a:cubicBezTo>
                    <a:pt x="6978" y="143"/>
                    <a:pt x="6764" y="0"/>
                    <a:pt x="65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64"/>
            <p:cNvSpPr/>
            <p:nvPr/>
          </p:nvSpPr>
          <p:spPr>
            <a:xfrm>
              <a:off x="1655675" y="3382875"/>
              <a:ext cx="89325" cy="89675"/>
            </a:xfrm>
            <a:custGeom>
              <a:avLst/>
              <a:gdLst/>
              <a:ahLst/>
              <a:cxnLst/>
              <a:rect l="l" t="t" r="r" b="b"/>
              <a:pathLst>
                <a:path w="3573" h="3587" extrusionOk="0">
                  <a:moveTo>
                    <a:pt x="1795" y="0"/>
                  </a:moveTo>
                  <a:cubicBezTo>
                    <a:pt x="1698" y="0"/>
                    <a:pt x="1601" y="26"/>
                    <a:pt x="1524" y="73"/>
                  </a:cubicBezTo>
                  <a:cubicBezTo>
                    <a:pt x="1286" y="239"/>
                    <a:pt x="1096" y="430"/>
                    <a:pt x="929" y="668"/>
                  </a:cubicBezTo>
                  <a:cubicBezTo>
                    <a:pt x="786" y="882"/>
                    <a:pt x="691" y="1097"/>
                    <a:pt x="596" y="1335"/>
                  </a:cubicBezTo>
                  <a:cubicBezTo>
                    <a:pt x="453" y="1740"/>
                    <a:pt x="381" y="2168"/>
                    <a:pt x="215" y="2573"/>
                  </a:cubicBezTo>
                  <a:cubicBezTo>
                    <a:pt x="191" y="2621"/>
                    <a:pt x="167" y="2668"/>
                    <a:pt x="143" y="2716"/>
                  </a:cubicBezTo>
                  <a:cubicBezTo>
                    <a:pt x="0" y="2954"/>
                    <a:pt x="48" y="3240"/>
                    <a:pt x="238" y="3430"/>
                  </a:cubicBezTo>
                  <a:cubicBezTo>
                    <a:pt x="337" y="3529"/>
                    <a:pt x="479" y="3586"/>
                    <a:pt x="627" y="3586"/>
                  </a:cubicBezTo>
                  <a:cubicBezTo>
                    <a:pt x="728" y="3586"/>
                    <a:pt x="832" y="3560"/>
                    <a:pt x="929" y="3502"/>
                  </a:cubicBezTo>
                  <a:lnTo>
                    <a:pt x="977" y="3478"/>
                  </a:lnTo>
                  <a:cubicBezTo>
                    <a:pt x="1810" y="3145"/>
                    <a:pt x="2810" y="3073"/>
                    <a:pt x="3406" y="2311"/>
                  </a:cubicBezTo>
                  <a:cubicBezTo>
                    <a:pt x="3499" y="2195"/>
                    <a:pt x="3569" y="2056"/>
                    <a:pt x="3572" y="1917"/>
                  </a:cubicBezTo>
                  <a:lnTo>
                    <a:pt x="3572" y="1917"/>
                  </a:lnTo>
                  <a:cubicBezTo>
                    <a:pt x="3572" y="1921"/>
                    <a:pt x="3572" y="1926"/>
                    <a:pt x="3572" y="1930"/>
                  </a:cubicBezTo>
                  <a:lnTo>
                    <a:pt x="3572" y="1906"/>
                  </a:lnTo>
                  <a:cubicBezTo>
                    <a:pt x="3572" y="1910"/>
                    <a:pt x="3572" y="1913"/>
                    <a:pt x="3572" y="1917"/>
                  </a:cubicBezTo>
                  <a:lnTo>
                    <a:pt x="3572" y="1917"/>
                  </a:lnTo>
                  <a:cubicBezTo>
                    <a:pt x="3570" y="1780"/>
                    <a:pt x="3523" y="1665"/>
                    <a:pt x="3453" y="1573"/>
                  </a:cubicBezTo>
                  <a:cubicBezTo>
                    <a:pt x="3330" y="1435"/>
                    <a:pt x="3158" y="1356"/>
                    <a:pt x="2987" y="1356"/>
                  </a:cubicBezTo>
                  <a:cubicBezTo>
                    <a:pt x="2893" y="1356"/>
                    <a:pt x="2800" y="1379"/>
                    <a:pt x="2715" y="1430"/>
                  </a:cubicBezTo>
                  <a:cubicBezTo>
                    <a:pt x="2596" y="1501"/>
                    <a:pt x="2477" y="1573"/>
                    <a:pt x="2358" y="1621"/>
                  </a:cubicBezTo>
                  <a:cubicBezTo>
                    <a:pt x="2406" y="1335"/>
                    <a:pt x="2429" y="1025"/>
                    <a:pt x="2406" y="739"/>
                  </a:cubicBezTo>
                  <a:cubicBezTo>
                    <a:pt x="2406" y="692"/>
                    <a:pt x="2382" y="644"/>
                    <a:pt x="2382" y="597"/>
                  </a:cubicBezTo>
                  <a:cubicBezTo>
                    <a:pt x="2382" y="501"/>
                    <a:pt x="2358" y="382"/>
                    <a:pt x="2310" y="287"/>
                  </a:cubicBezTo>
                  <a:cubicBezTo>
                    <a:pt x="2215" y="144"/>
                    <a:pt x="2096" y="49"/>
                    <a:pt x="1953" y="25"/>
                  </a:cubicBezTo>
                  <a:cubicBezTo>
                    <a:pt x="1902" y="8"/>
                    <a:pt x="1849" y="0"/>
                    <a:pt x="1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64"/>
            <p:cNvSpPr/>
            <p:nvPr/>
          </p:nvSpPr>
          <p:spPr>
            <a:xfrm>
              <a:off x="1767225" y="3300400"/>
              <a:ext cx="70875" cy="51525"/>
            </a:xfrm>
            <a:custGeom>
              <a:avLst/>
              <a:gdLst/>
              <a:ahLst/>
              <a:cxnLst/>
              <a:rect l="l" t="t" r="r" b="b"/>
              <a:pathLst>
                <a:path w="2835" h="2061" extrusionOk="0">
                  <a:moveTo>
                    <a:pt x="1316" y="471"/>
                  </a:moveTo>
                  <a:cubicBezTo>
                    <a:pt x="1762" y="471"/>
                    <a:pt x="2169" y="1041"/>
                    <a:pt x="1825" y="1443"/>
                  </a:cubicBezTo>
                  <a:cubicBezTo>
                    <a:pt x="1702" y="1575"/>
                    <a:pt x="1542" y="1636"/>
                    <a:pt x="1384" y="1636"/>
                  </a:cubicBezTo>
                  <a:cubicBezTo>
                    <a:pt x="1144" y="1636"/>
                    <a:pt x="911" y="1496"/>
                    <a:pt x="825" y="1252"/>
                  </a:cubicBezTo>
                  <a:cubicBezTo>
                    <a:pt x="730" y="1014"/>
                    <a:pt x="801" y="752"/>
                    <a:pt x="992" y="585"/>
                  </a:cubicBezTo>
                  <a:cubicBezTo>
                    <a:pt x="1095" y="505"/>
                    <a:pt x="1207" y="471"/>
                    <a:pt x="1316" y="471"/>
                  </a:cubicBezTo>
                  <a:close/>
                  <a:moveTo>
                    <a:pt x="1485" y="0"/>
                  </a:moveTo>
                  <a:cubicBezTo>
                    <a:pt x="1233" y="0"/>
                    <a:pt x="973" y="103"/>
                    <a:pt x="754" y="347"/>
                  </a:cubicBezTo>
                  <a:cubicBezTo>
                    <a:pt x="0" y="1118"/>
                    <a:pt x="736" y="2060"/>
                    <a:pt x="1502" y="2060"/>
                  </a:cubicBezTo>
                  <a:cubicBezTo>
                    <a:pt x="1801" y="2060"/>
                    <a:pt x="2105" y="1916"/>
                    <a:pt x="2325" y="1562"/>
                  </a:cubicBezTo>
                  <a:cubicBezTo>
                    <a:pt x="2834" y="807"/>
                    <a:pt x="2192" y="0"/>
                    <a:pt x="1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4"/>
            <p:cNvSpPr/>
            <p:nvPr/>
          </p:nvSpPr>
          <p:spPr>
            <a:xfrm>
              <a:off x="1824100" y="3275800"/>
              <a:ext cx="33050" cy="23475"/>
            </a:xfrm>
            <a:custGeom>
              <a:avLst/>
              <a:gdLst/>
              <a:ahLst/>
              <a:cxnLst/>
              <a:rect l="l" t="t" r="r" b="b"/>
              <a:pathLst>
                <a:path w="1322" h="939" extrusionOk="0">
                  <a:moveTo>
                    <a:pt x="652" y="0"/>
                  </a:moveTo>
                  <a:cubicBezTo>
                    <a:pt x="537" y="0"/>
                    <a:pt x="417" y="48"/>
                    <a:pt x="312" y="164"/>
                  </a:cubicBezTo>
                  <a:cubicBezTo>
                    <a:pt x="0" y="495"/>
                    <a:pt x="311" y="939"/>
                    <a:pt x="667" y="939"/>
                  </a:cubicBezTo>
                  <a:cubicBezTo>
                    <a:pt x="772" y="939"/>
                    <a:pt x="881" y="900"/>
                    <a:pt x="979" y="807"/>
                  </a:cubicBezTo>
                  <a:cubicBezTo>
                    <a:pt x="1321" y="465"/>
                    <a:pt x="1010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4"/>
            <p:cNvSpPr/>
            <p:nvPr/>
          </p:nvSpPr>
          <p:spPr>
            <a:xfrm>
              <a:off x="1652700" y="3233600"/>
              <a:ext cx="243525" cy="236925"/>
            </a:xfrm>
            <a:custGeom>
              <a:avLst/>
              <a:gdLst/>
              <a:ahLst/>
              <a:cxnLst/>
              <a:rect l="l" t="t" r="r" b="b"/>
              <a:pathLst>
                <a:path w="9741" h="9477" extrusionOk="0">
                  <a:moveTo>
                    <a:pt x="3930" y="2448"/>
                  </a:moveTo>
                  <a:lnTo>
                    <a:pt x="3930" y="2448"/>
                  </a:lnTo>
                  <a:cubicBezTo>
                    <a:pt x="3644" y="2733"/>
                    <a:pt x="3382" y="3043"/>
                    <a:pt x="3120" y="3353"/>
                  </a:cubicBezTo>
                  <a:cubicBezTo>
                    <a:pt x="2858" y="3638"/>
                    <a:pt x="2596" y="3924"/>
                    <a:pt x="2334" y="4186"/>
                  </a:cubicBezTo>
                  <a:cubicBezTo>
                    <a:pt x="2239" y="4305"/>
                    <a:pt x="2120" y="4424"/>
                    <a:pt x="2001" y="4520"/>
                  </a:cubicBezTo>
                  <a:cubicBezTo>
                    <a:pt x="1667" y="4186"/>
                    <a:pt x="1310" y="3829"/>
                    <a:pt x="953" y="3519"/>
                  </a:cubicBezTo>
                  <a:cubicBezTo>
                    <a:pt x="1953" y="3210"/>
                    <a:pt x="2953" y="2805"/>
                    <a:pt x="3930" y="2448"/>
                  </a:cubicBezTo>
                  <a:close/>
                  <a:moveTo>
                    <a:pt x="2763" y="6282"/>
                  </a:moveTo>
                  <a:cubicBezTo>
                    <a:pt x="3025" y="6377"/>
                    <a:pt x="3239" y="6568"/>
                    <a:pt x="3358" y="6806"/>
                  </a:cubicBezTo>
                  <a:cubicBezTo>
                    <a:pt x="3310" y="7020"/>
                    <a:pt x="3168" y="7163"/>
                    <a:pt x="2977" y="7234"/>
                  </a:cubicBezTo>
                  <a:cubicBezTo>
                    <a:pt x="2739" y="7306"/>
                    <a:pt x="2477" y="7353"/>
                    <a:pt x="2239" y="7377"/>
                  </a:cubicBezTo>
                  <a:cubicBezTo>
                    <a:pt x="2239" y="7044"/>
                    <a:pt x="2310" y="6734"/>
                    <a:pt x="2453" y="6472"/>
                  </a:cubicBezTo>
                  <a:lnTo>
                    <a:pt x="2429" y="6472"/>
                  </a:lnTo>
                  <a:cubicBezTo>
                    <a:pt x="2525" y="6377"/>
                    <a:pt x="2644" y="6306"/>
                    <a:pt x="2763" y="6282"/>
                  </a:cubicBezTo>
                  <a:close/>
                  <a:moveTo>
                    <a:pt x="7049" y="5925"/>
                  </a:moveTo>
                  <a:lnTo>
                    <a:pt x="7049" y="5925"/>
                  </a:lnTo>
                  <a:cubicBezTo>
                    <a:pt x="6930" y="6282"/>
                    <a:pt x="6787" y="6687"/>
                    <a:pt x="6692" y="7044"/>
                  </a:cubicBezTo>
                  <a:cubicBezTo>
                    <a:pt x="6549" y="7639"/>
                    <a:pt x="6454" y="8235"/>
                    <a:pt x="6311" y="8806"/>
                  </a:cubicBezTo>
                  <a:cubicBezTo>
                    <a:pt x="5906" y="8425"/>
                    <a:pt x="5501" y="8068"/>
                    <a:pt x="5097" y="7711"/>
                  </a:cubicBezTo>
                  <a:cubicBezTo>
                    <a:pt x="5263" y="7568"/>
                    <a:pt x="5430" y="7425"/>
                    <a:pt x="5573" y="7258"/>
                  </a:cubicBezTo>
                  <a:cubicBezTo>
                    <a:pt x="5859" y="6996"/>
                    <a:pt x="6287" y="6591"/>
                    <a:pt x="6597" y="6329"/>
                  </a:cubicBezTo>
                  <a:lnTo>
                    <a:pt x="7049" y="5925"/>
                  </a:lnTo>
                  <a:close/>
                  <a:moveTo>
                    <a:pt x="2263" y="6187"/>
                  </a:moveTo>
                  <a:lnTo>
                    <a:pt x="2215" y="6210"/>
                  </a:lnTo>
                  <a:cubicBezTo>
                    <a:pt x="1882" y="6615"/>
                    <a:pt x="1667" y="7115"/>
                    <a:pt x="1620" y="7663"/>
                  </a:cubicBezTo>
                  <a:cubicBezTo>
                    <a:pt x="1620" y="7887"/>
                    <a:pt x="1810" y="7965"/>
                    <a:pt x="1996" y="7965"/>
                  </a:cubicBezTo>
                  <a:cubicBezTo>
                    <a:pt x="2047" y="7965"/>
                    <a:pt x="2097" y="7959"/>
                    <a:pt x="2144" y="7949"/>
                  </a:cubicBezTo>
                  <a:cubicBezTo>
                    <a:pt x="2644" y="7925"/>
                    <a:pt x="3120" y="7734"/>
                    <a:pt x="3477" y="7401"/>
                  </a:cubicBezTo>
                  <a:cubicBezTo>
                    <a:pt x="3477" y="7449"/>
                    <a:pt x="3477" y="7472"/>
                    <a:pt x="3477" y="7496"/>
                  </a:cubicBezTo>
                  <a:cubicBezTo>
                    <a:pt x="3310" y="8639"/>
                    <a:pt x="2024" y="8973"/>
                    <a:pt x="1048" y="9068"/>
                  </a:cubicBezTo>
                  <a:lnTo>
                    <a:pt x="1024" y="9068"/>
                  </a:lnTo>
                  <a:lnTo>
                    <a:pt x="548" y="9116"/>
                  </a:lnTo>
                  <a:cubicBezTo>
                    <a:pt x="596" y="8616"/>
                    <a:pt x="667" y="8139"/>
                    <a:pt x="810" y="7639"/>
                  </a:cubicBezTo>
                  <a:cubicBezTo>
                    <a:pt x="953" y="7187"/>
                    <a:pt x="1096" y="6639"/>
                    <a:pt x="1548" y="6377"/>
                  </a:cubicBezTo>
                  <a:cubicBezTo>
                    <a:pt x="1762" y="6258"/>
                    <a:pt x="2001" y="6187"/>
                    <a:pt x="2263" y="6187"/>
                  </a:cubicBezTo>
                  <a:close/>
                  <a:moveTo>
                    <a:pt x="8660" y="1"/>
                  </a:moveTo>
                  <a:cubicBezTo>
                    <a:pt x="8579" y="1"/>
                    <a:pt x="8502" y="7"/>
                    <a:pt x="8431" y="19"/>
                  </a:cubicBezTo>
                  <a:cubicBezTo>
                    <a:pt x="8216" y="42"/>
                    <a:pt x="8026" y="90"/>
                    <a:pt x="7835" y="138"/>
                  </a:cubicBezTo>
                  <a:cubicBezTo>
                    <a:pt x="6930" y="352"/>
                    <a:pt x="6097" y="733"/>
                    <a:pt x="5335" y="1257"/>
                  </a:cubicBezTo>
                  <a:cubicBezTo>
                    <a:pt x="5025" y="1447"/>
                    <a:pt x="4739" y="1686"/>
                    <a:pt x="4477" y="1924"/>
                  </a:cubicBezTo>
                  <a:lnTo>
                    <a:pt x="4454" y="1924"/>
                  </a:lnTo>
                  <a:cubicBezTo>
                    <a:pt x="3549" y="2114"/>
                    <a:pt x="2667" y="2376"/>
                    <a:pt x="1810" y="2662"/>
                  </a:cubicBezTo>
                  <a:lnTo>
                    <a:pt x="762" y="2995"/>
                  </a:lnTo>
                  <a:cubicBezTo>
                    <a:pt x="548" y="3091"/>
                    <a:pt x="262" y="3067"/>
                    <a:pt x="95" y="3257"/>
                  </a:cubicBezTo>
                  <a:cubicBezTo>
                    <a:pt x="0" y="3376"/>
                    <a:pt x="24" y="3543"/>
                    <a:pt x="143" y="3638"/>
                  </a:cubicBezTo>
                  <a:cubicBezTo>
                    <a:pt x="572" y="3972"/>
                    <a:pt x="953" y="4305"/>
                    <a:pt x="1334" y="4662"/>
                  </a:cubicBezTo>
                  <a:cubicBezTo>
                    <a:pt x="1667" y="4996"/>
                    <a:pt x="2001" y="5329"/>
                    <a:pt x="2334" y="5663"/>
                  </a:cubicBezTo>
                  <a:cubicBezTo>
                    <a:pt x="2264" y="5653"/>
                    <a:pt x="2193" y="5648"/>
                    <a:pt x="2122" y="5648"/>
                  </a:cubicBezTo>
                  <a:cubicBezTo>
                    <a:pt x="1689" y="5648"/>
                    <a:pt x="1256" y="5829"/>
                    <a:pt x="929" y="6115"/>
                  </a:cubicBezTo>
                  <a:cubicBezTo>
                    <a:pt x="167" y="6901"/>
                    <a:pt x="119" y="8282"/>
                    <a:pt x="191" y="9306"/>
                  </a:cubicBezTo>
                  <a:cubicBezTo>
                    <a:pt x="169" y="9391"/>
                    <a:pt x="243" y="9477"/>
                    <a:pt x="327" y="9477"/>
                  </a:cubicBezTo>
                  <a:cubicBezTo>
                    <a:pt x="337" y="9477"/>
                    <a:pt x="347" y="9475"/>
                    <a:pt x="357" y="9473"/>
                  </a:cubicBezTo>
                  <a:lnTo>
                    <a:pt x="691" y="9449"/>
                  </a:lnTo>
                  <a:cubicBezTo>
                    <a:pt x="1524" y="9354"/>
                    <a:pt x="2382" y="9282"/>
                    <a:pt x="3072" y="8782"/>
                  </a:cubicBezTo>
                  <a:cubicBezTo>
                    <a:pt x="3596" y="8425"/>
                    <a:pt x="3906" y="7806"/>
                    <a:pt x="3882" y="7163"/>
                  </a:cubicBezTo>
                  <a:lnTo>
                    <a:pt x="3882" y="7163"/>
                  </a:lnTo>
                  <a:cubicBezTo>
                    <a:pt x="4406" y="7711"/>
                    <a:pt x="5001" y="8163"/>
                    <a:pt x="5573" y="8639"/>
                  </a:cubicBezTo>
                  <a:cubicBezTo>
                    <a:pt x="5835" y="8878"/>
                    <a:pt x="6073" y="9116"/>
                    <a:pt x="6311" y="9354"/>
                  </a:cubicBezTo>
                  <a:cubicBezTo>
                    <a:pt x="6339" y="9382"/>
                    <a:pt x="6375" y="9395"/>
                    <a:pt x="6411" y="9395"/>
                  </a:cubicBezTo>
                  <a:cubicBezTo>
                    <a:pt x="6465" y="9395"/>
                    <a:pt x="6520" y="9364"/>
                    <a:pt x="6549" y="9306"/>
                  </a:cubicBezTo>
                  <a:cubicBezTo>
                    <a:pt x="6835" y="8211"/>
                    <a:pt x="6954" y="7068"/>
                    <a:pt x="7359" y="6020"/>
                  </a:cubicBezTo>
                  <a:cubicBezTo>
                    <a:pt x="7430" y="5829"/>
                    <a:pt x="7502" y="5639"/>
                    <a:pt x="7549" y="5472"/>
                  </a:cubicBezTo>
                  <a:lnTo>
                    <a:pt x="7645" y="5401"/>
                  </a:lnTo>
                  <a:cubicBezTo>
                    <a:pt x="7758" y="5174"/>
                    <a:pt x="7586" y="4946"/>
                    <a:pt x="7379" y="4946"/>
                  </a:cubicBezTo>
                  <a:cubicBezTo>
                    <a:pt x="7326" y="4946"/>
                    <a:pt x="7270" y="4962"/>
                    <a:pt x="7216" y="4996"/>
                  </a:cubicBezTo>
                  <a:cubicBezTo>
                    <a:pt x="6430" y="5829"/>
                    <a:pt x="5597" y="6663"/>
                    <a:pt x="4882" y="7544"/>
                  </a:cubicBezTo>
                  <a:cubicBezTo>
                    <a:pt x="4525" y="7234"/>
                    <a:pt x="4215" y="6925"/>
                    <a:pt x="3906" y="6568"/>
                  </a:cubicBezTo>
                  <a:cubicBezTo>
                    <a:pt x="3334" y="5972"/>
                    <a:pt x="2787" y="5353"/>
                    <a:pt x="2215" y="4758"/>
                  </a:cubicBezTo>
                  <a:lnTo>
                    <a:pt x="2572" y="4424"/>
                  </a:lnTo>
                  <a:cubicBezTo>
                    <a:pt x="2929" y="4067"/>
                    <a:pt x="3287" y="3686"/>
                    <a:pt x="3620" y="3305"/>
                  </a:cubicBezTo>
                  <a:cubicBezTo>
                    <a:pt x="4787" y="1971"/>
                    <a:pt x="6168" y="995"/>
                    <a:pt x="7930" y="662"/>
                  </a:cubicBezTo>
                  <a:cubicBezTo>
                    <a:pt x="8145" y="638"/>
                    <a:pt x="8383" y="590"/>
                    <a:pt x="8597" y="566"/>
                  </a:cubicBezTo>
                  <a:cubicBezTo>
                    <a:pt x="8907" y="566"/>
                    <a:pt x="9145" y="876"/>
                    <a:pt x="9050" y="1162"/>
                  </a:cubicBezTo>
                  <a:cubicBezTo>
                    <a:pt x="8954" y="1971"/>
                    <a:pt x="8764" y="2757"/>
                    <a:pt x="8478" y="3495"/>
                  </a:cubicBezTo>
                  <a:cubicBezTo>
                    <a:pt x="8413" y="3627"/>
                    <a:pt x="8527" y="3746"/>
                    <a:pt x="8644" y="3746"/>
                  </a:cubicBezTo>
                  <a:cubicBezTo>
                    <a:pt x="8697" y="3746"/>
                    <a:pt x="8751" y="3722"/>
                    <a:pt x="8788" y="3662"/>
                  </a:cubicBezTo>
                  <a:cubicBezTo>
                    <a:pt x="9026" y="3257"/>
                    <a:pt x="9216" y="2829"/>
                    <a:pt x="9359" y="2400"/>
                  </a:cubicBezTo>
                  <a:cubicBezTo>
                    <a:pt x="9478" y="2019"/>
                    <a:pt x="9550" y="1638"/>
                    <a:pt x="9621" y="1257"/>
                  </a:cubicBezTo>
                  <a:cubicBezTo>
                    <a:pt x="9740" y="709"/>
                    <a:pt x="9431" y="185"/>
                    <a:pt x="8907" y="19"/>
                  </a:cubicBezTo>
                  <a:cubicBezTo>
                    <a:pt x="8823" y="7"/>
                    <a:pt x="8740" y="1"/>
                    <a:pt x="8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9746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8" name="Google Shape;658;p64"/>
          <p:cNvGrpSpPr/>
          <p:nvPr/>
        </p:nvGrpSpPr>
        <p:grpSpPr>
          <a:xfrm>
            <a:off x="1909317" y="1146217"/>
            <a:ext cx="5343781" cy="3592920"/>
            <a:chOff x="1448913" y="909170"/>
            <a:chExt cx="6173500" cy="3217445"/>
          </a:xfrm>
        </p:grpSpPr>
        <p:sp>
          <p:nvSpPr>
            <p:cNvPr id="659" name="Google Shape;659;p64"/>
            <p:cNvSpPr/>
            <p:nvPr/>
          </p:nvSpPr>
          <p:spPr>
            <a:xfrm rot="-57798">
              <a:off x="1448492" y="1150914"/>
              <a:ext cx="5960042" cy="2925600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4"/>
            <p:cNvSpPr/>
            <p:nvPr/>
          </p:nvSpPr>
          <p:spPr>
            <a:xfrm rot="33568">
              <a:off x="1591821" y="936578"/>
              <a:ext cx="5960384" cy="2927183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1" name="Google Shape;661;p64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Hát</a:t>
            </a:r>
            <a:r>
              <a:rPr lang="en-US" dirty="0"/>
              <a:t> </a:t>
            </a:r>
            <a:r>
              <a:rPr lang="en-US" dirty="0" err="1"/>
              <a:t>gõ</a:t>
            </a:r>
            <a:r>
              <a:rPr lang="en-US" dirty="0"/>
              <a:t> </a:t>
            </a:r>
            <a:r>
              <a:rPr lang="en-US" dirty="0" err="1"/>
              <a:t>đệm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663" name="Google Shape;663;p64"/>
          <p:cNvSpPr txBox="1">
            <a:spLocks noGrp="1"/>
          </p:cNvSpPr>
          <p:nvPr>
            <p:ph type="subTitle" idx="2"/>
          </p:nvPr>
        </p:nvSpPr>
        <p:spPr>
          <a:xfrm>
            <a:off x="2602105" y="1421867"/>
            <a:ext cx="389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vi-VN" sz="2000" dirty="0"/>
              <a:t>Mẹ </a:t>
            </a:r>
            <a:r>
              <a:rPr lang="vi-VN" sz="2000" dirty="0">
                <a:solidFill>
                  <a:srgbClr val="FF0000"/>
                </a:solidFill>
              </a:rPr>
              <a:t>ơi</a:t>
            </a:r>
            <a:r>
              <a:rPr lang="vi-VN" sz="2000" dirty="0"/>
              <a:t> có </a:t>
            </a:r>
            <a:r>
              <a:rPr lang="vi-VN" sz="2000" dirty="0">
                <a:solidFill>
                  <a:srgbClr val="FF0000"/>
                </a:solidFill>
              </a:rPr>
              <a:t>biết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thương</a:t>
            </a:r>
            <a:r>
              <a:rPr lang="vi-VN" sz="2000" dirty="0"/>
              <a:t> mẹ </a:t>
            </a:r>
            <a:r>
              <a:rPr lang="vi-VN" sz="2000" dirty="0">
                <a:solidFill>
                  <a:srgbClr val="FF0000"/>
                </a:solidFill>
              </a:rPr>
              <a:t>nhiều</a:t>
            </a:r>
            <a:br>
              <a:rPr lang="vi-VN" sz="2000" dirty="0"/>
            </a:br>
            <a:r>
              <a:rPr lang="vi-VN" sz="2000" dirty="0"/>
              <a:t>Con </a:t>
            </a:r>
            <a:r>
              <a:rPr lang="vi-VN" sz="2000" dirty="0">
                <a:solidFill>
                  <a:srgbClr val="FF0000"/>
                </a:solidFill>
              </a:rPr>
              <a:t>muốn</a:t>
            </a:r>
            <a:r>
              <a:rPr lang="vi-VN" sz="2000" dirty="0"/>
              <a:t> ôm </a:t>
            </a:r>
            <a:r>
              <a:rPr lang="vi-VN" sz="2000" dirty="0">
                <a:solidFill>
                  <a:srgbClr val="FF0000"/>
                </a:solidFill>
              </a:rPr>
              <a:t>mẹ</a:t>
            </a:r>
            <a:r>
              <a:rPr lang="vi-VN" sz="2000" dirty="0"/>
              <a:t> mà </a:t>
            </a:r>
            <a:r>
              <a:rPr lang="vi-VN" sz="2000" dirty="0">
                <a:solidFill>
                  <a:srgbClr val="FF0000"/>
                </a:solidFill>
              </a:rPr>
              <a:t>cười</a:t>
            </a:r>
            <a:r>
              <a:rPr lang="vi-VN" sz="2000" dirty="0"/>
              <a:t> thật </a:t>
            </a:r>
            <a:r>
              <a:rPr lang="vi-VN" sz="2000" dirty="0">
                <a:solidFill>
                  <a:srgbClr val="FF0000"/>
                </a:solidFill>
              </a:rPr>
              <a:t>to</a:t>
            </a:r>
            <a:br>
              <a:rPr lang="vi-VN" sz="2000" dirty="0"/>
            </a:br>
            <a:r>
              <a:rPr lang="vi-VN" sz="2000" dirty="0"/>
              <a:t>Mẹ </a:t>
            </a:r>
            <a:r>
              <a:rPr lang="vi-VN" sz="2000" dirty="0">
                <a:solidFill>
                  <a:srgbClr val="FF0000"/>
                </a:solidFill>
              </a:rPr>
              <a:t>ơi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biết</a:t>
            </a:r>
            <a:r>
              <a:rPr lang="vi-VN" sz="2000" dirty="0"/>
              <a:t> mẹ </a:t>
            </a:r>
            <a:r>
              <a:rPr lang="vi-VN" sz="2000" dirty="0">
                <a:solidFill>
                  <a:srgbClr val="FF0000"/>
                </a:solidFill>
              </a:rPr>
              <a:t>yêu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lắm</a:t>
            </a:r>
            <a:br>
              <a:rPr lang="vi-VN" sz="2000" dirty="0"/>
            </a:br>
            <a:r>
              <a:rPr lang="en-US" sz="2000" dirty="0" err="1"/>
              <a:t>Mỗi</a:t>
            </a:r>
            <a:r>
              <a:rPr lang="vi-VN" sz="2000" dirty="0"/>
              <a:t> </a:t>
            </a:r>
            <a:r>
              <a:rPr lang="vi-VN" sz="2000" dirty="0">
                <a:solidFill>
                  <a:srgbClr val="FF0000"/>
                </a:solidFill>
              </a:rPr>
              <a:t>khi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buồn</a:t>
            </a:r>
            <a:r>
              <a:rPr lang="vi-VN" sz="2000" dirty="0"/>
              <a:t> có </a:t>
            </a:r>
            <a:r>
              <a:rPr lang="vi-VN" sz="2000" dirty="0">
                <a:solidFill>
                  <a:srgbClr val="FF0000"/>
                </a:solidFill>
              </a:rPr>
              <a:t>mẹ</a:t>
            </a:r>
            <a:r>
              <a:rPr lang="vi-VN" sz="2000" dirty="0"/>
              <a:t> kề </a:t>
            </a:r>
            <a:r>
              <a:rPr lang="vi-VN" sz="2000" dirty="0">
                <a:solidFill>
                  <a:srgbClr val="FF0000"/>
                </a:solidFill>
              </a:rPr>
              <a:t>bên</a:t>
            </a:r>
          </a:p>
          <a:p>
            <a:pPr marL="0" lvl="0" indent="0"/>
            <a:endParaRPr lang="en-US" sz="2000" dirty="0"/>
          </a:p>
          <a:p>
            <a:pPr marL="0" lvl="0" indent="0"/>
            <a:r>
              <a:rPr lang="vi-VN" sz="2000" dirty="0"/>
              <a:t>Mái </a:t>
            </a:r>
            <a:r>
              <a:rPr lang="vi-VN" sz="2000" dirty="0">
                <a:solidFill>
                  <a:srgbClr val="FF0000"/>
                </a:solidFill>
              </a:rPr>
              <a:t>tóc</a:t>
            </a:r>
            <a:r>
              <a:rPr lang="vi-VN" sz="2000" dirty="0"/>
              <a:t> mẹ </a:t>
            </a:r>
            <a:r>
              <a:rPr lang="vi-VN" sz="2000" dirty="0">
                <a:solidFill>
                  <a:srgbClr val="FF0000"/>
                </a:solidFill>
              </a:rPr>
              <a:t>thơm</a:t>
            </a:r>
            <a:r>
              <a:rPr lang="vi-VN" sz="2000" dirty="0"/>
              <a:t> ánh </a:t>
            </a:r>
            <a:r>
              <a:rPr lang="vi-VN" sz="2000" dirty="0">
                <a:solidFill>
                  <a:srgbClr val="FF0000"/>
                </a:solidFill>
              </a:rPr>
              <a:t>mắt</a:t>
            </a:r>
            <a:r>
              <a:rPr lang="vi-VN" sz="2000" dirty="0"/>
              <a:t> mẹ </a:t>
            </a:r>
            <a:r>
              <a:rPr lang="vi-VN" sz="2000" dirty="0">
                <a:solidFill>
                  <a:srgbClr val="FF0000"/>
                </a:solidFill>
              </a:rPr>
              <a:t>hiền</a:t>
            </a:r>
            <a:br>
              <a:rPr lang="vi-VN" sz="2000" dirty="0"/>
            </a:br>
            <a:r>
              <a:rPr lang="vi-VN" sz="2000" dirty="0"/>
              <a:t>Thích </a:t>
            </a:r>
            <a:r>
              <a:rPr lang="vi-VN" sz="2000" dirty="0">
                <a:solidFill>
                  <a:srgbClr val="FF0000"/>
                </a:solidFill>
              </a:rPr>
              <a:t>nhất</a:t>
            </a:r>
            <a:r>
              <a:rPr lang="vi-VN" sz="2000" dirty="0"/>
              <a:t> mẹ </a:t>
            </a:r>
            <a:r>
              <a:rPr lang="vi-VN" sz="2000" dirty="0">
                <a:solidFill>
                  <a:srgbClr val="FF0000"/>
                </a:solidFill>
              </a:rPr>
              <a:t>hát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sẽ</a:t>
            </a:r>
            <a:r>
              <a:rPr lang="vi-VN" sz="2000" dirty="0"/>
              <a:t> ngủ </a:t>
            </a:r>
            <a:r>
              <a:rPr lang="vi-VN" sz="2000" dirty="0">
                <a:solidFill>
                  <a:srgbClr val="FF0000"/>
                </a:solidFill>
              </a:rPr>
              <a:t>yên</a:t>
            </a:r>
            <a:br>
              <a:rPr lang="vi-VN" sz="2000" dirty="0"/>
            </a:br>
            <a:r>
              <a:rPr lang="en-US" sz="2000" dirty="0" err="1"/>
              <a:t>Đến</a:t>
            </a:r>
            <a:r>
              <a:rPr lang="en-US" sz="2000" dirty="0"/>
              <a:t> </a:t>
            </a:r>
            <a:r>
              <a:rPr lang="vi-VN" sz="2000" dirty="0">
                <a:solidFill>
                  <a:srgbClr val="FF0000"/>
                </a:solidFill>
              </a:rPr>
              <a:t>lúc</a:t>
            </a:r>
            <a:r>
              <a:rPr lang="vi-VN" sz="2000" dirty="0"/>
              <a:t> con </a:t>
            </a:r>
            <a:r>
              <a:rPr lang="vi-VN" sz="2000" dirty="0">
                <a:solidFill>
                  <a:srgbClr val="FF0000"/>
                </a:solidFill>
              </a:rPr>
              <a:t>lớn</a:t>
            </a:r>
            <a:r>
              <a:rPr lang="vi-VN" sz="2000" dirty="0"/>
              <a:t> hứa </a:t>
            </a:r>
            <a:r>
              <a:rPr lang="vi-VN" sz="2000" dirty="0">
                <a:solidFill>
                  <a:srgbClr val="FF0000"/>
                </a:solidFill>
              </a:rPr>
              <a:t>sẽ</a:t>
            </a:r>
            <a:r>
              <a:rPr lang="vi-VN" sz="2000" dirty="0"/>
              <a:t> chăm </a:t>
            </a:r>
            <a:r>
              <a:rPr lang="vi-VN" sz="2000" dirty="0">
                <a:solidFill>
                  <a:srgbClr val="FF0000"/>
                </a:solidFill>
              </a:rPr>
              <a:t>ngoan</a:t>
            </a:r>
            <a:br>
              <a:rPr lang="vi-VN" sz="2000" dirty="0"/>
            </a:br>
            <a:r>
              <a:rPr lang="vi-VN" sz="2000" dirty="0"/>
              <a:t>Cố </a:t>
            </a:r>
            <a:r>
              <a:rPr lang="vi-VN" sz="2000" dirty="0">
                <a:solidFill>
                  <a:srgbClr val="FF0000"/>
                </a:solidFill>
              </a:rPr>
              <a:t>gắng </a:t>
            </a:r>
            <a:r>
              <a:rPr lang="vi-VN" sz="2000" dirty="0"/>
              <a:t>học </a:t>
            </a:r>
            <a:r>
              <a:rPr lang="vi-VN" sz="2000" dirty="0">
                <a:solidFill>
                  <a:srgbClr val="FF0000"/>
                </a:solidFill>
              </a:rPr>
              <a:t>hành</a:t>
            </a:r>
            <a:r>
              <a:rPr lang="vi-VN" sz="2000" dirty="0"/>
              <a:t> để </a:t>
            </a:r>
            <a:r>
              <a:rPr lang="vi-VN" sz="2000" dirty="0">
                <a:solidFill>
                  <a:srgbClr val="FF0000"/>
                </a:solidFill>
              </a:rPr>
              <a:t>mẹ</a:t>
            </a:r>
            <a:r>
              <a:rPr lang="vi-VN" sz="2000" dirty="0"/>
              <a:t> được </a:t>
            </a:r>
            <a:r>
              <a:rPr lang="vi-VN" sz="2000" dirty="0">
                <a:solidFill>
                  <a:srgbClr val="FF0000"/>
                </a:solidFill>
              </a:rPr>
              <a:t>vui</a:t>
            </a: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666" name="Google Shape;666;p64"/>
          <p:cNvSpPr/>
          <p:nvPr/>
        </p:nvSpPr>
        <p:spPr>
          <a:xfrm>
            <a:off x="6748850" y="12764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7" name="Google Shape;667;p64"/>
          <p:cNvGrpSpPr/>
          <p:nvPr/>
        </p:nvGrpSpPr>
        <p:grpSpPr>
          <a:xfrm>
            <a:off x="7445593" y="3698513"/>
            <a:ext cx="681297" cy="853241"/>
            <a:chOff x="5936575" y="4424950"/>
            <a:chExt cx="599100" cy="750300"/>
          </a:xfrm>
        </p:grpSpPr>
        <p:sp>
          <p:nvSpPr>
            <p:cNvPr id="668" name="Google Shape;668;p64"/>
            <p:cNvSpPr/>
            <p:nvPr/>
          </p:nvSpPr>
          <p:spPr>
            <a:xfrm>
              <a:off x="5936575" y="4424950"/>
              <a:ext cx="599100" cy="630550"/>
            </a:xfrm>
            <a:custGeom>
              <a:avLst/>
              <a:gdLst/>
              <a:ahLst/>
              <a:cxnLst/>
              <a:rect l="l" t="t" r="r" b="b"/>
              <a:pathLst>
                <a:path w="23964" h="25222" extrusionOk="0">
                  <a:moveTo>
                    <a:pt x="10680" y="712"/>
                  </a:moveTo>
                  <a:cubicBezTo>
                    <a:pt x="12738" y="712"/>
                    <a:pt x="14770" y="1100"/>
                    <a:pt x="16379" y="1750"/>
                  </a:cubicBezTo>
                  <a:cubicBezTo>
                    <a:pt x="20829" y="3546"/>
                    <a:pt x="23963" y="8226"/>
                    <a:pt x="21390" y="12862"/>
                  </a:cubicBezTo>
                  <a:lnTo>
                    <a:pt x="21387" y="12862"/>
                  </a:lnTo>
                  <a:cubicBezTo>
                    <a:pt x="20935" y="13684"/>
                    <a:pt x="20330" y="14418"/>
                    <a:pt x="19605" y="15019"/>
                  </a:cubicBezTo>
                  <a:cubicBezTo>
                    <a:pt x="18714" y="15750"/>
                    <a:pt x="17703" y="15974"/>
                    <a:pt x="16705" y="16481"/>
                  </a:cubicBezTo>
                  <a:cubicBezTo>
                    <a:pt x="14969" y="17366"/>
                    <a:pt x="15459" y="19423"/>
                    <a:pt x="15479" y="21091"/>
                  </a:cubicBezTo>
                  <a:cubicBezTo>
                    <a:pt x="15029" y="21240"/>
                    <a:pt x="14582" y="21375"/>
                    <a:pt x="14138" y="21489"/>
                  </a:cubicBezTo>
                  <a:cubicBezTo>
                    <a:pt x="13946" y="18197"/>
                    <a:pt x="14124" y="15014"/>
                    <a:pt x="14854" y="11850"/>
                  </a:cubicBezTo>
                  <a:cubicBezTo>
                    <a:pt x="15241" y="11951"/>
                    <a:pt x="15629" y="12025"/>
                    <a:pt x="16032" y="12025"/>
                  </a:cubicBezTo>
                  <a:cubicBezTo>
                    <a:pt x="16285" y="12025"/>
                    <a:pt x="16544" y="11996"/>
                    <a:pt x="16814" y="11925"/>
                  </a:cubicBezTo>
                  <a:cubicBezTo>
                    <a:pt x="17161" y="11832"/>
                    <a:pt x="17053" y="11332"/>
                    <a:pt x="16737" y="11332"/>
                  </a:cubicBezTo>
                  <a:cubicBezTo>
                    <a:pt x="16711" y="11332"/>
                    <a:pt x="16683" y="11336"/>
                    <a:pt x="16654" y="11343"/>
                  </a:cubicBezTo>
                  <a:cubicBezTo>
                    <a:pt x="16427" y="11400"/>
                    <a:pt x="16203" y="11424"/>
                    <a:pt x="15981" y="11424"/>
                  </a:cubicBezTo>
                  <a:cubicBezTo>
                    <a:pt x="15645" y="11424"/>
                    <a:pt x="15314" y="11369"/>
                    <a:pt x="14986" y="11292"/>
                  </a:cubicBezTo>
                  <a:cubicBezTo>
                    <a:pt x="15147" y="10655"/>
                    <a:pt x="15324" y="10022"/>
                    <a:pt x="15533" y="9386"/>
                  </a:cubicBezTo>
                  <a:cubicBezTo>
                    <a:pt x="15613" y="9137"/>
                    <a:pt x="15409" y="8974"/>
                    <a:pt x="15207" y="8974"/>
                  </a:cubicBezTo>
                  <a:cubicBezTo>
                    <a:pt x="15074" y="8974"/>
                    <a:pt x="14941" y="9044"/>
                    <a:pt x="14889" y="9206"/>
                  </a:cubicBezTo>
                  <a:cubicBezTo>
                    <a:pt x="14682" y="9833"/>
                    <a:pt x="14499" y="10469"/>
                    <a:pt x="14333" y="11114"/>
                  </a:cubicBezTo>
                  <a:cubicBezTo>
                    <a:pt x="13860" y="10976"/>
                    <a:pt x="13384" y="10833"/>
                    <a:pt x="12897" y="10776"/>
                  </a:cubicBezTo>
                  <a:cubicBezTo>
                    <a:pt x="12630" y="10746"/>
                    <a:pt x="12362" y="10732"/>
                    <a:pt x="12095" y="10732"/>
                  </a:cubicBezTo>
                  <a:cubicBezTo>
                    <a:pt x="11425" y="10732"/>
                    <a:pt x="10757" y="10824"/>
                    <a:pt x="10112" y="11008"/>
                  </a:cubicBezTo>
                  <a:cubicBezTo>
                    <a:pt x="9628" y="11143"/>
                    <a:pt x="9075" y="11337"/>
                    <a:pt x="8576" y="11610"/>
                  </a:cubicBezTo>
                  <a:cubicBezTo>
                    <a:pt x="8470" y="11340"/>
                    <a:pt x="8361" y="11074"/>
                    <a:pt x="8233" y="10807"/>
                  </a:cubicBezTo>
                  <a:cubicBezTo>
                    <a:pt x="8174" y="10685"/>
                    <a:pt x="8078" y="10634"/>
                    <a:pt x="7979" y="10634"/>
                  </a:cubicBezTo>
                  <a:cubicBezTo>
                    <a:pt x="7761" y="10634"/>
                    <a:pt x="7528" y="10880"/>
                    <a:pt x="7654" y="11148"/>
                  </a:cubicBezTo>
                  <a:cubicBezTo>
                    <a:pt x="7780" y="11423"/>
                    <a:pt x="7889" y="11701"/>
                    <a:pt x="7995" y="11985"/>
                  </a:cubicBezTo>
                  <a:cubicBezTo>
                    <a:pt x="7516" y="12360"/>
                    <a:pt x="7161" y="12847"/>
                    <a:pt x="7112" y="13478"/>
                  </a:cubicBezTo>
                  <a:cubicBezTo>
                    <a:pt x="7104" y="13587"/>
                    <a:pt x="7199" y="13648"/>
                    <a:pt x="7291" y="13648"/>
                  </a:cubicBezTo>
                  <a:cubicBezTo>
                    <a:pt x="7364" y="13648"/>
                    <a:pt x="7435" y="13610"/>
                    <a:pt x="7453" y="13526"/>
                  </a:cubicBezTo>
                  <a:cubicBezTo>
                    <a:pt x="7542" y="13105"/>
                    <a:pt x="7814" y="12759"/>
                    <a:pt x="8167" y="12478"/>
                  </a:cubicBezTo>
                  <a:cubicBezTo>
                    <a:pt x="8637" y="13931"/>
                    <a:pt x="8834" y="15441"/>
                    <a:pt x="8897" y="16996"/>
                  </a:cubicBezTo>
                  <a:cubicBezTo>
                    <a:pt x="8957" y="18481"/>
                    <a:pt x="8786" y="20039"/>
                    <a:pt x="8986" y="21518"/>
                  </a:cubicBezTo>
                  <a:cubicBezTo>
                    <a:pt x="8445" y="21395"/>
                    <a:pt x="7903" y="21266"/>
                    <a:pt x="7347" y="21168"/>
                  </a:cubicBezTo>
                  <a:cubicBezTo>
                    <a:pt x="7424" y="19911"/>
                    <a:pt x="7447" y="18653"/>
                    <a:pt x="7459" y="17392"/>
                  </a:cubicBezTo>
                  <a:cubicBezTo>
                    <a:pt x="7459" y="17254"/>
                    <a:pt x="7350" y="17074"/>
                    <a:pt x="7201" y="17051"/>
                  </a:cubicBezTo>
                  <a:cubicBezTo>
                    <a:pt x="4330" y="16627"/>
                    <a:pt x="2310" y="14446"/>
                    <a:pt x="1516" y="11727"/>
                  </a:cubicBezTo>
                  <a:cubicBezTo>
                    <a:pt x="846" y="9415"/>
                    <a:pt x="768" y="6317"/>
                    <a:pt x="2204" y="4266"/>
                  </a:cubicBezTo>
                  <a:cubicBezTo>
                    <a:pt x="3984" y="1720"/>
                    <a:pt x="7365" y="712"/>
                    <a:pt x="10680" y="712"/>
                  </a:cubicBezTo>
                  <a:close/>
                  <a:moveTo>
                    <a:pt x="12038" y="11312"/>
                  </a:moveTo>
                  <a:cubicBezTo>
                    <a:pt x="12464" y="11312"/>
                    <a:pt x="12891" y="11352"/>
                    <a:pt x="13313" y="11438"/>
                  </a:cubicBezTo>
                  <a:cubicBezTo>
                    <a:pt x="13617" y="11501"/>
                    <a:pt x="13909" y="11581"/>
                    <a:pt x="14195" y="11664"/>
                  </a:cubicBezTo>
                  <a:cubicBezTo>
                    <a:pt x="13425" y="14910"/>
                    <a:pt x="13195" y="18300"/>
                    <a:pt x="13688" y="21595"/>
                  </a:cubicBezTo>
                  <a:cubicBezTo>
                    <a:pt x="12949" y="21760"/>
                    <a:pt x="12202" y="21862"/>
                    <a:pt x="11420" y="21862"/>
                  </a:cubicBezTo>
                  <a:cubicBezTo>
                    <a:pt x="11398" y="21862"/>
                    <a:pt x="11377" y="21862"/>
                    <a:pt x="11356" y="21862"/>
                  </a:cubicBezTo>
                  <a:cubicBezTo>
                    <a:pt x="10685" y="21853"/>
                    <a:pt x="10049" y="21747"/>
                    <a:pt x="9425" y="21615"/>
                  </a:cubicBezTo>
                  <a:cubicBezTo>
                    <a:pt x="9745" y="19807"/>
                    <a:pt x="9608" y="17753"/>
                    <a:pt x="9488" y="15951"/>
                  </a:cubicBezTo>
                  <a:cubicBezTo>
                    <a:pt x="9402" y="14627"/>
                    <a:pt x="9178" y="13335"/>
                    <a:pt x="8757" y="12094"/>
                  </a:cubicBezTo>
                  <a:cubicBezTo>
                    <a:pt x="9261" y="11824"/>
                    <a:pt x="9820" y="11644"/>
                    <a:pt x="10258" y="11535"/>
                  </a:cubicBezTo>
                  <a:cubicBezTo>
                    <a:pt x="10841" y="11391"/>
                    <a:pt x="11439" y="11312"/>
                    <a:pt x="12038" y="11312"/>
                  </a:cubicBezTo>
                  <a:close/>
                  <a:moveTo>
                    <a:pt x="6935" y="21415"/>
                  </a:moveTo>
                  <a:cubicBezTo>
                    <a:pt x="6959" y="21510"/>
                    <a:pt x="7043" y="21568"/>
                    <a:pt x="7131" y="21568"/>
                  </a:cubicBezTo>
                  <a:cubicBezTo>
                    <a:pt x="7168" y="21568"/>
                    <a:pt x="7206" y="21557"/>
                    <a:pt x="7241" y="21535"/>
                  </a:cubicBezTo>
                  <a:cubicBezTo>
                    <a:pt x="8348" y="22276"/>
                    <a:pt x="9781" y="22581"/>
                    <a:pt x="11240" y="22581"/>
                  </a:cubicBezTo>
                  <a:cubicBezTo>
                    <a:pt x="12869" y="22581"/>
                    <a:pt x="14530" y="22200"/>
                    <a:pt x="15806" y="21621"/>
                  </a:cubicBezTo>
                  <a:cubicBezTo>
                    <a:pt x="15860" y="21595"/>
                    <a:pt x="15903" y="21552"/>
                    <a:pt x="15929" y="21498"/>
                  </a:cubicBezTo>
                  <a:cubicBezTo>
                    <a:pt x="15946" y="21492"/>
                    <a:pt x="15960" y="21486"/>
                    <a:pt x="15978" y="21481"/>
                  </a:cubicBezTo>
                  <a:lnTo>
                    <a:pt x="15978" y="21481"/>
                  </a:lnTo>
                  <a:cubicBezTo>
                    <a:pt x="16574" y="22787"/>
                    <a:pt x="15433" y="24008"/>
                    <a:pt x="14198" y="24406"/>
                  </a:cubicBezTo>
                  <a:cubicBezTo>
                    <a:pt x="13600" y="24599"/>
                    <a:pt x="12944" y="24641"/>
                    <a:pt x="12300" y="24641"/>
                  </a:cubicBezTo>
                  <a:cubicBezTo>
                    <a:pt x="12034" y="24641"/>
                    <a:pt x="11770" y="24634"/>
                    <a:pt x="11513" y="24627"/>
                  </a:cubicBezTo>
                  <a:cubicBezTo>
                    <a:pt x="10826" y="24613"/>
                    <a:pt x="10132" y="24575"/>
                    <a:pt x="9447" y="24498"/>
                  </a:cubicBezTo>
                  <a:cubicBezTo>
                    <a:pt x="8221" y="24360"/>
                    <a:pt x="5121" y="23114"/>
                    <a:pt x="6935" y="21415"/>
                  </a:cubicBezTo>
                  <a:close/>
                  <a:moveTo>
                    <a:pt x="11002" y="0"/>
                  </a:moveTo>
                  <a:cubicBezTo>
                    <a:pt x="9279" y="0"/>
                    <a:pt x="7562" y="279"/>
                    <a:pt x="5980" y="824"/>
                  </a:cubicBezTo>
                  <a:cubicBezTo>
                    <a:pt x="1857" y="2251"/>
                    <a:pt x="0" y="5532"/>
                    <a:pt x="424" y="9824"/>
                  </a:cubicBezTo>
                  <a:cubicBezTo>
                    <a:pt x="651" y="12137"/>
                    <a:pt x="1528" y="14441"/>
                    <a:pt x="3293" y="16014"/>
                  </a:cubicBezTo>
                  <a:cubicBezTo>
                    <a:pt x="4043" y="16676"/>
                    <a:pt x="4914" y="17194"/>
                    <a:pt x="5871" y="17495"/>
                  </a:cubicBezTo>
                  <a:cubicBezTo>
                    <a:pt x="6714" y="17753"/>
                    <a:pt x="6765" y="17922"/>
                    <a:pt x="6791" y="18810"/>
                  </a:cubicBezTo>
                  <a:cubicBezTo>
                    <a:pt x="6814" y="19598"/>
                    <a:pt x="6851" y="20380"/>
                    <a:pt x="6909" y="21166"/>
                  </a:cubicBezTo>
                  <a:cubicBezTo>
                    <a:pt x="6892" y="21157"/>
                    <a:pt x="6874" y="21152"/>
                    <a:pt x="6857" y="21152"/>
                  </a:cubicBezTo>
                  <a:cubicBezTo>
                    <a:pt x="6834" y="21152"/>
                    <a:pt x="6812" y="21160"/>
                    <a:pt x="6794" y="21174"/>
                  </a:cubicBezTo>
                  <a:cubicBezTo>
                    <a:pt x="5932" y="21736"/>
                    <a:pt x="5757" y="22767"/>
                    <a:pt x="6307" y="23656"/>
                  </a:cubicBezTo>
                  <a:cubicBezTo>
                    <a:pt x="6361" y="23744"/>
                    <a:pt x="6424" y="23830"/>
                    <a:pt x="6490" y="23911"/>
                  </a:cubicBezTo>
                  <a:cubicBezTo>
                    <a:pt x="7450" y="25060"/>
                    <a:pt x="9399" y="25088"/>
                    <a:pt x="10740" y="25163"/>
                  </a:cubicBezTo>
                  <a:cubicBezTo>
                    <a:pt x="11228" y="25190"/>
                    <a:pt x="11755" y="25222"/>
                    <a:pt x="12289" y="25222"/>
                  </a:cubicBezTo>
                  <a:cubicBezTo>
                    <a:pt x="13534" y="25222"/>
                    <a:pt x="14819" y="25050"/>
                    <a:pt x="15751" y="24252"/>
                  </a:cubicBezTo>
                  <a:cubicBezTo>
                    <a:pt x="15783" y="24223"/>
                    <a:pt x="15811" y="24194"/>
                    <a:pt x="15843" y="24163"/>
                  </a:cubicBezTo>
                  <a:lnTo>
                    <a:pt x="16009" y="23997"/>
                  </a:lnTo>
                  <a:cubicBezTo>
                    <a:pt x="16777" y="23163"/>
                    <a:pt x="16983" y="21985"/>
                    <a:pt x="16382" y="20974"/>
                  </a:cubicBezTo>
                  <a:cubicBezTo>
                    <a:pt x="16344" y="20908"/>
                    <a:pt x="16278" y="20859"/>
                    <a:pt x="16204" y="20842"/>
                  </a:cubicBezTo>
                  <a:cubicBezTo>
                    <a:pt x="16181" y="19197"/>
                    <a:pt x="15975" y="17759"/>
                    <a:pt x="17817" y="16859"/>
                  </a:cubicBezTo>
                  <a:cubicBezTo>
                    <a:pt x="18574" y="16486"/>
                    <a:pt x="19296" y="16203"/>
                    <a:pt x="19966" y="15667"/>
                  </a:cubicBezTo>
                  <a:cubicBezTo>
                    <a:pt x="21373" y="14552"/>
                    <a:pt x="22390" y="12953"/>
                    <a:pt x="22837" y="11217"/>
                  </a:cubicBezTo>
                  <a:cubicBezTo>
                    <a:pt x="23763" y="7587"/>
                    <a:pt x="21866" y="4188"/>
                    <a:pt x="18849" y="2214"/>
                  </a:cubicBezTo>
                  <a:cubicBezTo>
                    <a:pt x="16570" y="722"/>
                    <a:pt x="13777" y="0"/>
                    <a:pt x="1100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64"/>
            <p:cNvSpPr/>
            <p:nvPr/>
          </p:nvSpPr>
          <p:spPr>
            <a:xfrm>
              <a:off x="5955775" y="4442750"/>
              <a:ext cx="579900" cy="520100"/>
            </a:xfrm>
            <a:custGeom>
              <a:avLst/>
              <a:gdLst/>
              <a:ahLst/>
              <a:cxnLst/>
              <a:rect l="l" t="t" r="r" b="b"/>
              <a:pathLst>
                <a:path w="23196" h="20804" extrusionOk="0">
                  <a:moveTo>
                    <a:pt x="9907" y="1"/>
                  </a:moveTo>
                  <a:cubicBezTo>
                    <a:pt x="6594" y="1"/>
                    <a:pt x="3216" y="1009"/>
                    <a:pt x="1436" y="3554"/>
                  </a:cubicBezTo>
                  <a:cubicBezTo>
                    <a:pt x="0" y="5605"/>
                    <a:pt x="81" y="8703"/>
                    <a:pt x="751" y="11015"/>
                  </a:cubicBezTo>
                  <a:cubicBezTo>
                    <a:pt x="1542" y="13734"/>
                    <a:pt x="3562" y="15915"/>
                    <a:pt x="6433" y="16339"/>
                  </a:cubicBezTo>
                  <a:cubicBezTo>
                    <a:pt x="6585" y="16359"/>
                    <a:pt x="6691" y="16542"/>
                    <a:pt x="6691" y="16680"/>
                  </a:cubicBezTo>
                  <a:cubicBezTo>
                    <a:pt x="6679" y="17941"/>
                    <a:pt x="6656" y="19199"/>
                    <a:pt x="6579" y="20454"/>
                  </a:cubicBezTo>
                  <a:cubicBezTo>
                    <a:pt x="7135" y="20551"/>
                    <a:pt x="7679" y="20683"/>
                    <a:pt x="8218" y="20803"/>
                  </a:cubicBezTo>
                  <a:cubicBezTo>
                    <a:pt x="8018" y="19325"/>
                    <a:pt x="8189" y="17769"/>
                    <a:pt x="8129" y="16282"/>
                  </a:cubicBezTo>
                  <a:cubicBezTo>
                    <a:pt x="8069" y="14729"/>
                    <a:pt x="7869" y="13219"/>
                    <a:pt x="7401" y="11763"/>
                  </a:cubicBezTo>
                  <a:cubicBezTo>
                    <a:pt x="7049" y="12044"/>
                    <a:pt x="6777" y="12390"/>
                    <a:pt x="6685" y="12812"/>
                  </a:cubicBezTo>
                  <a:cubicBezTo>
                    <a:pt x="6667" y="12896"/>
                    <a:pt x="6596" y="12935"/>
                    <a:pt x="6523" y="12935"/>
                  </a:cubicBezTo>
                  <a:cubicBezTo>
                    <a:pt x="6431" y="12935"/>
                    <a:pt x="6336" y="12873"/>
                    <a:pt x="6344" y="12766"/>
                  </a:cubicBezTo>
                  <a:cubicBezTo>
                    <a:pt x="6396" y="12135"/>
                    <a:pt x="6748" y="11648"/>
                    <a:pt x="7230" y="11270"/>
                  </a:cubicBezTo>
                  <a:cubicBezTo>
                    <a:pt x="7124" y="10989"/>
                    <a:pt x="7015" y="10708"/>
                    <a:pt x="6886" y="10433"/>
                  </a:cubicBezTo>
                  <a:cubicBezTo>
                    <a:pt x="6762" y="10166"/>
                    <a:pt x="6993" y="9920"/>
                    <a:pt x="7210" y="9920"/>
                  </a:cubicBezTo>
                  <a:cubicBezTo>
                    <a:pt x="7310" y="9920"/>
                    <a:pt x="7406" y="9971"/>
                    <a:pt x="7465" y="10095"/>
                  </a:cubicBezTo>
                  <a:cubicBezTo>
                    <a:pt x="7593" y="10359"/>
                    <a:pt x="7702" y="10628"/>
                    <a:pt x="7808" y="10898"/>
                  </a:cubicBezTo>
                  <a:cubicBezTo>
                    <a:pt x="8310" y="10625"/>
                    <a:pt x="8860" y="10431"/>
                    <a:pt x="9344" y="10293"/>
                  </a:cubicBezTo>
                  <a:cubicBezTo>
                    <a:pt x="9990" y="10111"/>
                    <a:pt x="10655" y="10018"/>
                    <a:pt x="11324" y="10018"/>
                  </a:cubicBezTo>
                  <a:cubicBezTo>
                    <a:pt x="11593" y="10018"/>
                    <a:pt x="11863" y="10033"/>
                    <a:pt x="12132" y="10064"/>
                  </a:cubicBezTo>
                  <a:cubicBezTo>
                    <a:pt x="12619" y="10118"/>
                    <a:pt x="13092" y="10261"/>
                    <a:pt x="13568" y="10399"/>
                  </a:cubicBezTo>
                  <a:cubicBezTo>
                    <a:pt x="13731" y="9757"/>
                    <a:pt x="13917" y="9121"/>
                    <a:pt x="14121" y="8494"/>
                  </a:cubicBezTo>
                  <a:cubicBezTo>
                    <a:pt x="14173" y="8332"/>
                    <a:pt x="14306" y="8262"/>
                    <a:pt x="14439" y="8262"/>
                  </a:cubicBezTo>
                  <a:cubicBezTo>
                    <a:pt x="14642" y="8262"/>
                    <a:pt x="14845" y="8424"/>
                    <a:pt x="14765" y="8671"/>
                  </a:cubicBezTo>
                  <a:cubicBezTo>
                    <a:pt x="14556" y="9307"/>
                    <a:pt x="14379" y="9943"/>
                    <a:pt x="14221" y="10580"/>
                  </a:cubicBezTo>
                  <a:cubicBezTo>
                    <a:pt x="14546" y="10655"/>
                    <a:pt x="14876" y="10709"/>
                    <a:pt x="15211" y="10709"/>
                  </a:cubicBezTo>
                  <a:cubicBezTo>
                    <a:pt x="15433" y="10709"/>
                    <a:pt x="15658" y="10685"/>
                    <a:pt x="15886" y="10628"/>
                  </a:cubicBezTo>
                  <a:cubicBezTo>
                    <a:pt x="15915" y="10621"/>
                    <a:pt x="15943" y="10617"/>
                    <a:pt x="15969" y="10617"/>
                  </a:cubicBezTo>
                  <a:cubicBezTo>
                    <a:pt x="16286" y="10617"/>
                    <a:pt x="16395" y="11120"/>
                    <a:pt x="16046" y="11213"/>
                  </a:cubicBezTo>
                  <a:cubicBezTo>
                    <a:pt x="15778" y="11283"/>
                    <a:pt x="15520" y="11312"/>
                    <a:pt x="15268" y="11312"/>
                  </a:cubicBezTo>
                  <a:cubicBezTo>
                    <a:pt x="14864" y="11312"/>
                    <a:pt x="14475" y="11237"/>
                    <a:pt x="14086" y="11138"/>
                  </a:cubicBezTo>
                  <a:cubicBezTo>
                    <a:pt x="13359" y="14302"/>
                    <a:pt x="13181" y="17485"/>
                    <a:pt x="13370" y="20777"/>
                  </a:cubicBezTo>
                  <a:cubicBezTo>
                    <a:pt x="13817" y="20663"/>
                    <a:pt x="14261" y="20528"/>
                    <a:pt x="14711" y="20379"/>
                  </a:cubicBezTo>
                  <a:cubicBezTo>
                    <a:pt x="14694" y="18711"/>
                    <a:pt x="14204" y="16651"/>
                    <a:pt x="15937" y="15769"/>
                  </a:cubicBezTo>
                  <a:cubicBezTo>
                    <a:pt x="16935" y="15259"/>
                    <a:pt x="17946" y="15038"/>
                    <a:pt x="18840" y="14304"/>
                  </a:cubicBezTo>
                  <a:cubicBezTo>
                    <a:pt x="19562" y="13703"/>
                    <a:pt x="20167" y="12972"/>
                    <a:pt x="20622" y="12150"/>
                  </a:cubicBezTo>
                  <a:cubicBezTo>
                    <a:pt x="23195" y="7514"/>
                    <a:pt x="20061" y="2834"/>
                    <a:pt x="15611" y="1041"/>
                  </a:cubicBezTo>
                  <a:cubicBezTo>
                    <a:pt x="14000" y="390"/>
                    <a:pt x="11966" y="1"/>
                    <a:pt x="9907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64"/>
            <p:cNvSpPr/>
            <p:nvPr/>
          </p:nvSpPr>
          <p:spPr>
            <a:xfrm>
              <a:off x="6078275" y="5024075"/>
              <a:ext cx="272725" cy="151175"/>
            </a:xfrm>
            <a:custGeom>
              <a:avLst/>
              <a:gdLst/>
              <a:ahLst/>
              <a:cxnLst/>
              <a:rect l="l" t="t" r="r" b="b"/>
              <a:pathLst>
                <a:path w="10909" h="6047" extrusionOk="0">
                  <a:moveTo>
                    <a:pt x="1095" y="2711"/>
                  </a:moveTo>
                  <a:cubicBezTo>
                    <a:pt x="2206" y="3519"/>
                    <a:pt x="4089" y="3851"/>
                    <a:pt x="5166" y="3966"/>
                  </a:cubicBezTo>
                  <a:cubicBezTo>
                    <a:pt x="5443" y="3995"/>
                    <a:pt x="5734" y="4011"/>
                    <a:pt x="6032" y="4011"/>
                  </a:cubicBezTo>
                  <a:cubicBezTo>
                    <a:pt x="7172" y="4011"/>
                    <a:pt x="8414" y="3780"/>
                    <a:pt x="9338" y="3212"/>
                  </a:cubicBezTo>
                  <a:lnTo>
                    <a:pt x="9338" y="3212"/>
                  </a:lnTo>
                  <a:cubicBezTo>
                    <a:pt x="8386" y="4775"/>
                    <a:pt x="6951" y="5483"/>
                    <a:pt x="5505" y="5483"/>
                  </a:cubicBezTo>
                  <a:cubicBezTo>
                    <a:pt x="3782" y="5483"/>
                    <a:pt x="2045" y="4477"/>
                    <a:pt x="1095" y="2711"/>
                  </a:cubicBezTo>
                  <a:close/>
                  <a:moveTo>
                    <a:pt x="604" y="1"/>
                  </a:moveTo>
                  <a:cubicBezTo>
                    <a:pt x="561" y="1"/>
                    <a:pt x="519" y="21"/>
                    <a:pt x="493" y="69"/>
                  </a:cubicBezTo>
                  <a:cubicBezTo>
                    <a:pt x="0" y="1029"/>
                    <a:pt x="155" y="1759"/>
                    <a:pt x="650" y="2318"/>
                  </a:cubicBezTo>
                  <a:cubicBezTo>
                    <a:pt x="610" y="2352"/>
                    <a:pt x="593" y="2410"/>
                    <a:pt x="607" y="2464"/>
                  </a:cubicBezTo>
                  <a:cubicBezTo>
                    <a:pt x="1235" y="4868"/>
                    <a:pt x="3223" y="6046"/>
                    <a:pt x="5273" y="6046"/>
                  </a:cubicBezTo>
                  <a:cubicBezTo>
                    <a:pt x="7051" y="6046"/>
                    <a:pt x="8876" y="5160"/>
                    <a:pt x="9900" y="3418"/>
                  </a:cubicBezTo>
                  <a:cubicBezTo>
                    <a:pt x="10020" y="3206"/>
                    <a:pt x="9854" y="3012"/>
                    <a:pt x="9665" y="2989"/>
                  </a:cubicBezTo>
                  <a:cubicBezTo>
                    <a:pt x="10441" y="2387"/>
                    <a:pt x="10908" y="1490"/>
                    <a:pt x="10725" y="215"/>
                  </a:cubicBezTo>
                  <a:cubicBezTo>
                    <a:pt x="10706" y="74"/>
                    <a:pt x="10590" y="10"/>
                    <a:pt x="10467" y="10"/>
                  </a:cubicBezTo>
                  <a:cubicBezTo>
                    <a:pt x="10422" y="10"/>
                    <a:pt x="10377" y="18"/>
                    <a:pt x="10335" y="34"/>
                  </a:cubicBezTo>
                  <a:lnTo>
                    <a:pt x="10169" y="201"/>
                  </a:lnTo>
                  <a:cubicBezTo>
                    <a:pt x="10161" y="229"/>
                    <a:pt x="10158" y="258"/>
                    <a:pt x="10158" y="289"/>
                  </a:cubicBezTo>
                  <a:cubicBezTo>
                    <a:pt x="10361" y="2662"/>
                    <a:pt x="8112" y="3455"/>
                    <a:pt x="6174" y="3455"/>
                  </a:cubicBezTo>
                  <a:cubicBezTo>
                    <a:pt x="6012" y="3455"/>
                    <a:pt x="5852" y="3449"/>
                    <a:pt x="5696" y="3438"/>
                  </a:cubicBezTo>
                  <a:cubicBezTo>
                    <a:pt x="3874" y="3315"/>
                    <a:pt x="6" y="2923"/>
                    <a:pt x="754" y="181"/>
                  </a:cubicBezTo>
                  <a:cubicBezTo>
                    <a:pt x="768" y="129"/>
                    <a:pt x="751" y="75"/>
                    <a:pt x="708" y="43"/>
                  </a:cubicBezTo>
                  <a:cubicBezTo>
                    <a:pt x="680" y="16"/>
                    <a:pt x="642" y="1"/>
                    <a:pt x="60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64"/>
            <p:cNvSpPr/>
            <p:nvPr/>
          </p:nvSpPr>
          <p:spPr>
            <a:xfrm>
              <a:off x="6064575" y="4960300"/>
              <a:ext cx="286350" cy="80700"/>
            </a:xfrm>
            <a:custGeom>
              <a:avLst/>
              <a:gdLst/>
              <a:ahLst/>
              <a:cxnLst/>
              <a:rect l="l" t="t" r="r" b="b"/>
              <a:pathLst>
                <a:path w="11454" h="3228" extrusionOk="0">
                  <a:moveTo>
                    <a:pt x="1815" y="1"/>
                  </a:moveTo>
                  <a:lnTo>
                    <a:pt x="1815" y="1"/>
                  </a:lnTo>
                  <a:cubicBezTo>
                    <a:pt x="1" y="1700"/>
                    <a:pt x="3098" y="2946"/>
                    <a:pt x="4325" y="3084"/>
                  </a:cubicBezTo>
                  <a:cubicBezTo>
                    <a:pt x="5012" y="3161"/>
                    <a:pt x="5706" y="3199"/>
                    <a:pt x="6390" y="3216"/>
                  </a:cubicBezTo>
                  <a:cubicBezTo>
                    <a:pt x="6640" y="3221"/>
                    <a:pt x="6897" y="3228"/>
                    <a:pt x="7155" y="3228"/>
                  </a:cubicBezTo>
                  <a:cubicBezTo>
                    <a:pt x="7807" y="3228"/>
                    <a:pt x="8473" y="3187"/>
                    <a:pt x="9078" y="2992"/>
                  </a:cubicBezTo>
                  <a:cubicBezTo>
                    <a:pt x="10310" y="2594"/>
                    <a:pt x="11454" y="1373"/>
                    <a:pt x="10858" y="67"/>
                  </a:cubicBezTo>
                  <a:lnTo>
                    <a:pt x="10858" y="67"/>
                  </a:lnTo>
                  <a:cubicBezTo>
                    <a:pt x="10840" y="72"/>
                    <a:pt x="10823" y="78"/>
                    <a:pt x="10806" y="84"/>
                  </a:cubicBezTo>
                  <a:cubicBezTo>
                    <a:pt x="10783" y="138"/>
                    <a:pt x="10740" y="181"/>
                    <a:pt x="10686" y="207"/>
                  </a:cubicBezTo>
                  <a:cubicBezTo>
                    <a:pt x="9410" y="786"/>
                    <a:pt x="7748" y="1167"/>
                    <a:pt x="6118" y="1167"/>
                  </a:cubicBezTo>
                  <a:cubicBezTo>
                    <a:pt x="4659" y="1167"/>
                    <a:pt x="3225" y="862"/>
                    <a:pt x="2118" y="121"/>
                  </a:cubicBezTo>
                  <a:cubicBezTo>
                    <a:pt x="2084" y="143"/>
                    <a:pt x="2047" y="154"/>
                    <a:pt x="2010" y="154"/>
                  </a:cubicBezTo>
                  <a:cubicBezTo>
                    <a:pt x="1923" y="154"/>
                    <a:pt x="1839" y="96"/>
                    <a:pt x="18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4"/>
            <p:cNvSpPr/>
            <p:nvPr/>
          </p:nvSpPr>
          <p:spPr>
            <a:xfrm>
              <a:off x="6078475" y="5022625"/>
              <a:ext cx="258925" cy="87825"/>
            </a:xfrm>
            <a:custGeom>
              <a:avLst/>
              <a:gdLst/>
              <a:ahLst/>
              <a:cxnLst/>
              <a:rect l="l" t="t" r="r" b="b"/>
              <a:pathLst>
                <a:path w="10357" h="3513" extrusionOk="0">
                  <a:moveTo>
                    <a:pt x="812" y="1"/>
                  </a:moveTo>
                  <a:lnTo>
                    <a:pt x="703" y="98"/>
                  </a:lnTo>
                  <a:cubicBezTo>
                    <a:pt x="743" y="133"/>
                    <a:pt x="760" y="187"/>
                    <a:pt x="746" y="236"/>
                  </a:cubicBezTo>
                  <a:cubicBezTo>
                    <a:pt x="1" y="2981"/>
                    <a:pt x="3866" y="3373"/>
                    <a:pt x="5688" y="3496"/>
                  </a:cubicBezTo>
                  <a:cubicBezTo>
                    <a:pt x="5844" y="3507"/>
                    <a:pt x="6003" y="3513"/>
                    <a:pt x="6165" y="3513"/>
                  </a:cubicBezTo>
                  <a:cubicBezTo>
                    <a:pt x="8106" y="3513"/>
                    <a:pt x="10356" y="2717"/>
                    <a:pt x="10150" y="347"/>
                  </a:cubicBezTo>
                  <a:cubicBezTo>
                    <a:pt x="10150" y="316"/>
                    <a:pt x="10153" y="284"/>
                    <a:pt x="10164" y="256"/>
                  </a:cubicBezTo>
                  <a:lnTo>
                    <a:pt x="10164" y="256"/>
                  </a:lnTo>
                  <a:cubicBezTo>
                    <a:pt x="10133" y="287"/>
                    <a:pt x="10104" y="316"/>
                    <a:pt x="10072" y="345"/>
                  </a:cubicBezTo>
                  <a:cubicBezTo>
                    <a:pt x="9142" y="1141"/>
                    <a:pt x="7860" y="1313"/>
                    <a:pt x="6618" y="1313"/>
                  </a:cubicBezTo>
                  <a:cubicBezTo>
                    <a:pt x="6081" y="1313"/>
                    <a:pt x="5551" y="1281"/>
                    <a:pt x="5061" y="1253"/>
                  </a:cubicBezTo>
                  <a:cubicBezTo>
                    <a:pt x="3720" y="1178"/>
                    <a:pt x="1771" y="1150"/>
                    <a:pt x="8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4"/>
            <p:cNvSpPr/>
            <p:nvPr/>
          </p:nvSpPr>
          <p:spPr>
            <a:xfrm>
              <a:off x="6155425" y="4707725"/>
              <a:ext cx="136050" cy="263725"/>
            </a:xfrm>
            <a:custGeom>
              <a:avLst/>
              <a:gdLst/>
              <a:ahLst/>
              <a:cxnLst/>
              <a:rect l="l" t="t" r="r" b="b"/>
              <a:pathLst>
                <a:path w="5442" h="10549" extrusionOk="0">
                  <a:moveTo>
                    <a:pt x="3283" y="1"/>
                  </a:moveTo>
                  <a:cubicBezTo>
                    <a:pt x="2685" y="1"/>
                    <a:pt x="2086" y="80"/>
                    <a:pt x="1501" y="224"/>
                  </a:cubicBezTo>
                  <a:cubicBezTo>
                    <a:pt x="1066" y="333"/>
                    <a:pt x="507" y="513"/>
                    <a:pt x="0" y="783"/>
                  </a:cubicBezTo>
                  <a:cubicBezTo>
                    <a:pt x="421" y="2024"/>
                    <a:pt x="645" y="3316"/>
                    <a:pt x="731" y="4640"/>
                  </a:cubicBezTo>
                  <a:cubicBezTo>
                    <a:pt x="854" y="6442"/>
                    <a:pt x="991" y="8496"/>
                    <a:pt x="668" y="10302"/>
                  </a:cubicBezTo>
                  <a:cubicBezTo>
                    <a:pt x="1292" y="10436"/>
                    <a:pt x="1928" y="10542"/>
                    <a:pt x="2602" y="10548"/>
                  </a:cubicBezTo>
                  <a:cubicBezTo>
                    <a:pt x="2633" y="10548"/>
                    <a:pt x="2664" y="10548"/>
                    <a:pt x="2695" y="10548"/>
                  </a:cubicBezTo>
                  <a:cubicBezTo>
                    <a:pt x="3466" y="10548"/>
                    <a:pt x="4204" y="10447"/>
                    <a:pt x="4931" y="10284"/>
                  </a:cubicBezTo>
                  <a:cubicBezTo>
                    <a:pt x="4441" y="6989"/>
                    <a:pt x="4671" y="3599"/>
                    <a:pt x="5441" y="353"/>
                  </a:cubicBezTo>
                  <a:cubicBezTo>
                    <a:pt x="5152" y="270"/>
                    <a:pt x="4860" y="190"/>
                    <a:pt x="4556" y="127"/>
                  </a:cubicBezTo>
                  <a:cubicBezTo>
                    <a:pt x="4135" y="41"/>
                    <a:pt x="3710" y="1"/>
                    <a:pt x="32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4"/>
            <p:cNvSpPr/>
            <p:nvPr/>
          </p:nvSpPr>
          <p:spPr>
            <a:xfrm>
              <a:off x="6105625" y="5091825"/>
              <a:ext cx="206125" cy="69350"/>
            </a:xfrm>
            <a:custGeom>
              <a:avLst/>
              <a:gdLst/>
              <a:ahLst/>
              <a:cxnLst/>
              <a:rect l="l" t="t" r="r" b="b"/>
              <a:pathLst>
                <a:path w="8245" h="2774" extrusionOk="0">
                  <a:moveTo>
                    <a:pt x="1" y="1"/>
                  </a:moveTo>
                  <a:lnTo>
                    <a:pt x="1" y="1"/>
                  </a:lnTo>
                  <a:cubicBezTo>
                    <a:pt x="951" y="1767"/>
                    <a:pt x="2688" y="2773"/>
                    <a:pt x="4411" y="2773"/>
                  </a:cubicBezTo>
                  <a:cubicBezTo>
                    <a:pt x="5857" y="2773"/>
                    <a:pt x="7292" y="2065"/>
                    <a:pt x="8244" y="502"/>
                  </a:cubicBezTo>
                  <a:lnTo>
                    <a:pt x="8244" y="502"/>
                  </a:lnTo>
                  <a:cubicBezTo>
                    <a:pt x="7320" y="1070"/>
                    <a:pt x="6078" y="1301"/>
                    <a:pt x="4938" y="1301"/>
                  </a:cubicBezTo>
                  <a:cubicBezTo>
                    <a:pt x="4640" y="1301"/>
                    <a:pt x="4349" y="1285"/>
                    <a:pt x="4072" y="1256"/>
                  </a:cubicBezTo>
                  <a:cubicBezTo>
                    <a:pt x="2995" y="1141"/>
                    <a:pt x="1112" y="809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64"/>
          <p:cNvGrpSpPr/>
          <p:nvPr/>
        </p:nvGrpSpPr>
        <p:grpSpPr>
          <a:xfrm>
            <a:off x="837265" y="2012783"/>
            <a:ext cx="681341" cy="750292"/>
            <a:chOff x="3640200" y="4397100"/>
            <a:chExt cx="755200" cy="831625"/>
          </a:xfrm>
        </p:grpSpPr>
        <p:sp>
          <p:nvSpPr>
            <p:cNvPr id="676" name="Google Shape;676;p64"/>
            <p:cNvSpPr/>
            <p:nvPr/>
          </p:nvSpPr>
          <p:spPr>
            <a:xfrm>
              <a:off x="3640200" y="4397100"/>
              <a:ext cx="755200" cy="831625"/>
            </a:xfrm>
            <a:custGeom>
              <a:avLst/>
              <a:gdLst/>
              <a:ahLst/>
              <a:cxnLst/>
              <a:rect l="l" t="t" r="r" b="b"/>
              <a:pathLst>
                <a:path w="30208" h="33265" extrusionOk="0">
                  <a:moveTo>
                    <a:pt x="19705" y="1161"/>
                  </a:moveTo>
                  <a:cubicBezTo>
                    <a:pt x="19978" y="1161"/>
                    <a:pt x="20259" y="1209"/>
                    <a:pt x="20562" y="1319"/>
                  </a:cubicBezTo>
                  <a:cubicBezTo>
                    <a:pt x="21720" y="1741"/>
                    <a:pt x="22588" y="3531"/>
                    <a:pt x="21746" y="4629"/>
                  </a:cubicBezTo>
                  <a:cubicBezTo>
                    <a:pt x="21576" y="4847"/>
                    <a:pt x="21806" y="5180"/>
                    <a:pt x="22057" y="5180"/>
                  </a:cubicBezTo>
                  <a:cubicBezTo>
                    <a:pt x="22090" y="5180"/>
                    <a:pt x="22123" y="5174"/>
                    <a:pt x="22156" y="5162"/>
                  </a:cubicBezTo>
                  <a:cubicBezTo>
                    <a:pt x="22668" y="4966"/>
                    <a:pt x="23090" y="4862"/>
                    <a:pt x="23516" y="4862"/>
                  </a:cubicBezTo>
                  <a:cubicBezTo>
                    <a:pt x="23921" y="4862"/>
                    <a:pt x="24330" y="4956"/>
                    <a:pt x="24826" y="5156"/>
                  </a:cubicBezTo>
                  <a:cubicBezTo>
                    <a:pt x="25941" y="5603"/>
                    <a:pt x="27637" y="7451"/>
                    <a:pt x="25978" y="8615"/>
                  </a:cubicBezTo>
                  <a:cubicBezTo>
                    <a:pt x="25568" y="8635"/>
                    <a:pt x="25167" y="8744"/>
                    <a:pt x="24800" y="8933"/>
                  </a:cubicBezTo>
                  <a:cubicBezTo>
                    <a:pt x="24565" y="9056"/>
                    <a:pt x="24603" y="9360"/>
                    <a:pt x="24766" y="9511"/>
                  </a:cubicBezTo>
                  <a:cubicBezTo>
                    <a:pt x="24797" y="9658"/>
                    <a:pt x="24908" y="9784"/>
                    <a:pt x="25074" y="9784"/>
                  </a:cubicBezTo>
                  <a:cubicBezTo>
                    <a:pt x="25108" y="9784"/>
                    <a:pt x="25145" y="9778"/>
                    <a:pt x="25184" y="9767"/>
                  </a:cubicBezTo>
                  <a:cubicBezTo>
                    <a:pt x="25456" y="9678"/>
                    <a:pt x="25717" y="9554"/>
                    <a:pt x="25958" y="9397"/>
                  </a:cubicBezTo>
                  <a:cubicBezTo>
                    <a:pt x="26026" y="9392"/>
                    <a:pt x="26093" y="9390"/>
                    <a:pt x="26159" y="9390"/>
                  </a:cubicBezTo>
                  <a:cubicBezTo>
                    <a:pt x="29325" y="9390"/>
                    <a:pt x="29502" y="14956"/>
                    <a:pt x="26749" y="16050"/>
                  </a:cubicBezTo>
                  <a:cubicBezTo>
                    <a:pt x="26608" y="16042"/>
                    <a:pt x="26471" y="16033"/>
                    <a:pt x="26330" y="16033"/>
                  </a:cubicBezTo>
                  <a:cubicBezTo>
                    <a:pt x="26328" y="16033"/>
                    <a:pt x="26325" y="16033"/>
                    <a:pt x="26323" y="16033"/>
                  </a:cubicBezTo>
                  <a:cubicBezTo>
                    <a:pt x="26194" y="16033"/>
                    <a:pt x="26077" y="16107"/>
                    <a:pt x="26018" y="16222"/>
                  </a:cubicBezTo>
                  <a:cubicBezTo>
                    <a:pt x="25987" y="16228"/>
                    <a:pt x="25955" y="16234"/>
                    <a:pt x="25921" y="16234"/>
                  </a:cubicBezTo>
                  <a:cubicBezTo>
                    <a:pt x="25647" y="16251"/>
                    <a:pt x="25643" y="16664"/>
                    <a:pt x="25915" y="16664"/>
                  </a:cubicBezTo>
                  <a:cubicBezTo>
                    <a:pt x="25917" y="16664"/>
                    <a:pt x="25919" y="16663"/>
                    <a:pt x="25921" y="16663"/>
                  </a:cubicBezTo>
                  <a:cubicBezTo>
                    <a:pt x="25975" y="16663"/>
                    <a:pt x="26027" y="16655"/>
                    <a:pt x="26084" y="16652"/>
                  </a:cubicBezTo>
                  <a:cubicBezTo>
                    <a:pt x="26150" y="16721"/>
                    <a:pt x="26236" y="16761"/>
                    <a:pt x="26330" y="16769"/>
                  </a:cubicBezTo>
                  <a:cubicBezTo>
                    <a:pt x="27729" y="16878"/>
                    <a:pt x="29674" y="17437"/>
                    <a:pt x="29199" y="19282"/>
                  </a:cubicBezTo>
                  <a:cubicBezTo>
                    <a:pt x="28806" y="20818"/>
                    <a:pt x="27196" y="21380"/>
                    <a:pt x="25780" y="21578"/>
                  </a:cubicBezTo>
                  <a:cubicBezTo>
                    <a:pt x="25687" y="21566"/>
                    <a:pt x="25596" y="21560"/>
                    <a:pt x="25504" y="21560"/>
                  </a:cubicBezTo>
                  <a:cubicBezTo>
                    <a:pt x="25485" y="21560"/>
                    <a:pt x="25466" y="21560"/>
                    <a:pt x="25448" y="21560"/>
                  </a:cubicBezTo>
                  <a:cubicBezTo>
                    <a:pt x="25439" y="21085"/>
                    <a:pt x="25259" y="20618"/>
                    <a:pt x="24892" y="20449"/>
                  </a:cubicBezTo>
                  <a:cubicBezTo>
                    <a:pt x="24850" y="20429"/>
                    <a:pt x="24805" y="20420"/>
                    <a:pt x="24759" y="20420"/>
                  </a:cubicBezTo>
                  <a:cubicBezTo>
                    <a:pt x="24575" y="20420"/>
                    <a:pt x="24389" y="20567"/>
                    <a:pt x="24462" y="20781"/>
                  </a:cubicBezTo>
                  <a:cubicBezTo>
                    <a:pt x="24560" y="21073"/>
                    <a:pt x="24780" y="21277"/>
                    <a:pt x="24829" y="21598"/>
                  </a:cubicBezTo>
                  <a:cubicBezTo>
                    <a:pt x="24883" y="21936"/>
                    <a:pt x="24734" y="22199"/>
                    <a:pt x="24668" y="22517"/>
                  </a:cubicBezTo>
                  <a:cubicBezTo>
                    <a:pt x="24643" y="22645"/>
                    <a:pt x="24745" y="22772"/>
                    <a:pt x="24865" y="22772"/>
                  </a:cubicBezTo>
                  <a:cubicBezTo>
                    <a:pt x="24896" y="22772"/>
                    <a:pt x="24929" y="22763"/>
                    <a:pt x="24961" y="22744"/>
                  </a:cubicBezTo>
                  <a:cubicBezTo>
                    <a:pt x="25124" y="22641"/>
                    <a:pt x="25250" y="22466"/>
                    <a:pt x="25333" y="22260"/>
                  </a:cubicBezTo>
                  <a:cubicBezTo>
                    <a:pt x="26422" y="22460"/>
                    <a:pt x="27459" y="22893"/>
                    <a:pt x="27852" y="24047"/>
                  </a:cubicBezTo>
                  <a:cubicBezTo>
                    <a:pt x="28362" y="25546"/>
                    <a:pt x="27210" y="26967"/>
                    <a:pt x="25706" y="27108"/>
                  </a:cubicBezTo>
                  <a:cubicBezTo>
                    <a:pt x="25646" y="27108"/>
                    <a:pt x="25588" y="27133"/>
                    <a:pt x="25551" y="27182"/>
                  </a:cubicBezTo>
                  <a:cubicBezTo>
                    <a:pt x="25550" y="27182"/>
                    <a:pt x="25548" y="27182"/>
                    <a:pt x="25547" y="27182"/>
                  </a:cubicBezTo>
                  <a:cubicBezTo>
                    <a:pt x="25306" y="27182"/>
                    <a:pt x="25153" y="27438"/>
                    <a:pt x="25264" y="27652"/>
                  </a:cubicBezTo>
                  <a:cubicBezTo>
                    <a:pt x="25548" y="28234"/>
                    <a:pt x="25689" y="28913"/>
                    <a:pt x="25153" y="29423"/>
                  </a:cubicBezTo>
                  <a:cubicBezTo>
                    <a:pt x="24902" y="29660"/>
                    <a:pt x="24607" y="29756"/>
                    <a:pt x="24306" y="29756"/>
                  </a:cubicBezTo>
                  <a:cubicBezTo>
                    <a:pt x="23962" y="29756"/>
                    <a:pt x="23610" y="29632"/>
                    <a:pt x="23305" y="29452"/>
                  </a:cubicBezTo>
                  <a:cubicBezTo>
                    <a:pt x="23280" y="29436"/>
                    <a:pt x="23253" y="29429"/>
                    <a:pt x="23226" y="29429"/>
                  </a:cubicBezTo>
                  <a:cubicBezTo>
                    <a:pt x="23102" y="29429"/>
                    <a:pt x="22977" y="29572"/>
                    <a:pt x="23067" y="29689"/>
                  </a:cubicBezTo>
                  <a:cubicBezTo>
                    <a:pt x="23090" y="29712"/>
                    <a:pt x="23113" y="29732"/>
                    <a:pt x="23133" y="29758"/>
                  </a:cubicBezTo>
                  <a:cubicBezTo>
                    <a:pt x="23129" y="29758"/>
                    <a:pt x="23126" y="29758"/>
                    <a:pt x="23122" y="29758"/>
                  </a:cubicBezTo>
                  <a:cubicBezTo>
                    <a:pt x="22931" y="29758"/>
                    <a:pt x="22733" y="29917"/>
                    <a:pt x="22817" y="30142"/>
                  </a:cubicBezTo>
                  <a:cubicBezTo>
                    <a:pt x="23166" y="31098"/>
                    <a:pt x="22312" y="31673"/>
                    <a:pt x="21410" y="31673"/>
                  </a:cubicBezTo>
                  <a:cubicBezTo>
                    <a:pt x="21326" y="31673"/>
                    <a:pt x="21240" y="31668"/>
                    <a:pt x="21156" y="31658"/>
                  </a:cubicBezTo>
                  <a:cubicBezTo>
                    <a:pt x="20697" y="31601"/>
                    <a:pt x="20264" y="31409"/>
                    <a:pt x="19860" y="31199"/>
                  </a:cubicBezTo>
                  <a:cubicBezTo>
                    <a:pt x="19176" y="30853"/>
                    <a:pt x="18562" y="30357"/>
                    <a:pt x="18041" y="29790"/>
                  </a:cubicBezTo>
                  <a:cubicBezTo>
                    <a:pt x="17115" y="28778"/>
                    <a:pt x="16525" y="27546"/>
                    <a:pt x="16219" y="26222"/>
                  </a:cubicBezTo>
                  <a:cubicBezTo>
                    <a:pt x="16276" y="25729"/>
                    <a:pt x="16304" y="25234"/>
                    <a:pt x="16313" y="24747"/>
                  </a:cubicBezTo>
                  <a:cubicBezTo>
                    <a:pt x="16365" y="20970"/>
                    <a:pt x="15645" y="17182"/>
                    <a:pt x="15600" y="13391"/>
                  </a:cubicBezTo>
                  <a:cubicBezTo>
                    <a:pt x="15580" y="11474"/>
                    <a:pt x="16047" y="8102"/>
                    <a:pt x="15683" y="5222"/>
                  </a:cubicBezTo>
                  <a:cubicBezTo>
                    <a:pt x="15671" y="3603"/>
                    <a:pt x="16812" y="2142"/>
                    <a:pt x="18296" y="1511"/>
                  </a:cubicBezTo>
                  <a:cubicBezTo>
                    <a:pt x="18789" y="1303"/>
                    <a:pt x="19235" y="1161"/>
                    <a:pt x="19705" y="1161"/>
                  </a:cubicBezTo>
                  <a:close/>
                  <a:moveTo>
                    <a:pt x="11099" y="1"/>
                  </a:moveTo>
                  <a:cubicBezTo>
                    <a:pt x="9656" y="1"/>
                    <a:pt x="8159" y="814"/>
                    <a:pt x="7952" y="2365"/>
                  </a:cubicBezTo>
                  <a:cubicBezTo>
                    <a:pt x="7846" y="3170"/>
                    <a:pt x="8101" y="3915"/>
                    <a:pt x="8582" y="4454"/>
                  </a:cubicBezTo>
                  <a:cubicBezTo>
                    <a:pt x="8256" y="4402"/>
                    <a:pt x="7925" y="4374"/>
                    <a:pt x="7596" y="4374"/>
                  </a:cubicBezTo>
                  <a:cubicBezTo>
                    <a:pt x="6298" y="4374"/>
                    <a:pt x="5029" y="4809"/>
                    <a:pt x="4213" y="5913"/>
                  </a:cubicBezTo>
                  <a:cubicBezTo>
                    <a:pt x="3322" y="7128"/>
                    <a:pt x="3579" y="8801"/>
                    <a:pt x="4648" y="9669"/>
                  </a:cubicBezTo>
                  <a:cubicBezTo>
                    <a:pt x="2892" y="9996"/>
                    <a:pt x="981" y="10726"/>
                    <a:pt x="789" y="12726"/>
                  </a:cubicBezTo>
                  <a:cubicBezTo>
                    <a:pt x="593" y="14781"/>
                    <a:pt x="2500" y="16059"/>
                    <a:pt x="4327" y="16059"/>
                  </a:cubicBezTo>
                  <a:cubicBezTo>
                    <a:pt x="4347" y="16059"/>
                    <a:pt x="4367" y="16059"/>
                    <a:pt x="4387" y="16059"/>
                  </a:cubicBezTo>
                  <a:lnTo>
                    <a:pt x="4387" y="16059"/>
                  </a:lnTo>
                  <a:cubicBezTo>
                    <a:pt x="4350" y="16219"/>
                    <a:pt x="4339" y="16383"/>
                    <a:pt x="4350" y="16543"/>
                  </a:cubicBezTo>
                  <a:cubicBezTo>
                    <a:pt x="4379" y="16970"/>
                    <a:pt x="4574" y="17374"/>
                    <a:pt x="4969" y="17600"/>
                  </a:cubicBezTo>
                  <a:cubicBezTo>
                    <a:pt x="5013" y="17627"/>
                    <a:pt x="5057" y="17638"/>
                    <a:pt x="5097" y="17638"/>
                  </a:cubicBezTo>
                  <a:cubicBezTo>
                    <a:pt x="5284" y="17638"/>
                    <a:pt x="5408" y="17389"/>
                    <a:pt x="5264" y="17216"/>
                  </a:cubicBezTo>
                  <a:cubicBezTo>
                    <a:pt x="4920" y="16807"/>
                    <a:pt x="4820" y="16237"/>
                    <a:pt x="5201" y="15807"/>
                  </a:cubicBezTo>
                  <a:cubicBezTo>
                    <a:pt x="5412" y="15572"/>
                    <a:pt x="5202" y="15251"/>
                    <a:pt x="4963" y="15251"/>
                  </a:cubicBezTo>
                  <a:cubicBezTo>
                    <a:pt x="4891" y="15251"/>
                    <a:pt x="4815" y="15280"/>
                    <a:pt x="4749" y="15351"/>
                  </a:cubicBezTo>
                  <a:cubicBezTo>
                    <a:pt x="4665" y="15440"/>
                    <a:pt x="4597" y="15540"/>
                    <a:pt x="4539" y="15646"/>
                  </a:cubicBezTo>
                  <a:cubicBezTo>
                    <a:pt x="4529" y="15646"/>
                    <a:pt x="4519" y="15646"/>
                    <a:pt x="4508" y="15646"/>
                  </a:cubicBezTo>
                  <a:cubicBezTo>
                    <a:pt x="3892" y="15646"/>
                    <a:pt x="3284" y="15478"/>
                    <a:pt x="2757" y="15153"/>
                  </a:cubicBezTo>
                  <a:cubicBezTo>
                    <a:pt x="1233" y="13067"/>
                    <a:pt x="1259" y="11692"/>
                    <a:pt x="2834" y="11033"/>
                  </a:cubicBezTo>
                  <a:cubicBezTo>
                    <a:pt x="3740" y="10405"/>
                    <a:pt x="4714" y="10317"/>
                    <a:pt x="5789" y="10191"/>
                  </a:cubicBezTo>
                  <a:cubicBezTo>
                    <a:pt x="6144" y="10148"/>
                    <a:pt x="6293" y="9609"/>
                    <a:pt x="5877" y="9514"/>
                  </a:cubicBezTo>
                  <a:cubicBezTo>
                    <a:pt x="3198" y="8904"/>
                    <a:pt x="4539" y="5875"/>
                    <a:pt x="6359" y="5262"/>
                  </a:cubicBezTo>
                  <a:cubicBezTo>
                    <a:pt x="6801" y="5111"/>
                    <a:pt x="7249" y="5045"/>
                    <a:pt x="7696" y="5045"/>
                  </a:cubicBezTo>
                  <a:cubicBezTo>
                    <a:pt x="8456" y="5045"/>
                    <a:pt x="9212" y="5237"/>
                    <a:pt x="9926" y="5534"/>
                  </a:cubicBezTo>
                  <a:cubicBezTo>
                    <a:pt x="9866" y="5683"/>
                    <a:pt x="9835" y="5838"/>
                    <a:pt x="9835" y="5999"/>
                  </a:cubicBezTo>
                  <a:cubicBezTo>
                    <a:pt x="9839" y="6163"/>
                    <a:pt x="9977" y="6257"/>
                    <a:pt x="10111" y="6257"/>
                  </a:cubicBezTo>
                  <a:cubicBezTo>
                    <a:pt x="10217" y="6257"/>
                    <a:pt x="10322" y="6198"/>
                    <a:pt x="10356" y="6067"/>
                  </a:cubicBezTo>
                  <a:cubicBezTo>
                    <a:pt x="10496" y="5560"/>
                    <a:pt x="10835" y="5208"/>
                    <a:pt x="11376" y="5159"/>
                  </a:cubicBezTo>
                  <a:cubicBezTo>
                    <a:pt x="11794" y="5122"/>
                    <a:pt x="11812" y="4503"/>
                    <a:pt x="11376" y="4500"/>
                  </a:cubicBezTo>
                  <a:cubicBezTo>
                    <a:pt x="11370" y="4500"/>
                    <a:pt x="11364" y="4500"/>
                    <a:pt x="11357" y="4500"/>
                  </a:cubicBezTo>
                  <a:cubicBezTo>
                    <a:pt x="10994" y="4500"/>
                    <a:pt x="10635" y="4662"/>
                    <a:pt x="10356" y="4913"/>
                  </a:cubicBezTo>
                  <a:cubicBezTo>
                    <a:pt x="10330" y="4861"/>
                    <a:pt x="10282" y="4821"/>
                    <a:pt x="10224" y="4809"/>
                  </a:cubicBezTo>
                  <a:cubicBezTo>
                    <a:pt x="8674" y="4457"/>
                    <a:pt x="8124" y="2546"/>
                    <a:pt x="9161" y="1411"/>
                  </a:cubicBezTo>
                  <a:cubicBezTo>
                    <a:pt x="9620" y="910"/>
                    <a:pt x="10307" y="698"/>
                    <a:pt x="11000" y="698"/>
                  </a:cubicBezTo>
                  <a:cubicBezTo>
                    <a:pt x="11548" y="698"/>
                    <a:pt x="12100" y="831"/>
                    <a:pt x="12545" y="1059"/>
                  </a:cubicBezTo>
                  <a:cubicBezTo>
                    <a:pt x="14325" y="1967"/>
                    <a:pt x="14895" y="4185"/>
                    <a:pt x="15006" y="6007"/>
                  </a:cubicBezTo>
                  <a:cubicBezTo>
                    <a:pt x="15201" y="9228"/>
                    <a:pt x="14772" y="12497"/>
                    <a:pt x="14903" y="15732"/>
                  </a:cubicBezTo>
                  <a:cubicBezTo>
                    <a:pt x="15035" y="18858"/>
                    <a:pt x="15663" y="22013"/>
                    <a:pt x="15539" y="25139"/>
                  </a:cubicBezTo>
                  <a:cubicBezTo>
                    <a:pt x="15471" y="26944"/>
                    <a:pt x="15084" y="28704"/>
                    <a:pt x="14004" y="30182"/>
                  </a:cubicBezTo>
                  <a:cubicBezTo>
                    <a:pt x="13376" y="31042"/>
                    <a:pt x="12643" y="31641"/>
                    <a:pt x="11643" y="32042"/>
                  </a:cubicBezTo>
                  <a:cubicBezTo>
                    <a:pt x="11088" y="32318"/>
                    <a:pt x="10475" y="32461"/>
                    <a:pt x="9855" y="32461"/>
                  </a:cubicBezTo>
                  <a:cubicBezTo>
                    <a:pt x="9831" y="32461"/>
                    <a:pt x="9807" y="32461"/>
                    <a:pt x="9783" y="32460"/>
                  </a:cubicBezTo>
                  <a:cubicBezTo>
                    <a:pt x="9691" y="32468"/>
                    <a:pt x="9603" y="32472"/>
                    <a:pt x="9517" y="32472"/>
                  </a:cubicBezTo>
                  <a:cubicBezTo>
                    <a:pt x="8244" y="32472"/>
                    <a:pt x="7621" y="31574"/>
                    <a:pt x="7648" y="29772"/>
                  </a:cubicBezTo>
                  <a:cubicBezTo>
                    <a:pt x="7825" y="29533"/>
                    <a:pt x="7562" y="29232"/>
                    <a:pt x="7315" y="29232"/>
                  </a:cubicBezTo>
                  <a:cubicBezTo>
                    <a:pt x="7234" y="29232"/>
                    <a:pt x="7154" y="29265"/>
                    <a:pt x="7092" y="29343"/>
                  </a:cubicBezTo>
                  <a:cubicBezTo>
                    <a:pt x="7081" y="29357"/>
                    <a:pt x="7069" y="29368"/>
                    <a:pt x="7064" y="29383"/>
                  </a:cubicBezTo>
                  <a:cubicBezTo>
                    <a:pt x="7001" y="29383"/>
                    <a:pt x="6941" y="29411"/>
                    <a:pt x="6903" y="29463"/>
                  </a:cubicBezTo>
                  <a:cubicBezTo>
                    <a:pt x="6643" y="29816"/>
                    <a:pt x="6167" y="30035"/>
                    <a:pt x="5707" y="30035"/>
                  </a:cubicBezTo>
                  <a:cubicBezTo>
                    <a:pt x="5347" y="30035"/>
                    <a:pt x="4996" y="29900"/>
                    <a:pt x="4769" y="29592"/>
                  </a:cubicBezTo>
                  <a:cubicBezTo>
                    <a:pt x="4505" y="29237"/>
                    <a:pt x="4562" y="28761"/>
                    <a:pt x="4780" y="28397"/>
                  </a:cubicBezTo>
                  <a:cubicBezTo>
                    <a:pt x="5024" y="27990"/>
                    <a:pt x="5339" y="27884"/>
                    <a:pt x="5734" y="27775"/>
                  </a:cubicBezTo>
                  <a:cubicBezTo>
                    <a:pt x="6072" y="27718"/>
                    <a:pt x="6402" y="27626"/>
                    <a:pt x="6717" y="27500"/>
                  </a:cubicBezTo>
                  <a:cubicBezTo>
                    <a:pt x="6900" y="27427"/>
                    <a:pt x="6903" y="27122"/>
                    <a:pt x="6681" y="27122"/>
                  </a:cubicBezTo>
                  <a:cubicBezTo>
                    <a:pt x="6677" y="27122"/>
                    <a:pt x="6672" y="27122"/>
                    <a:pt x="6668" y="27122"/>
                  </a:cubicBezTo>
                  <a:cubicBezTo>
                    <a:pt x="6445" y="27139"/>
                    <a:pt x="6201" y="27151"/>
                    <a:pt x="5958" y="27165"/>
                  </a:cubicBezTo>
                  <a:cubicBezTo>
                    <a:pt x="5943" y="27154"/>
                    <a:pt x="5929" y="27145"/>
                    <a:pt x="5915" y="27139"/>
                  </a:cubicBezTo>
                  <a:cubicBezTo>
                    <a:pt x="5808" y="27099"/>
                    <a:pt x="5699" y="27081"/>
                    <a:pt x="5590" y="27081"/>
                  </a:cubicBezTo>
                  <a:cubicBezTo>
                    <a:pt x="5441" y="27081"/>
                    <a:pt x="5291" y="27115"/>
                    <a:pt x="5144" y="27171"/>
                  </a:cubicBezTo>
                  <a:cubicBezTo>
                    <a:pt x="3992" y="27131"/>
                    <a:pt x="2846" y="26844"/>
                    <a:pt x="2387" y="25689"/>
                  </a:cubicBezTo>
                  <a:cubicBezTo>
                    <a:pt x="1843" y="25133"/>
                    <a:pt x="1892" y="24555"/>
                    <a:pt x="2531" y="23947"/>
                  </a:cubicBezTo>
                  <a:cubicBezTo>
                    <a:pt x="2568" y="23239"/>
                    <a:pt x="2880" y="22804"/>
                    <a:pt x="3462" y="22632"/>
                  </a:cubicBezTo>
                  <a:cubicBezTo>
                    <a:pt x="3866" y="22371"/>
                    <a:pt x="4419" y="22248"/>
                    <a:pt x="4880" y="22113"/>
                  </a:cubicBezTo>
                  <a:cubicBezTo>
                    <a:pt x="5310" y="21982"/>
                    <a:pt x="5196" y="21400"/>
                    <a:pt x="4777" y="21360"/>
                  </a:cubicBezTo>
                  <a:cubicBezTo>
                    <a:pt x="3766" y="21259"/>
                    <a:pt x="2812" y="20916"/>
                    <a:pt x="2064" y="20199"/>
                  </a:cubicBezTo>
                  <a:cubicBezTo>
                    <a:pt x="1852" y="19941"/>
                    <a:pt x="1642" y="19684"/>
                    <a:pt x="1430" y="19420"/>
                  </a:cubicBezTo>
                  <a:cubicBezTo>
                    <a:pt x="1574" y="17756"/>
                    <a:pt x="2307" y="16925"/>
                    <a:pt x="3627" y="16925"/>
                  </a:cubicBezTo>
                  <a:cubicBezTo>
                    <a:pt x="3734" y="16925"/>
                    <a:pt x="3845" y="16930"/>
                    <a:pt x="3961" y="16941"/>
                  </a:cubicBezTo>
                  <a:cubicBezTo>
                    <a:pt x="4161" y="16918"/>
                    <a:pt x="4310" y="16749"/>
                    <a:pt x="4304" y="16549"/>
                  </a:cubicBezTo>
                  <a:cubicBezTo>
                    <a:pt x="4304" y="16380"/>
                    <a:pt x="4197" y="16224"/>
                    <a:pt x="3983" y="16224"/>
                  </a:cubicBezTo>
                  <a:cubicBezTo>
                    <a:pt x="3976" y="16224"/>
                    <a:pt x="3968" y="16225"/>
                    <a:pt x="3961" y="16225"/>
                  </a:cubicBezTo>
                  <a:cubicBezTo>
                    <a:pt x="2367" y="16317"/>
                    <a:pt x="1" y="16927"/>
                    <a:pt x="450" y="19036"/>
                  </a:cubicBezTo>
                  <a:cubicBezTo>
                    <a:pt x="754" y="20463"/>
                    <a:pt x="2058" y="21388"/>
                    <a:pt x="3422" y="21835"/>
                  </a:cubicBezTo>
                  <a:cubicBezTo>
                    <a:pt x="2029" y="22460"/>
                    <a:pt x="875" y="23477"/>
                    <a:pt x="1287" y="25260"/>
                  </a:cubicBezTo>
                  <a:cubicBezTo>
                    <a:pt x="1642" y="26815"/>
                    <a:pt x="2909" y="27629"/>
                    <a:pt x="4316" y="27807"/>
                  </a:cubicBezTo>
                  <a:cubicBezTo>
                    <a:pt x="4270" y="27864"/>
                    <a:pt x="4224" y="27921"/>
                    <a:pt x="4187" y="27979"/>
                  </a:cubicBezTo>
                  <a:cubicBezTo>
                    <a:pt x="3806" y="28586"/>
                    <a:pt x="3734" y="29397"/>
                    <a:pt x="4175" y="29996"/>
                  </a:cubicBezTo>
                  <a:cubicBezTo>
                    <a:pt x="4506" y="30446"/>
                    <a:pt x="5052" y="30664"/>
                    <a:pt x="5598" y="30664"/>
                  </a:cubicBezTo>
                  <a:cubicBezTo>
                    <a:pt x="5947" y="30664"/>
                    <a:pt x="6296" y="30575"/>
                    <a:pt x="6588" y="30400"/>
                  </a:cubicBezTo>
                  <a:lnTo>
                    <a:pt x="6588" y="30400"/>
                  </a:lnTo>
                  <a:cubicBezTo>
                    <a:pt x="6387" y="31400"/>
                    <a:pt x="6920" y="32400"/>
                    <a:pt x="8018" y="32907"/>
                  </a:cubicBezTo>
                  <a:cubicBezTo>
                    <a:pt x="8551" y="33154"/>
                    <a:pt x="9132" y="33264"/>
                    <a:pt x="9724" y="33264"/>
                  </a:cubicBezTo>
                  <a:cubicBezTo>
                    <a:pt x="11202" y="33264"/>
                    <a:pt x="12745" y="32577"/>
                    <a:pt x="13769" y="31638"/>
                  </a:cubicBezTo>
                  <a:cubicBezTo>
                    <a:pt x="15027" y="30483"/>
                    <a:pt x="15717" y="28924"/>
                    <a:pt x="16052" y="27288"/>
                  </a:cubicBezTo>
                  <a:cubicBezTo>
                    <a:pt x="16560" y="29340"/>
                    <a:pt x="17966" y="31056"/>
                    <a:pt x="19883" y="31953"/>
                  </a:cubicBezTo>
                  <a:cubicBezTo>
                    <a:pt x="20418" y="32203"/>
                    <a:pt x="21056" y="32413"/>
                    <a:pt x="21672" y="32413"/>
                  </a:cubicBezTo>
                  <a:cubicBezTo>
                    <a:pt x="22115" y="32413"/>
                    <a:pt x="22547" y="32304"/>
                    <a:pt x="22921" y="32022"/>
                  </a:cubicBezTo>
                  <a:cubicBezTo>
                    <a:pt x="23557" y="31543"/>
                    <a:pt x="23803" y="30732"/>
                    <a:pt x="23471" y="30036"/>
                  </a:cubicBezTo>
                  <a:lnTo>
                    <a:pt x="23471" y="30036"/>
                  </a:lnTo>
                  <a:cubicBezTo>
                    <a:pt x="23744" y="30205"/>
                    <a:pt x="24069" y="30288"/>
                    <a:pt x="24395" y="30288"/>
                  </a:cubicBezTo>
                  <a:cubicBezTo>
                    <a:pt x="24808" y="30288"/>
                    <a:pt x="25224" y="30155"/>
                    <a:pt x="25540" y="29896"/>
                  </a:cubicBezTo>
                  <a:cubicBezTo>
                    <a:pt x="26179" y="29377"/>
                    <a:pt x="26428" y="28283"/>
                    <a:pt x="25989" y="27558"/>
                  </a:cubicBezTo>
                  <a:cubicBezTo>
                    <a:pt x="27545" y="27549"/>
                    <a:pt x="28820" y="26013"/>
                    <a:pt x="28691" y="24469"/>
                  </a:cubicBezTo>
                  <a:cubicBezTo>
                    <a:pt x="28600" y="23374"/>
                    <a:pt x="27800" y="22366"/>
                    <a:pt x="26789" y="21876"/>
                  </a:cubicBezTo>
                  <a:cubicBezTo>
                    <a:pt x="28310" y="21580"/>
                    <a:pt x="29743" y="20798"/>
                    <a:pt x="29981" y="19093"/>
                  </a:cubicBezTo>
                  <a:cubicBezTo>
                    <a:pt x="30207" y="17463"/>
                    <a:pt x="28935" y="16503"/>
                    <a:pt x="27531" y="16173"/>
                  </a:cubicBezTo>
                  <a:cubicBezTo>
                    <a:pt x="28949" y="15239"/>
                    <a:pt x="29714" y="13179"/>
                    <a:pt x="29445" y="11566"/>
                  </a:cubicBezTo>
                  <a:cubicBezTo>
                    <a:pt x="29207" y="10145"/>
                    <a:pt x="28058" y="8950"/>
                    <a:pt x="26714" y="8669"/>
                  </a:cubicBezTo>
                  <a:cubicBezTo>
                    <a:pt x="27247" y="7933"/>
                    <a:pt x="27388" y="6958"/>
                    <a:pt x="26941" y="5981"/>
                  </a:cubicBezTo>
                  <a:cubicBezTo>
                    <a:pt x="26336" y="4647"/>
                    <a:pt x="25106" y="4111"/>
                    <a:pt x="23810" y="4111"/>
                  </a:cubicBezTo>
                  <a:cubicBezTo>
                    <a:pt x="23467" y="4111"/>
                    <a:pt x="23119" y="4149"/>
                    <a:pt x="22777" y="4219"/>
                  </a:cubicBezTo>
                  <a:cubicBezTo>
                    <a:pt x="23425" y="2483"/>
                    <a:pt x="22201" y="649"/>
                    <a:pt x="20153" y="448"/>
                  </a:cubicBezTo>
                  <a:cubicBezTo>
                    <a:pt x="20035" y="437"/>
                    <a:pt x="19917" y="431"/>
                    <a:pt x="19799" y="431"/>
                  </a:cubicBezTo>
                  <a:cubicBezTo>
                    <a:pt x="17930" y="431"/>
                    <a:pt x="15934" y="1860"/>
                    <a:pt x="15373" y="3646"/>
                  </a:cubicBezTo>
                  <a:cubicBezTo>
                    <a:pt x="14835" y="1718"/>
                    <a:pt x="13720" y="251"/>
                    <a:pt x="11494" y="21"/>
                  </a:cubicBezTo>
                  <a:cubicBezTo>
                    <a:pt x="11363" y="8"/>
                    <a:pt x="11231" y="1"/>
                    <a:pt x="11099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64"/>
            <p:cNvSpPr/>
            <p:nvPr/>
          </p:nvSpPr>
          <p:spPr>
            <a:xfrm>
              <a:off x="4029750" y="4426100"/>
              <a:ext cx="352325" cy="762850"/>
            </a:xfrm>
            <a:custGeom>
              <a:avLst/>
              <a:gdLst/>
              <a:ahLst/>
              <a:cxnLst/>
              <a:rect l="l" t="t" r="r" b="b"/>
              <a:pathLst>
                <a:path w="14093" h="30514" extrusionOk="0">
                  <a:moveTo>
                    <a:pt x="4257" y="6211"/>
                  </a:moveTo>
                  <a:cubicBezTo>
                    <a:pt x="4422" y="6211"/>
                    <a:pt x="4496" y="6479"/>
                    <a:pt x="4341" y="6575"/>
                  </a:cubicBezTo>
                  <a:cubicBezTo>
                    <a:pt x="2726" y="7531"/>
                    <a:pt x="3139" y="9846"/>
                    <a:pt x="5064" y="9846"/>
                  </a:cubicBezTo>
                  <a:cubicBezTo>
                    <a:pt x="5147" y="9846"/>
                    <a:pt x="5233" y="9842"/>
                    <a:pt x="5321" y="9833"/>
                  </a:cubicBezTo>
                  <a:cubicBezTo>
                    <a:pt x="5334" y="9832"/>
                    <a:pt x="5347" y="9831"/>
                    <a:pt x="5359" y="9831"/>
                  </a:cubicBezTo>
                  <a:cubicBezTo>
                    <a:pt x="5698" y="9831"/>
                    <a:pt x="5751" y="10320"/>
                    <a:pt x="5496" y="10486"/>
                  </a:cubicBezTo>
                  <a:cubicBezTo>
                    <a:pt x="4717" y="11002"/>
                    <a:pt x="4379" y="11403"/>
                    <a:pt x="4221" y="12309"/>
                  </a:cubicBezTo>
                  <a:cubicBezTo>
                    <a:pt x="4043" y="13358"/>
                    <a:pt x="4679" y="14121"/>
                    <a:pt x="5725" y="14121"/>
                  </a:cubicBezTo>
                  <a:cubicBezTo>
                    <a:pt x="5756" y="14121"/>
                    <a:pt x="5786" y="14121"/>
                    <a:pt x="5817" y="14119"/>
                  </a:cubicBezTo>
                  <a:cubicBezTo>
                    <a:pt x="5823" y="14119"/>
                    <a:pt x="5829" y="14119"/>
                    <a:pt x="5834" y="14119"/>
                  </a:cubicBezTo>
                  <a:cubicBezTo>
                    <a:pt x="5863" y="14119"/>
                    <a:pt x="5891" y="14125"/>
                    <a:pt x="5917" y="14137"/>
                  </a:cubicBezTo>
                  <a:cubicBezTo>
                    <a:pt x="5886" y="13842"/>
                    <a:pt x="5880" y="13544"/>
                    <a:pt x="5906" y="13246"/>
                  </a:cubicBezTo>
                  <a:cubicBezTo>
                    <a:pt x="5924" y="13016"/>
                    <a:pt x="6088" y="12913"/>
                    <a:pt x="6253" y="12913"/>
                  </a:cubicBezTo>
                  <a:cubicBezTo>
                    <a:pt x="6457" y="12913"/>
                    <a:pt x="6663" y="13070"/>
                    <a:pt x="6599" y="13340"/>
                  </a:cubicBezTo>
                  <a:cubicBezTo>
                    <a:pt x="6459" y="13910"/>
                    <a:pt x="6511" y="14472"/>
                    <a:pt x="6634" y="15036"/>
                  </a:cubicBezTo>
                  <a:cubicBezTo>
                    <a:pt x="6670" y="15206"/>
                    <a:pt x="6518" y="15346"/>
                    <a:pt x="6378" y="15346"/>
                  </a:cubicBezTo>
                  <a:cubicBezTo>
                    <a:pt x="6308" y="15346"/>
                    <a:pt x="6240" y="15309"/>
                    <a:pt x="6201" y="15223"/>
                  </a:cubicBezTo>
                  <a:lnTo>
                    <a:pt x="6201" y="15220"/>
                  </a:lnTo>
                  <a:cubicBezTo>
                    <a:pt x="6118" y="15034"/>
                    <a:pt x="6052" y="14839"/>
                    <a:pt x="6003" y="14638"/>
                  </a:cubicBezTo>
                  <a:cubicBezTo>
                    <a:pt x="5995" y="14647"/>
                    <a:pt x="5978" y="14650"/>
                    <a:pt x="5972" y="14658"/>
                  </a:cubicBezTo>
                  <a:cubicBezTo>
                    <a:pt x="4708" y="15770"/>
                    <a:pt x="3402" y="18564"/>
                    <a:pt x="6012" y="19068"/>
                  </a:cubicBezTo>
                  <a:cubicBezTo>
                    <a:pt x="6396" y="19142"/>
                    <a:pt x="6330" y="19678"/>
                    <a:pt x="6012" y="19787"/>
                  </a:cubicBezTo>
                  <a:cubicBezTo>
                    <a:pt x="4247" y="21120"/>
                    <a:pt x="4284" y="22197"/>
                    <a:pt x="6121" y="23019"/>
                  </a:cubicBezTo>
                  <a:cubicBezTo>
                    <a:pt x="6507" y="23142"/>
                    <a:pt x="6391" y="23682"/>
                    <a:pt x="6030" y="23682"/>
                  </a:cubicBezTo>
                  <a:cubicBezTo>
                    <a:pt x="6002" y="23682"/>
                    <a:pt x="5973" y="23679"/>
                    <a:pt x="5943" y="23673"/>
                  </a:cubicBezTo>
                  <a:cubicBezTo>
                    <a:pt x="5702" y="23618"/>
                    <a:pt x="5470" y="23535"/>
                    <a:pt x="5250" y="23420"/>
                  </a:cubicBezTo>
                  <a:cubicBezTo>
                    <a:pt x="4740" y="23547"/>
                    <a:pt x="4290" y="23913"/>
                    <a:pt x="4218" y="24475"/>
                  </a:cubicBezTo>
                  <a:cubicBezTo>
                    <a:pt x="4124" y="25151"/>
                    <a:pt x="4582" y="25489"/>
                    <a:pt x="5046" y="25867"/>
                  </a:cubicBezTo>
                  <a:cubicBezTo>
                    <a:pt x="5228" y="26016"/>
                    <a:pt x="5095" y="26374"/>
                    <a:pt x="4866" y="26374"/>
                  </a:cubicBezTo>
                  <a:cubicBezTo>
                    <a:pt x="4856" y="26374"/>
                    <a:pt x="4847" y="26373"/>
                    <a:pt x="4837" y="26372"/>
                  </a:cubicBezTo>
                  <a:cubicBezTo>
                    <a:pt x="3915" y="26251"/>
                    <a:pt x="3361" y="25125"/>
                    <a:pt x="3591" y="24271"/>
                  </a:cubicBezTo>
                  <a:cubicBezTo>
                    <a:pt x="3751" y="23687"/>
                    <a:pt x="4235" y="23257"/>
                    <a:pt x="4797" y="23108"/>
                  </a:cubicBezTo>
                  <a:cubicBezTo>
                    <a:pt x="3694" y="22163"/>
                    <a:pt x="3800" y="20423"/>
                    <a:pt x="5012" y="19495"/>
                  </a:cubicBezTo>
                  <a:cubicBezTo>
                    <a:pt x="4233" y="19062"/>
                    <a:pt x="3731" y="18251"/>
                    <a:pt x="3731" y="17283"/>
                  </a:cubicBezTo>
                  <a:cubicBezTo>
                    <a:pt x="3731" y="16183"/>
                    <a:pt x="4361" y="15372"/>
                    <a:pt x="5184" y="14767"/>
                  </a:cubicBezTo>
                  <a:cubicBezTo>
                    <a:pt x="4359" y="14687"/>
                    <a:pt x="3637" y="14056"/>
                    <a:pt x="3416" y="13191"/>
                  </a:cubicBezTo>
                  <a:cubicBezTo>
                    <a:pt x="3138" y="12125"/>
                    <a:pt x="3657" y="11177"/>
                    <a:pt x="4399" y="10469"/>
                  </a:cubicBezTo>
                  <a:cubicBezTo>
                    <a:pt x="2410" y="9962"/>
                    <a:pt x="1940" y="7137"/>
                    <a:pt x="4190" y="6225"/>
                  </a:cubicBezTo>
                  <a:cubicBezTo>
                    <a:pt x="4213" y="6216"/>
                    <a:pt x="4236" y="6211"/>
                    <a:pt x="4257" y="6211"/>
                  </a:cubicBezTo>
                  <a:close/>
                  <a:moveTo>
                    <a:pt x="4127" y="0"/>
                  </a:moveTo>
                  <a:cubicBezTo>
                    <a:pt x="3656" y="0"/>
                    <a:pt x="3209" y="142"/>
                    <a:pt x="2717" y="349"/>
                  </a:cubicBezTo>
                  <a:cubicBezTo>
                    <a:pt x="1233" y="982"/>
                    <a:pt x="89" y="2443"/>
                    <a:pt x="101" y="4062"/>
                  </a:cubicBezTo>
                  <a:cubicBezTo>
                    <a:pt x="467" y="6942"/>
                    <a:pt x="0" y="10314"/>
                    <a:pt x="20" y="12231"/>
                  </a:cubicBezTo>
                  <a:cubicBezTo>
                    <a:pt x="63" y="16019"/>
                    <a:pt x="786" y="19810"/>
                    <a:pt x="734" y="23587"/>
                  </a:cubicBezTo>
                  <a:cubicBezTo>
                    <a:pt x="725" y="24074"/>
                    <a:pt x="697" y="24569"/>
                    <a:pt x="639" y="25062"/>
                  </a:cubicBezTo>
                  <a:cubicBezTo>
                    <a:pt x="946" y="26386"/>
                    <a:pt x="1536" y="27618"/>
                    <a:pt x="2462" y="28630"/>
                  </a:cubicBezTo>
                  <a:cubicBezTo>
                    <a:pt x="2980" y="29194"/>
                    <a:pt x="3596" y="29690"/>
                    <a:pt x="4281" y="30039"/>
                  </a:cubicBezTo>
                  <a:cubicBezTo>
                    <a:pt x="4685" y="30249"/>
                    <a:pt x="5115" y="30441"/>
                    <a:pt x="5574" y="30498"/>
                  </a:cubicBezTo>
                  <a:cubicBezTo>
                    <a:pt x="5659" y="30508"/>
                    <a:pt x="5744" y="30513"/>
                    <a:pt x="5829" y="30513"/>
                  </a:cubicBezTo>
                  <a:cubicBezTo>
                    <a:pt x="6733" y="30513"/>
                    <a:pt x="7587" y="29938"/>
                    <a:pt x="7238" y="28982"/>
                  </a:cubicBezTo>
                  <a:cubicBezTo>
                    <a:pt x="7154" y="28757"/>
                    <a:pt x="7349" y="28598"/>
                    <a:pt x="7543" y="28598"/>
                  </a:cubicBezTo>
                  <a:cubicBezTo>
                    <a:pt x="7547" y="28598"/>
                    <a:pt x="7550" y="28598"/>
                    <a:pt x="7554" y="28598"/>
                  </a:cubicBezTo>
                  <a:cubicBezTo>
                    <a:pt x="7533" y="28572"/>
                    <a:pt x="7508" y="28552"/>
                    <a:pt x="7488" y="28527"/>
                  </a:cubicBezTo>
                  <a:cubicBezTo>
                    <a:pt x="7398" y="28409"/>
                    <a:pt x="7523" y="28266"/>
                    <a:pt x="7647" y="28266"/>
                  </a:cubicBezTo>
                  <a:cubicBezTo>
                    <a:pt x="7674" y="28266"/>
                    <a:pt x="7701" y="28273"/>
                    <a:pt x="7725" y="28289"/>
                  </a:cubicBezTo>
                  <a:cubicBezTo>
                    <a:pt x="8030" y="28470"/>
                    <a:pt x="8383" y="28595"/>
                    <a:pt x="8727" y="28595"/>
                  </a:cubicBezTo>
                  <a:cubicBezTo>
                    <a:pt x="9029" y="28595"/>
                    <a:pt x="9324" y="28499"/>
                    <a:pt x="9574" y="28260"/>
                  </a:cubicBezTo>
                  <a:cubicBezTo>
                    <a:pt x="10107" y="27753"/>
                    <a:pt x="9966" y="27074"/>
                    <a:pt x="9685" y="26492"/>
                  </a:cubicBezTo>
                  <a:cubicBezTo>
                    <a:pt x="9574" y="26277"/>
                    <a:pt x="9728" y="26019"/>
                    <a:pt x="9972" y="26019"/>
                  </a:cubicBezTo>
                  <a:cubicBezTo>
                    <a:pt x="10009" y="25973"/>
                    <a:pt x="10066" y="25948"/>
                    <a:pt x="10127" y="25948"/>
                  </a:cubicBezTo>
                  <a:cubicBezTo>
                    <a:pt x="11628" y="25807"/>
                    <a:pt x="12780" y="24386"/>
                    <a:pt x="12273" y="22887"/>
                  </a:cubicBezTo>
                  <a:cubicBezTo>
                    <a:pt x="11880" y="21730"/>
                    <a:pt x="10843" y="21300"/>
                    <a:pt x="9754" y="21100"/>
                  </a:cubicBezTo>
                  <a:cubicBezTo>
                    <a:pt x="9671" y="21306"/>
                    <a:pt x="9545" y="21481"/>
                    <a:pt x="9382" y="21584"/>
                  </a:cubicBezTo>
                  <a:cubicBezTo>
                    <a:pt x="9349" y="21603"/>
                    <a:pt x="9316" y="21612"/>
                    <a:pt x="9285" y="21612"/>
                  </a:cubicBezTo>
                  <a:cubicBezTo>
                    <a:pt x="9164" y="21612"/>
                    <a:pt x="9064" y="21485"/>
                    <a:pt x="9089" y="21357"/>
                  </a:cubicBezTo>
                  <a:cubicBezTo>
                    <a:pt x="9155" y="21039"/>
                    <a:pt x="9304" y="20776"/>
                    <a:pt x="9250" y="20438"/>
                  </a:cubicBezTo>
                  <a:cubicBezTo>
                    <a:pt x="9201" y="20117"/>
                    <a:pt x="8980" y="19913"/>
                    <a:pt x="8880" y="19621"/>
                  </a:cubicBezTo>
                  <a:cubicBezTo>
                    <a:pt x="8809" y="19407"/>
                    <a:pt x="8994" y="19260"/>
                    <a:pt x="9177" y="19260"/>
                  </a:cubicBezTo>
                  <a:cubicBezTo>
                    <a:pt x="9223" y="19260"/>
                    <a:pt x="9268" y="19269"/>
                    <a:pt x="9310" y="19289"/>
                  </a:cubicBezTo>
                  <a:cubicBezTo>
                    <a:pt x="9680" y="19458"/>
                    <a:pt x="9860" y="19925"/>
                    <a:pt x="9869" y="20400"/>
                  </a:cubicBezTo>
                  <a:cubicBezTo>
                    <a:pt x="9887" y="20400"/>
                    <a:pt x="9905" y="20400"/>
                    <a:pt x="9923" y="20400"/>
                  </a:cubicBezTo>
                  <a:cubicBezTo>
                    <a:pt x="10015" y="20400"/>
                    <a:pt x="10108" y="20406"/>
                    <a:pt x="10201" y="20418"/>
                  </a:cubicBezTo>
                  <a:cubicBezTo>
                    <a:pt x="11614" y="20220"/>
                    <a:pt x="13221" y="19658"/>
                    <a:pt x="13617" y="18122"/>
                  </a:cubicBezTo>
                  <a:cubicBezTo>
                    <a:pt x="14092" y="16277"/>
                    <a:pt x="12147" y="15718"/>
                    <a:pt x="10748" y="15609"/>
                  </a:cubicBezTo>
                  <a:cubicBezTo>
                    <a:pt x="10657" y="15601"/>
                    <a:pt x="10568" y="15558"/>
                    <a:pt x="10505" y="15492"/>
                  </a:cubicBezTo>
                  <a:cubicBezTo>
                    <a:pt x="10448" y="15495"/>
                    <a:pt x="10393" y="15503"/>
                    <a:pt x="10341" y="15503"/>
                  </a:cubicBezTo>
                  <a:cubicBezTo>
                    <a:pt x="10340" y="15503"/>
                    <a:pt x="10338" y="15504"/>
                    <a:pt x="10336" y="15504"/>
                  </a:cubicBezTo>
                  <a:cubicBezTo>
                    <a:pt x="10064" y="15504"/>
                    <a:pt x="10068" y="15091"/>
                    <a:pt x="10341" y="15074"/>
                  </a:cubicBezTo>
                  <a:cubicBezTo>
                    <a:pt x="10373" y="15071"/>
                    <a:pt x="10407" y="15068"/>
                    <a:pt x="10439" y="15062"/>
                  </a:cubicBezTo>
                  <a:cubicBezTo>
                    <a:pt x="10498" y="14947"/>
                    <a:pt x="10615" y="14873"/>
                    <a:pt x="10744" y="14873"/>
                  </a:cubicBezTo>
                  <a:cubicBezTo>
                    <a:pt x="10746" y="14873"/>
                    <a:pt x="10749" y="14873"/>
                    <a:pt x="10751" y="14873"/>
                  </a:cubicBezTo>
                  <a:cubicBezTo>
                    <a:pt x="10889" y="14873"/>
                    <a:pt x="11029" y="14882"/>
                    <a:pt x="11170" y="14890"/>
                  </a:cubicBezTo>
                  <a:cubicBezTo>
                    <a:pt x="13920" y="13793"/>
                    <a:pt x="13746" y="8229"/>
                    <a:pt x="10582" y="8229"/>
                  </a:cubicBezTo>
                  <a:cubicBezTo>
                    <a:pt x="10516" y="8229"/>
                    <a:pt x="10448" y="8232"/>
                    <a:pt x="10379" y="8237"/>
                  </a:cubicBezTo>
                  <a:cubicBezTo>
                    <a:pt x="10138" y="8394"/>
                    <a:pt x="9877" y="8518"/>
                    <a:pt x="9602" y="8604"/>
                  </a:cubicBezTo>
                  <a:cubicBezTo>
                    <a:pt x="9564" y="8616"/>
                    <a:pt x="9527" y="8621"/>
                    <a:pt x="9492" y="8621"/>
                  </a:cubicBezTo>
                  <a:cubicBezTo>
                    <a:pt x="9328" y="8621"/>
                    <a:pt x="9215" y="8496"/>
                    <a:pt x="9187" y="8351"/>
                  </a:cubicBezTo>
                  <a:cubicBezTo>
                    <a:pt x="9021" y="8200"/>
                    <a:pt x="8983" y="7896"/>
                    <a:pt x="9221" y="7773"/>
                  </a:cubicBezTo>
                  <a:cubicBezTo>
                    <a:pt x="9585" y="7584"/>
                    <a:pt x="9986" y="7475"/>
                    <a:pt x="10396" y="7455"/>
                  </a:cubicBezTo>
                  <a:cubicBezTo>
                    <a:pt x="12055" y="6291"/>
                    <a:pt x="10362" y="4443"/>
                    <a:pt x="9247" y="3996"/>
                  </a:cubicBezTo>
                  <a:cubicBezTo>
                    <a:pt x="8749" y="3796"/>
                    <a:pt x="8338" y="3701"/>
                    <a:pt x="7931" y="3701"/>
                  </a:cubicBezTo>
                  <a:cubicBezTo>
                    <a:pt x="7506" y="3701"/>
                    <a:pt x="7086" y="3804"/>
                    <a:pt x="6576" y="3999"/>
                  </a:cubicBezTo>
                  <a:cubicBezTo>
                    <a:pt x="6543" y="4012"/>
                    <a:pt x="6510" y="4018"/>
                    <a:pt x="6476" y="4018"/>
                  </a:cubicBezTo>
                  <a:cubicBezTo>
                    <a:pt x="6225" y="4018"/>
                    <a:pt x="5995" y="3684"/>
                    <a:pt x="6167" y="3469"/>
                  </a:cubicBezTo>
                  <a:cubicBezTo>
                    <a:pt x="7009" y="2369"/>
                    <a:pt x="6141" y="581"/>
                    <a:pt x="4980" y="157"/>
                  </a:cubicBezTo>
                  <a:cubicBezTo>
                    <a:pt x="4679" y="47"/>
                    <a:pt x="4399" y="0"/>
                    <a:pt x="4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64"/>
            <p:cNvSpPr/>
            <p:nvPr/>
          </p:nvSpPr>
          <p:spPr>
            <a:xfrm>
              <a:off x="4078250" y="4581300"/>
              <a:ext cx="118275" cy="504075"/>
            </a:xfrm>
            <a:custGeom>
              <a:avLst/>
              <a:gdLst/>
              <a:ahLst/>
              <a:cxnLst/>
              <a:rect l="l" t="t" r="r" b="b"/>
              <a:pathLst>
                <a:path w="4731" h="20163" extrusionOk="0">
                  <a:moveTo>
                    <a:pt x="2317" y="0"/>
                  </a:moveTo>
                  <a:cubicBezTo>
                    <a:pt x="2296" y="0"/>
                    <a:pt x="2273" y="5"/>
                    <a:pt x="2250" y="15"/>
                  </a:cubicBezTo>
                  <a:cubicBezTo>
                    <a:pt x="0" y="926"/>
                    <a:pt x="473" y="3751"/>
                    <a:pt x="2459" y="4261"/>
                  </a:cubicBezTo>
                  <a:cubicBezTo>
                    <a:pt x="1719" y="4966"/>
                    <a:pt x="1198" y="5917"/>
                    <a:pt x="1476" y="6983"/>
                  </a:cubicBezTo>
                  <a:cubicBezTo>
                    <a:pt x="1697" y="7846"/>
                    <a:pt x="2419" y="8476"/>
                    <a:pt x="3247" y="8559"/>
                  </a:cubicBezTo>
                  <a:cubicBezTo>
                    <a:pt x="2421" y="9161"/>
                    <a:pt x="1791" y="9972"/>
                    <a:pt x="1791" y="11072"/>
                  </a:cubicBezTo>
                  <a:cubicBezTo>
                    <a:pt x="1791" y="12040"/>
                    <a:pt x="2293" y="12851"/>
                    <a:pt x="3075" y="13284"/>
                  </a:cubicBezTo>
                  <a:cubicBezTo>
                    <a:pt x="1863" y="14212"/>
                    <a:pt x="1754" y="15952"/>
                    <a:pt x="2857" y="16897"/>
                  </a:cubicBezTo>
                  <a:cubicBezTo>
                    <a:pt x="2295" y="17046"/>
                    <a:pt x="1814" y="17476"/>
                    <a:pt x="1654" y="18061"/>
                  </a:cubicBezTo>
                  <a:cubicBezTo>
                    <a:pt x="1424" y="18914"/>
                    <a:pt x="1977" y="20041"/>
                    <a:pt x="2897" y="20161"/>
                  </a:cubicBezTo>
                  <a:cubicBezTo>
                    <a:pt x="2907" y="20162"/>
                    <a:pt x="2916" y="20163"/>
                    <a:pt x="2926" y="20163"/>
                  </a:cubicBezTo>
                  <a:cubicBezTo>
                    <a:pt x="3155" y="20163"/>
                    <a:pt x="3288" y="19805"/>
                    <a:pt x="3106" y="19657"/>
                  </a:cubicBezTo>
                  <a:cubicBezTo>
                    <a:pt x="2645" y="19278"/>
                    <a:pt x="2187" y="18940"/>
                    <a:pt x="2281" y="18264"/>
                  </a:cubicBezTo>
                  <a:cubicBezTo>
                    <a:pt x="2353" y="17702"/>
                    <a:pt x="2800" y="17336"/>
                    <a:pt x="3313" y="17210"/>
                  </a:cubicBezTo>
                  <a:cubicBezTo>
                    <a:pt x="3530" y="17324"/>
                    <a:pt x="3762" y="17407"/>
                    <a:pt x="4003" y="17462"/>
                  </a:cubicBezTo>
                  <a:cubicBezTo>
                    <a:pt x="4033" y="17468"/>
                    <a:pt x="4062" y="17472"/>
                    <a:pt x="4090" y="17472"/>
                  </a:cubicBezTo>
                  <a:cubicBezTo>
                    <a:pt x="4451" y="17472"/>
                    <a:pt x="4567" y="16931"/>
                    <a:pt x="4184" y="16808"/>
                  </a:cubicBezTo>
                  <a:cubicBezTo>
                    <a:pt x="2344" y="15986"/>
                    <a:pt x="2307" y="14909"/>
                    <a:pt x="4072" y="13576"/>
                  </a:cubicBezTo>
                  <a:cubicBezTo>
                    <a:pt x="4393" y="13465"/>
                    <a:pt x="4459" y="12934"/>
                    <a:pt x="4072" y="12857"/>
                  </a:cubicBezTo>
                  <a:cubicBezTo>
                    <a:pt x="1464" y="12353"/>
                    <a:pt x="2771" y="9559"/>
                    <a:pt x="4032" y="8447"/>
                  </a:cubicBezTo>
                  <a:cubicBezTo>
                    <a:pt x="4040" y="8439"/>
                    <a:pt x="4058" y="8436"/>
                    <a:pt x="4063" y="8427"/>
                  </a:cubicBezTo>
                  <a:cubicBezTo>
                    <a:pt x="4112" y="8628"/>
                    <a:pt x="4178" y="8826"/>
                    <a:pt x="4261" y="9015"/>
                  </a:cubicBezTo>
                  <a:cubicBezTo>
                    <a:pt x="4300" y="9101"/>
                    <a:pt x="4368" y="9138"/>
                    <a:pt x="4439" y="9138"/>
                  </a:cubicBezTo>
                  <a:cubicBezTo>
                    <a:pt x="4578" y="9138"/>
                    <a:pt x="4731" y="8998"/>
                    <a:pt x="4697" y="8828"/>
                  </a:cubicBezTo>
                  <a:cubicBezTo>
                    <a:pt x="4573" y="8264"/>
                    <a:pt x="4519" y="7702"/>
                    <a:pt x="4659" y="7129"/>
                  </a:cubicBezTo>
                  <a:cubicBezTo>
                    <a:pt x="4723" y="6858"/>
                    <a:pt x="4517" y="6701"/>
                    <a:pt x="4314" y="6701"/>
                  </a:cubicBezTo>
                  <a:cubicBezTo>
                    <a:pt x="4149" y="6701"/>
                    <a:pt x="3985" y="6804"/>
                    <a:pt x="3966" y="7035"/>
                  </a:cubicBezTo>
                  <a:cubicBezTo>
                    <a:pt x="3943" y="7333"/>
                    <a:pt x="3946" y="7631"/>
                    <a:pt x="3980" y="7926"/>
                  </a:cubicBezTo>
                  <a:cubicBezTo>
                    <a:pt x="3952" y="7914"/>
                    <a:pt x="3923" y="7908"/>
                    <a:pt x="3894" y="7908"/>
                  </a:cubicBezTo>
                  <a:cubicBezTo>
                    <a:pt x="3889" y="7908"/>
                    <a:pt x="3883" y="7908"/>
                    <a:pt x="3877" y="7909"/>
                  </a:cubicBezTo>
                  <a:cubicBezTo>
                    <a:pt x="3846" y="7910"/>
                    <a:pt x="3816" y="7911"/>
                    <a:pt x="3786" y="7911"/>
                  </a:cubicBezTo>
                  <a:cubicBezTo>
                    <a:pt x="2742" y="7911"/>
                    <a:pt x="2103" y="7148"/>
                    <a:pt x="2284" y="6098"/>
                  </a:cubicBezTo>
                  <a:cubicBezTo>
                    <a:pt x="2439" y="5192"/>
                    <a:pt x="2780" y="4791"/>
                    <a:pt x="3556" y="4275"/>
                  </a:cubicBezTo>
                  <a:cubicBezTo>
                    <a:pt x="3811" y="4109"/>
                    <a:pt x="3758" y="3620"/>
                    <a:pt x="3416" y="3620"/>
                  </a:cubicBezTo>
                  <a:cubicBezTo>
                    <a:pt x="3405" y="3620"/>
                    <a:pt x="3393" y="3621"/>
                    <a:pt x="3381" y="3622"/>
                  </a:cubicBezTo>
                  <a:cubicBezTo>
                    <a:pt x="3293" y="3631"/>
                    <a:pt x="3207" y="3635"/>
                    <a:pt x="3124" y="3635"/>
                  </a:cubicBezTo>
                  <a:cubicBezTo>
                    <a:pt x="1199" y="3635"/>
                    <a:pt x="789" y="1323"/>
                    <a:pt x="2401" y="364"/>
                  </a:cubicBezTo>
                  <a:cubicBezTo>
                    <a:pt x="2559" y="270"/>
                    <a:pt x="2482" y="0"/>
                    <a:pt x="231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64"/>
            <p:cNvSpPr/>
            <p:nvPr/>
          </p:nvSpPr>
          <p:spPr>
            <a:xfrm>
              <a:off x="3671075" y="4414600"/>
              <a:ext cx="360700" cy="794375"/>
            </a:xfrm>
            <a:custGeom>
              <a:avLst/>
              <a:gdLst/>
              <a:ahLst/>
              <a:cxnLst/>
              <a:rect l="l" t="t" r="r" b="b"/>
              <a:pathLst>
                <a:path w="14428" h="31775" extrusionOk="0">
                  <a:moveTo>
                    <a:pt x="9050" y="8453"/>
                  </a:moveTo>
                  <a:cubicBezTo>
                    <a:pt x="10011" y="8453"/>
                    <a:pt x="10908" y="9628"/>
                    <a:pt x="10963" y="10525"/>
                  </a:cubicBezTo>
                  <a:cubicBezTo>
                    <a:pt x="11058" y="12041"/>
                    <a:pt x="9554" y="13138"/>
                    <a:pt x="8216" y="13416"/>
                  </a:cubicBezTo>
                  <a:cubicBezTo>
                    <a:pt x="9657" y="13433"/>
                    <a:pt x="11055" y="14482"/>
                    <a:pt x="11067" y="16055"/>
                  </a:cubicBezTo>
                  <a:cubicBezTo>
                    <a:pt x="11078" y="17155"/>
                    <a:pt x="10428" y="17972"/>
                    <a:pt x="9554" y="18402"/>
                  </a:cubicBezTo>
                  <a:cubicBezTo>
                    <a:pt x="10459" y="18849"/>
                    <a:pt x="11147" y="19671"/>
                    <a:pt x="11115" y="20786"/>
                  </a:cubicBezTo>
                  <a:cubicBezTo>
                    <a:pt x="11071" y="22159"/>
                    <a:pt x="9935" y="23109"/>
                    <a:pt x="8674" y="23109"/>
                  </a:cubicBezTo>
                  <a:cubicBezTo>
                    <a:pt x="8474" y="23109"/>
                    <a:pt x="8272" y="23085"/>
                    <a:pt x="8069" y="23035"/>
                  </a:cubicBezTo>
                  <a:cubicBezTo>
                    <a:pt x="8009" y="23021"/>
                    <a:pt x="7961" y="22984"/>
                    <a:pt x="7929" y="22932"/>
                  </a:cubicBezTo>
                  <a:cubicBezTo>
                    <a:pt x="7926" y="23049"/>
                    <a:pt x="7918" y="23170"/>
                    <a:pt x="7906" y="23287"/>
                  </a:cubicBezTo>
                  <a:cubicBezTo>
                    <a:pt x="8078" y="23251"/>
                    <a:pt x="8249" y="23233"/>
                    <a:pt x="8417" y="23233"/>
                  </a:cubicBezTo>
                  <a:cubicBezTo>
                    <a:pt x="9797" y="23233"/>
                    <a:pt x="11015" y="24401"/>
                    <a:pt x="11058" y="25820"/>
                  </a:cubicBezTo>
                  <a:cubicBezTo>
                    <a:pt x="11089" y="26987"/>
                    <a:pt x="10205" y="28198"/>
                    <a:pt x="9065" y="28198"/>
                  </a:cubicBezTo>
                  <a:cubicBezTo>
                    <a:pt x="8845" y="28198"/>
                    <a:pt x="8614" y="28152"/>
                    <a:pt x="8379" y="28052"/>
                  </a:cubicBezTo>
                  <a:cubicBezTo>
                    <a:pt x="8216" y="27985"/>
                    <a:pt x="8308" y="27737"/>
                    <a:pt x="8456" y="27737"/>
                  </a:cubicBezTo>
                  <a:cubicBezTo>
                    <a:pt x="8472" y="27737"/>
                    <a:pt x="8488" y="27740"/>
                    <a:pt x="8505" y="27746"/>
                  </a:cubicBezTo>
                  <a:cubicBezTo>
                    <a:pt x="8666" y="27800"/>
                    <a:pt x="8818" y="27824"/>
                    <a:pt x="8961" y="27824"/>
                  </a:cubicBezTo>
                  <a:cubicBezTo>
                    <a:pt x="10047" y="27824"/>
                    <a:pt x="10605" y="26401"/>
                    <a:pt x="10342" y="25416"/>
                  </a:cubicBezTo>
                  <a:cubicBezTo>
                    <a:pt x="10049" y="24339"/>
                    <a:pt x="9113" y="23944"/>
                    <a:pt x="8112" y="23944"/>
                  </a:cubicBezTo>
                  <a:cubicBezTo>
                    <a:pt x="8045" y="23944"/>
                    <a:pt x="7979" y="23946"/>
                    <a:pt x="7912" y="23949"/>
                  </a:cubicBezTo>
                  <a:cubicBezTo>
                    <a:pt x="7869" y="23949"/>
                    <a:pt x="7826" y="23941"/>
                    <a:pt x="7783" y="23929"/>
                  </a:cubicBezTo>
                  <a:cubicBezTo>
                    <a:pt x="7760" y="24027"/>
                    <a:pt x="7731" y="24121"/>
                    <a:pt x="7694" y="24216"/>
                  </a:cubicBezTo>
                  <a:cubicBezTo>
                    <a:pt x="7666" y="24289"/>
                    <a:pt x="7605" y="24321"/>
                    <a:pt x="7545" y="24321"/>
                  </a:cubicBezTo>
                  <a:cubicBezTo>
                    <a:pt x="7456" y="24321"/>
                    <a:pt x="7370" y="24250"/>
                    <a:pt x="7399" y="24133"/>
                  </a:cubicBezTo>
                  <a:cubicBezTo>
                    <a:pt x="7522" y="23654"/>
                    <a:pt x="7597" y="23061"/>
                    <a:pt x="7399" y="22588"/>
                  </a:cubicBezTo>
                  <a:cubicBezTo>
                    <a:pt x="7309" y="22377"/>
                    <a:pt x="7505" y="22243"/>
                    <a:pt x="7689" y="22243"/>
                  </a:cubicBezTo>
                  <a:cubicBezTo>
                    <a:pt x="7832" y="22243"/>
                    <a:pt x="7967" y="22324"/>
                    <a:pt x="7955" y="22514"/>
                  </a:cubicBezTo>
                  <a:cubicBezTo>
                    <a:pt x="7952" y="22588"/>
                    <a:pt x="7949" y="22663"/>
                    <a:pt x="7943" y="22731"/>
                  </a:cubicBezTo>
                  <a:cubicBezTo>
                    <a:pt x="7983" y="22652"/>
                    <a:pt x="8064" y="22605"/>
                    <a:pt x="8150" y="22605"/>
                  </a:cubicBezTo>
                  <a:cubicBezTo>
                    <a:pt x="8163" y="22605"/>
                    <a:pt x="8176" y="22606"/>
                    <a:pt x="8190" y="22608"/>
                  </a:cubicBezTo>
                  <a:cubicBezTo>
                    <a:pt x="8362" y="22637"/>
                    <a:pt x="8523" y="22651"/>
                    <a:pt x="8672" y="22651"/>
                  </a:cubicBezTo>
                  <a:cubicBezTo>
                    <a:pt x="10563" y="22651"/>
                    <a:pt x="10575" y="20440"/>
                    <a:pt x="9789" y="19462"/>
                  </a:cubicBezTo>
                  <a:cubicBezTo>
                    <a:pt x="9399" y="18981"/>
                    <a:pt x="8869" y="18783"/>
                    <a:pt x="8302" y="18734"/>
                  </a:cubicBezTo>
                  <a:cubicBezTo>
                    <a:pt x="8250" y="18737"/>
                    <a:pt x="8199" y="18738"/>
                    <a:pt x="8147" y="18738"/>
                  </a:cubicBezTo>
                  <a:cubicBezTo>
                    <a:pt x="8033" y="18738"/>
                    <a:pt x="7919" y="18732"/>
                    <a:pt x="7806" y="18720"/>
                  </a:cubicBezTo>
                  <a:lnTo>
                    <a:pt x="7760" y="18720"/>
                  </a:lnTo>
                  <a:lnTo>
                    <a:pt x="7760" y="18717"/>
                  </a:lnTo>
                  <a:cubicBezTo>
                    <a:pt x="7726" y="18714"/>
                    <a:pt x="7697" y="18714"/>
                    <a:pt x="7665" y="18708"/>
                  </a:cubicBezTo>
                  <a:cubicBezTo>
                    <a:pt x="7256" y="18657"/>
                    <a:pt x="7387" y="18038"/>
                    <a:pt x="7760" y="18021"/>
                  </a:cubicBezTo>
                  <a:cubicBezTo>
                    <a:pt x="7807" y="18019"/>
                    <a:pt x="7855" y="18018"/>
                    <a:pt x="7902" y="18018"/>
                  </a:cubicBezTo>
                  <a:cubicBezTo>
                    <a:pt x="8017" y="18018"/>
                    <a:pt x="8131" y="18024"/>
                    <a:pt x="8247" y="18038"/>
                  </a:cubicBezTo>
                  <a:cubicBezTo>
                    <a:pt x="9327" y="17966"/>
                    <a:pt x="10161" y="17181"/>
                    <a:pt x="10345" y="16055"/>
                  </a:cubicBezTo>
                  <a:cubicBezTo>
                    <a:pt x="10568" y="14677"/>
                    <a:pt x="9006" y="14131"/>
                    <a:pt x="7981" y="14131"/>
                  </a:cubicBezTo>
                  <a:cubicBezTo>
                    <a:pt x="7902" y="14131"/>
                    <a:pt x="7826" y="14135"/>
                    <a:pt x="7754" y="14141"/>
                  </a:cubicBezTo>
                  <a:cubicBezTo>
                    <a:pt x="7614" y="14430"/>
                    <a:pt x="7408" y="14683"/>
                    <a:pt x="7153" y="14877"/>
                  </a:cubicBezTo>
                  <a:cubicBezTo>
                    <a:pt x="7115" y="14906"/>
                    <a:pt x="7078" y="14918"/>
                    <a:pt x="7043" y="14918"/>
                  </a:cubicBezTo>
                  <a:cubicBezTo>
                    <a:pt x="6889" y="14918"/>
                    <a:pt x="6777" y="14684"/>
                    <a:pt x="6900" y="14551"/>
                  </a:cubicBezTo>
                  <a:cubicBezTo>
                    <a:pt x="7327" y="14081"/>
                    <a:pt x="7516" y="13425"/>
                    <a:pt x="7256" y="12823"/>
                  </a:cubicBezTo>
                  <a:cubicBezTo>
                    <a:pt x="7134" y="12537"/>
                    <a:pt x="7354" y="12328"/>
                    <a:pt x="7568" y="12328"/>
                  </a:cubicBezTo>
                  <a:cubicBezTo>
                    <a:pt x="7692" y="12328"/>
                    <a:pt x="7814" y="12399"/>
                    <a:pt x="7866" y="12565"/>
                  </a:cubicBezTo>
                  <a:cubicBezTo>
                    <a:pt x="7912" y="12714"/>
                    <a:pt x="7940" y="12866"/>
                    <a:pt x="7952" y="13024"/>
                  </a:cubicBezTo>
                  <a:cubicBezTo>
                    <a:pt x="7975" y="13001"/>
                    <a:pt x="8004" y="12986"/>
                    <a:pt x="8035" y="12978"/>
                  </a:cubicBezTo>
                  <a:cubicBezTo>
                    <a:pt x="8961" y="12665"/>
                    <a:pt x="9975" y="12138"/>
                    <a:pt x="10256" y="11110"/>
                  </a:cubicBezTo>
                  <a:cubicBezTo>
                    <a:pt x="10402" y="10565"/>
                    <a:pt x="10221" y="9983"/>
                    <a:pt x="9829" y="9577"/>
                  </a:cubicBezTo>
                  <a:cubicBezTo>
                    <a:pt x="9436" y="9173"/>
                    <a:pt x="9038" y="9187"/>
                    <a:pt x="8531" y="9181"/>
                  </a:cubicBezTo>
                  <a:cubicBezTo>
                    <a:pt x="8244" y="9173"/>
                    <a:pt x="8158" y="8806"/>
                    <a:pt x="8387" y="8657"/>
                  </a:cubicBezTo>
                  <a:cubicBezTo>
                    <a:pt x="8605" y="8515"/>
                    <a:pt x="8830" y="8453"/>
                    <a:pt x="9050" y="8453"/>
                  </a:cubicBezTo>
                  <a:close/>
                  <a:moveTo>
                    <a:pt x="9766" y="1"/>
                  </a:moveTo>
                  <a:cubicBezTo>
                    <a:pt x="9074" y="1"/>
                    <a:pt x="8387" y="213"/>
                    <a:pt x="7926" y="714"/>
                  </a:cubicBezTo>
                  <a:cubicBezTo>
                    <a:pt x="6889" y="1849"/>
                    <a:pt x="7439" y="3763"/>
                    <a:pt x="8992" y="4115"/>
                  </a:cubicBezTo>
                  <a:cubicBezTo>
                    <a:pt x="9049" y="4127"/>
                    <a:pt x="9098" y="4164"/>
                    <a:pt x="9124" y="4215"/>
                  </a:cubicBezTo>
                  <a:cubicBezTo>
                    <a:pt x="9402" y="3965"/>
                    <a:pt x="9768" y="3803"/>
                    <a:pt x="10134" y="3803"/>
                  </a:cubicBezTo>
                  <a:cubicBezTo>
                    <a:pt x="10138" y="3803"/>
                    <a:pt x="10141" y="3803"/>
                    <a:pt x="10144" y="3803"/>
                  </a:cubicBezTo>
                  <a:cubicBezTo>
                    <a:pt x="10577" y="3806"/>
                    <a:pt x="10562" y="4427"/>
                    <a:pt x="10144" y="4462"/>
                  </a:cubicBezTo>
                  <a:cubicBezTo>
                    <a:pt x="9602" y="4513"/>
                    <a:pt x="9261" y="4863"/>
                    <a:pt x="9124" y="5373"/>
                  </a:cubicBezTo>
                  <a:cubicBezTo>
                    <a:pt x="9090" y="5502"/>
                    <a:pt x="8986" y="5561"/>
                    <a:pt x="8880" y="5561"/>
                  </a:cubicBezTo>
                  <a:cubicBezTo>
                    <a:pt x="8745" y="5561"/>
                    <a:pt x="8607" y="5466"/>
                    <a:pt x="8602" y="5301"/>
                  </a:cubicBezTo>
                  <a:cubicBezTo>
                    <a:pt x="8602" y="5144"/>
                    <a:pt x="8631" y="4986"/>
                    <a:pt x="8694" y="4840"/>
                  </a:cubicBezTo>
                  <a:cubicBezTo>
                    <a:pt x="7979" y="4541"/>
                    <a:pt x="7222" y="4348"/>
                    <a:pt x="6461" y="4348"/>
                  </a:cubicBezTo>
                  <a:cubicBezTo>
                    <a:pt x="6013" y="4348"/>
                    <a:pt x="5565" y="4414"/>
                    <a:pt x="5124" y="4565"/>
                  </a:cubicBezTo>
                  <a:cubicBezTo>
                    <a:pt x="3304" y="5178"/>
                    <a:pt x="1966" y="8207"/>
                    <a:pt x="4645" y="8817"/>
                  </a:cubicBezTo>
                  <a:cubicBezTo>
                    <a:pt x="5058" y="8912"/>
                    <a:pt x="4915" y="9453"/>
                    <a:pt x="4556" y="9493"/>
                  </a:cubicBezTo>
                  <a:cubicBezTo>
                    <a:pt x="3482" y="9620"/>
                    <a:pt x="2508" y="9711"/>
                    <a:pt x="1602" y="10336"/>
                  </a:cubicBezTo>
                  <a:cubicBezTo>
                    <a:pt x="26" y="10995"/>
                    <a:pt x="1" y="12370"/>
                    <a:pt x="1525" y="14459"/>
                  </a:cubicBezTo>
                  <a:cubicBezTo>
                    <a:pt x="2052" y="14780"/>
                    <a:pt x="2657" y="14949"/>
                    <a:pt x="3273" y="14949"/>
                  </a:cubicBezTo>
                  <a:cubicBezTo>
                    <a:pt x="3284" y="14949"/>
                    <a:pt x="3294" y="14949"/>
                    <a:pt x="3304" y="14949"/>
                  </a:cubicBezTo>
                  <a:cubicBezTo>
                    <a:pt x="3362" y="14843"/>
                    <a:pt x="3433" y="14743"/>
                    <a:pt x="3514" y="14654"/>
                  </a:cubicBezTo>
                  <a:cubicBezTo>
                    <a:pt x="3580" y="14584"/>
                    <a:pt x="3655" y="14555"/>
                    <a:pt x="3728" y="14555"/>
                  </a:cubicBezTo>
                  <a:cubicBezTo>
                    <a:pt x="3968" y="14555"/>
                    <a:pt x="4180" y="14874"/>
                    <a:pt x="3969" y="15110"/>
                  </a:cubicBezTo>
                  <a:cubicBezTo>
                    <a:pt x="3588" y="15539"/>
                    <a:pt x="3685" y="16110"/>
                    <a:pt x="4032" y="16519"/>
                  </a:cubicBezTo>
                  <a:cubicBezTo>
                    <a:pt x="4176" y="16691"/>
                    <a:pt x="4052" y="16941"/>
                    <a:pt x="3865" y="16941"/>
                  </a:cubicBezTo>
                  <a:cubicBezTo>
                    <a:pt x="3824" y="16941"/>
                    <a:pt x="3781" y="16930"/>
                    <a:pt x="3737" y="16903"/>
                  </a:cubicBezTo>
                  <a:cubicBezTo>
                    <a:pt x="3342" y="16680"/>
                    <a:pt x="3147" y="16273"/>
                    <a:pt x="3118" y="15846"/>
                  </a:cubicBezTo>
                  <a:lnTo>
                    <a:pt x="3072" y="15852"/>
                  </a:lnTo>
                  <a:cubicBezTo>
                    <a:pt x="3075" y="16052"/>
                    <a:pt x="2926" y="16221"/>
                    <a:pt x="2728" y="16244"/>
                  </a:cubicBezTo>
                  <a:cubicBezTo>
                    <a:pt x="2613" y="16233"/>
                    <a:pt x="2502" y="16228"/>
                    <a:pt x="2395" y="16228"/>
                  </a:cubicBezTo>
                  <a:cubicBezTo>
                    <a:pt x="1073" y="16228"/>
                    <a:pt x="339" y="17061"/>
                    <a:pt x="195" y="18723"/>
                  </a:cubicBezTo>
                  <a:cubicBezTo>
                    <a:pt x="410" y="18986"/>
                    <a:pt x="617" y="19244"/>
                    <a:pt x="832" y="19502"/>
                  </a:cubicBezTo>
                  <a:cubicBezTo>
                    <a:pt x="1577" y="20219"/>
                    <a:pt x="2531" y="20562"/>
                    <a:pt x="3542" y="20663"/>
                  </a:cubicBezTo>
                  <a:cubicBezTo>
                    <a:pt x="3961" y="20703"/>
                    <a:pt x="4075" y="21284"/>
                    <a:pt x="3645" y="21416"/>
                  </a:cubicBezTo>
                  <a:cubicBezTo>
                    <a:pt x="3187" y="21551"/>
                    <a:pt x="2634" y="21674"/>
                    <a:pt x="2227" y="21935"/>
                  </a:cubicBezTo>
                  <a:cubicBezTo>
                    <a:pt x="1645" y="22107"/>
                    <a:pt x="1333" y="22542"/>
                    <a:pt x="1296" y="23250"/>
                  </a:cubicBezTo>
                  <a:cubicBezTo>
                    <a:pt x="657" y="23858"/>
                    <a:pt x="608" y="24439"/>
                    <a:pt x="1152" y="24992"/>
                  </a:cubicBezTo>
                  <a:cubicBezTo>
                    <a:pt x="1614" y="26147"/>
                    <a:pt x="2760" y="26433"/>
                    <a:pt x="3912" y="26474"/>
                  </a:cubicBezTo>
                  <a:cubicBezTo>
                    <a:pt x="4059" y="26417"/>
                    <a:pt x="4208" y="26384"/>
                    <a:pt x="4357" y="26384"/>
                  </a:cubicBezTo>
                  <a:cubicBezTo>
                    <a:pt x="4466" y="26384"/>
                    <a:pt x="4575" y="26402"/>
                    <a:pt x="4683" y="26442"/>
                  </a:cubicBezTo>
                  <a:cubicBezTo>
                    <a:pt x="4697" y="26448"/>
                    <a:pt x="4708" y="26456"/>
                    <a:pt x="4723" y="26468"/>
                  </a:cubicBezTo>
                  <a:cubicBezTo>
                    <a:pt x="4969" y="26454"/>
                    <a:pt x="5210" y="26442"/>
                    <a:pt x="5436" y="26425"/>
                  </a:cubicBezTo>
                  <a:cubicBezTo>
                    <a:pt x="5440" y="26425"/>
                    <a:pt x="5444" y="26425"/>
                    <a:pt x="5448" y="26425"/>
                  </a:cubicBezTo>
                  <a:cubicBezTo>
                    <a:pt x="5668" y="26425"/>
                    <a:pt x="5665" y="26730"/>
                    <a:pt x="5485" y="26803"/>
                  </a:cubicBezTo>
                  <a:cubicBezTo>
                    <a:pt x="5167" y="26929"/>
                    <a:pt x="4837" y="27021"/>
                    <a:pt x="4502" y="27078"/>
                  </a:cubicBezTo>
                  <a:cubicBezTo>
                    <a:pt x="4104" y="27187"/>
                    <a:pt x="3789" y="27293"/>
                    <a:pt x="3548" y="27700"/>
                  </a:cubicBezTo>
                  <a:cubicBezTo>
                    <a:pt x="3330" y="28064"/>
                    <a:pt x="3273" y="28540"/>
                    <a:pt x="3534" y="28895"/>
                  </a:cubicBezTo>
                  <a:cubicBezTo>
                    <a:pt x="3763" y="29203"/>
                    <a:pt x="4114" y="29338"/>
                    <a:pt x="4474" y="29338"/>
                  </a:cubicBezTo>
                  <a:cubicBezTo>
                    <a:pt x="4934" y="29338"/>
                    <a:pt x="5410" y="29119"/>
                    <a:pt x="5668" y="28766"/>
                  </a:cubicBezTo>
                  <a:cubicBezTo>
                    <a:pt x="5706" y="28714"/>
                    <a:pt x="5766" y="28686"/>
                    <a:pt x="5829" y="28686"/>
                  </a:cubicBezTo>
                  <a:cubicBezTo>
                    <a:pt x="5837" y="28671"/>
                    <a:pt x="5846" y="28660"/>
                    <a:pt x="5857" y="28646"/>
                  </a:cubicBezTo>
                  <a:cubicBezTo>
                    <a:pt x="5919" y="28568"/>
                    <a:pt x="5999" y="28535"/>
                    <a:pt x="6080" y="28535"/>
                  </a:cubicBezTo>
                  <a:cubicBezTo>
                    <a:pt x="6327" y="28535"/>
                    <a:pt x="6591" y="28836"/>
                    <a:pt x="6416" y="29075"/>
                  </a:cubicBezTo>
                  <a:cubicBezTo>
                    <a:pt x="6389" y="30877"/>
                    <a:pt x="7013" y="31775"/>
                    <a:pt x="8288" y="31775"/>
                  </a:cubicBezTo>
                  <a:cubicBezTo>
                    <a:pt x="8372" y="31775"/>
                    <a:pt x="8458" y="31771"/>
                    <a:pt x="8548" y="31763"/>
                  </a:cubicBezTo>
                  <a:cubicBezTo>
                    <a:pt x="8572" y="31763"/>
                    <a:pt x="8596" y="31764"/>
                    <a:pt x="8620" y="31764"/>
                  </a:cubicBezTo>
                  <a:cubicBezTo>
                    <a:pt x="9240" y="31764"/>
                    <a:pt x="9853" y="31621"/>
                    <a:pt x="10410" y="31345"/>
                  </a:cubicBezTo>
                  <a:cubicBezTo>
                    <a:pt x="11408" y="30944"/>
                    <a:pt x="12141" y="30345"/>
                    <a:pt x="12769" y="29485"/>
                  </a:cubicBezTo>
                  <a:cubicBezTo>
                    <a:pt x="13849" y="28007"/>
                    <a:pt x="14236" y="26247"/>
                    <a:pt x="14304" y="24442"/>
                  </a:cubicBezTo>
                  <a:cubicBezTo>
                    <a:pt x="14428" y="21316"/>
                    <a:pt x="13800" y="18161"/>
                    <a:pt x="13671" y="15035"/>
                  </a:cubicBezTo>
                  <a:cubicBezTo>
                    <a:pt x="13539" y="11797"/>
                    <a:pt x="13969" y="8528"/>
                    <a:pt x="13771" y="5310"/>
                  </a:cubicBezTo>
                  <a:cubicBezTo>
                    <a:pt x="13663" y="3488"/>
                    <a:pt x="13092" y="1270"/>
                    <a:pt x="11310" y="362"/>
                  </a:cubicBezTo>
                  <a:cubicBezTo>
                    <a:pt x="10865" y="134"/>
                    <a:pt x="10314" y="1"/>
                    <a:pt x="97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64"/>
            <p:cNvSpPr/>
            <p:nvPr/>
          </p:nvSpPr>
          <p:spPr>
            <a:xfrm>
              <a:off x="3840475" y="4625825"/>
              <a:ext cx="109275" cy="493650"/>
            </a:xfrm>
            <a:custGeom>
              <a:avLst/>
              <a:gdLst/>
              <a:ahLst/>
              <a:cxnLst/>
              <a:rect l="l" t="t" r="r" b="b"/>
              <a:pathLst>
                <a:path w="4371" h="19746" extrusionOk="0">
                  <a:moveTo>
                    <a:pt x="2274" y="1"/>
                  </a:moveTo>
                  <a:cubicBezTo>
                    <a:pt x="2054" y="1"/>
                    <a:pt x="1829" y="63"/>
                    <a:pt x="1611" y="205"/>
                  </a:cubicBezTo>
                  <a:cubicBezTo>
                    <a:pt x="1382" y="354"/>
                    <a:pt x="1468" y="721"/>
                    <a:pt x="1755" y="729"/>
                  </a:cubicBezTo>
                  <a:cubicBezTo>
                    <a:pt x="2262" y="735"/>
                    <a:pt x="2660" y="724"/>
                    <a:pt x="3053" y="1125"/>
                  </a:cubicBezTo>
                  <a:cubicBezTo>
                    <a:pt x="3445" y="1526"/>
                    <a:pt x="3626" y="2113"/>
                    <a:pt x="3480" y="2658"/>
                  </a:cubicBezTo>
                  <a:cubicBezTo>
                    <a:pt x="3199" y="3686"/>
                    <a:pt x="2185" y="4214"/>
                    <a:pt x="1259" y="4526"/>
                  </a:cubicBezTo>
                  <a:cubicBezTo>
                    <a:pt x="1228" y="4534"/>
                    <a:pt x="1199" y="4549"/>
                    <a:pt x="1176" y="4572"/>
                  </a:cubicBezTo>
                  <a:cubicBezTo>
                    <a:pt x="1164" y="4414"/>
                    <a:pt x="1136" y="4262"/>
                    <a:pt x="1090" y="4113"/>
                  </a:cubicBezTo>
                  <a:cubicBezTo>
                    <a:pt x="1038" y="3947"/>
                    <a:pt x="916" y="3876"/>
                    <a:pt x="792" y="3876"/>
                  </a:cubicBezTo>
                  <a:cubicBezTo>
                    <a:pt x="578" y="3876"/>
                    <a:pt x="358" y="4085"/>
                    <a:pt x="480" y="4371"/>
                  </a:cubicBezTo>
                  <a:cubicBezTo>
                    <a:pt x="740" y="4973"/>
                    <a:pt x="548" y="5629"/>
                    <a:pt x="124" y="6099"/>
                  </a:cubicBezTo>
                  <a:cubicBezTo>
                    <a:pt x="1" y="6232"/>
                    <a:pt x="113" y="6466"/>
                    <a:pt x="267" y="6466"/>
                  </a:cubicBezTo>
                  <a:cubicBezTo>
                    <a:pt x="302" y="6466"/>
                    <a:pt x="339" y="6454"/>
                    <a:pt x="377" y="6426"/>
                  </a:cubicBezTo>
                  <a:cubicBezTo>
                    <a:pt x="632" y="6231"/>
                    <a:pt x="838" y="5979"/>
                    <a:pt x="978" y="5689"/>
                  </a:cubicBezTo>
                  <a:cubicBezTo>
                    <a:pt x="1050" y="5683"/>
                    <a:pt x="1126" y="5680"/>
                    <a:pt x="1205" y="5680"/>
                  </a:cubicBezTo>
                  <a:cubicBezTo>
                    <a:pt x="2230" y="5680"/>
                    <a:pt x="3792" y="6225"/>
                    <a:pt x="3569" y="7603"/>
                  </a:cubicBezTo>
                  <a:cubicBezTo>
                    <a:pt x="3385" y="8729"/>
                    <a:pt x="2551" y="9514"/>
                    <a:pt x="1471" y="9586"/>
                  </a:cubicBezTo>
                  <a:cubicBezTo>
                    <a:pt x="1355" y="9572"/>
                    <a:pt x="1241" y="9566"/>
                    <a:pt x="1126" y="9566"/>
                  </a:cubicBezTo>
                  <a:cubicBezTo>
                    <a:pt x="1079" y="9566"/>
                    <a:pt x="1031" y="9567"/>
                    <a:pt x="984" y="9569"/>
                  </a:cubicBezTo>
                  <a:cubicBezTo>
                    <a:pt x="611" y="9586"/>
                    <a:pt x="480" y="10205"/>
                    <a:pt x="889" y="10257"/>
                  </a:cubicBezTo>
                  <a:cubicBezTo>
                    <a:pt x="921" y="10262"/>
                    <a:pt x="950" y="10262"/>
                    <a:pt x="984" y="10265"/>
                  </a:cubicBezTo>
                  <a:lnTo>
                    <a:pt x="984" y="10268"/>
                  </a:lnTo>
                  <a:lnTo>
                    <a:pt x="1030" y="10268"/>
                  </a:lnTo>
                  <a:cubicBezTo>
                    <a:pt x="1143" y="10280"/>
                    <a:pt x="1257" y="10286"/>
                    <a:pt x="1371" y="10286"/>
                  </a:cubicBezTo>
                  <a:cubicBezTo>
                    <a:pt x="1423" y="10286"/>
                    <a:pt x="1474" y="10285"/>
                    <a:pt x="1526" y="10282"/>
                  </a:cubicBezTo>
                  <a:cubicBezTo>
                    <a:pt x="2093" y="10331"/>
                    <a:pt x="2623" y="10529"/>
                    <a:pt x="3013" y="11010"/>
                  </a:cubicBezTo>
                  <a:cubicBezTo>
                    <a:pt x="3799" y="11988"/>
                    <a:pt x="3787" y="14199"/>
                    <a:pt x="1896" y="14199"/>
                  </a:cubicBezTo>
                  <a:cubicBezTo>
                    <a:pt x="1747" y="14199"/>
                    <a:pt x="1586" y="14185"/>
                    <a:pt x="1414" y="14156"/>
                  </a:cubicBezTo>
                  <a:cubicBezTo>
                    <a:pt x="1400" y="14154"/>
                    <a:pt x="1387" y="14153"/>
                    <a:pt x="1374" y="14153"/>
                  </a:cubicBezTo>
                  <a:cubicBezTo>
                    <a:pt x="1288" y="14153"/>
                    <a:pt x="1207" y="14200"/>
                    <a:pt x="1167" y="14280"/>
                  </a:cubicBezTo>
                  <a:cubicBezTo>
                    <a:pt x="1173" y="14211"/>
                    <a:pt x="1176" y="14136"/>
                    <a:pt x="1179" y="14062"/>
                  </a:cubicBezTo>
                  <a:cubicBezTo>
                    <a:pt x="1191" y="13872"/>
                    <a:pt x="1056" y="13791"/>
                    <a:pt x="913" y="13791"/>
                  </a:cubicBezTo>
                  <a:cubicBezTo>
                    <a:pt x="729" y="13791"/>
                    <a:pt x="533" y="13925"/>
                    <a:pt x="623" y="14136"/>
                  </a:cubicBezTo>
                  <a:cubicBezTo>
                    <a:pt x="821" y="14606"/>
                    <a:pt x="746" y="15202"/>
                    <a:pt x="623" y="15681"/>
                  </a:cubicBezTo>
                  <a:cubicBezTo>
                    <a:pt x="594" y="15798"/>
                    <a:pt x="680" y="15868"/>
                    <a:pt x="768" y="15868"/>
                  </a:cubicBezTo>
                  <a:cubicBezTo>
                    <a:pt x="828" y="15868"/>
                    <a:pt x="890" y="15836"/>
                    <a:pt x="918" y="15764"/>
                  </a:cubicBezTo>
                  <a:cubicBezTo>
                    <a:pt x="955" y="15669"/>
                    <a:pt x="984" y="15575"/>
                    <a:pt x="1007" y="15477"/>
                  </a:cubicBezTo>
                  <a:cubicBezTo>
                    <a:pt x="1050" y="15489"/>
                    <a:pt x="1093" y="15497"/>
                    <a:pt x="1136" y="15497"/>
                  </a:cubicBezTo>
                  <a:cubicBezTo>
                    <a:pt x="1199" y="15494"/>
                    <a:pt x="1263" y="15493"/>
                    <a:pt x="1326" y="15493"/>
                  </a:cubicBezTo>
                  <a:cubicBezTo>
                    <a:pt x="2329" y="15493"/>
                    <a:pt x="3272" y="15886"/>
                    <a:pt x="3563" y="16964"/>
                  </a:cubicBezTo>
                  <a:cubicBezTo>
                    <a:pt x="3829" y="17952"/>
                    <a:pt x="3271" y="19373"/>
                    <a:pt x="2186" y="19373"/>
                  </a:cubicBezTo>
                  <a:cubicBezTo>
                    <a:pt x="2043" y="19373"/>
                    <a:pt x="1890" y="19348"/>
                    <a:pt x="1729" y="19294"/>
                  </a:cubicBezTo>
                  <a:cubicBezTo>
                    <a:pt x="1712" y="19288"/>
                    <a:pt x="1696" y="19285"/>
                    <a:pt x="1680" y="19285"/>
                  </a:cubicBezTo>
                  <a:cubicBezTo>
                    <a:pt x="1532" y="19285"/>
                    <a:pt x="1440" y="19533"/>
                    <a:pt x="1603" y="19601"/>
                  </a:cubicBezTo>
                  <a:cubicBezTo>
                    <a:pt x="1838" y="19701"/>
                    <a:pt x="2068" y="19746"/>
                    <a:pt x="2289" y="19746"/>
                  </a:cubicBezTo>
                  <a:cubicBezTo>
                    <a:pt x="3429" y="19746"/>
                    <a:pt x="4311" y="18535"/>
                    <a:pt x="4282" y="17368"/>
                  </a:cubicBezTo>
                  <a:cubicBezTo>
                    <a:pt x="4236" y="15949"/>
                    <a:pt x="3018" y="14782"/>
                    <a:pt x="1640" y="14782"/>
                  </a:cubicBezTo>
                  <a:cubicBezTo>
                    <a:pt x="1472" y="14782"/>
                    <a:pt x="1301" y="14799"/>
                    <a:pt x="1130" y="14835"/>
                  </a:cubicBezTo>
                  <a:cubicBezTo>
                    <a:pt x="1142" y="14718"/>
                    <a:pt x="1150" y="14598"/>
                    <a:pt x="1153" y="14480"/>
                  </a:cubicBezTo>
                  <a:cubicBezTo>
                    <a:pt x="1185" y="14532"/>
                    <a:pt x="1233" y="14569"/>
                    <a:pt x="1293" y="14583"/>
                  </a:cubicBezTo>
                  <a:cubicBezTo>
                    <a:pt x="1498" y="14634"/>
                    <a:pt x="1703" y="14659"/>
                    <a:pt x="1904" y="14659"/>
                  </a:cubicBezTo>
                  <a:cubicBezTo>
                    <a:pt x="3163" y="14659"/>
                    <a:pt x="4294" y="13707"/>
                    <a:pt x="4336" y="12337"/>
                  </a:cubicBezTo>
                  <a:cubicBezTo>
                    <a:pt x="4371" y="11222"/>
                    <a:pt x="3683" y="10400"/>
                    <a:pt x="2778" y="9953"/>
                  </a:cubicBezTo>
                  <a:cubicBezTo>
                    <a:pt x="3649" y="9523"/>
                    <a:pt x="4302" y="8706"/>
                    <a:pt x="4291" y="7603"/>
                  </a:cubicBezTo>
                  <a:cubicBezTo>
                    <a:pt x="4279" y="6030"/>
                    <a:pt x="2881" y="4981"/>
                    <a:pt x="1440" y="4964"/>
                  </a:cubicBezTo>
                  <a:cubicBezTo>
                    <a:pt x="2778" y="4686"/>
                    <a:pt x="4282" y="3589"/>
                    <a:pt x="4187" y="2073"/>
                  </a:cubicBezTo>
                  <a:cubicBezTo>
                    <a:pt x="4132" y="1176"/>
                    <a:pt x="3235" y="1"/>
                    <a:pt x="227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64"/>
          <p:cNvSpPr/>
          <p:nvPr/>
        </p:nvSpPr>
        <p:spPr>
          <a:xfrm>
            <a:off x="318947" y="3007332"/>
            <a:ext cx="589776" cy="566992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4"/>
          <p:cNvSpPr/>
          <p:nvPr/>
        </p:nvSpPr>
        <p:spPr>
          <a:xfrm rot="-1177723">
            <a:off x="7987946" y="318509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3" name="Google Shape;683;p64"/>
          <p:cNvGrpSpPr/>
          <p:nvPr/>
        </p:nvGrpSpPr>
        <p:grpSpPr>
          <a:xfrm>
            <a:off x="6985071" y="1516364"/>
            <a:ext cx="394851" cy="387434"/>
            <a:chOff x="1652700" y="3233600"/>
            <a:chExt cx="243525" cy="238950"/>
          </a:xfrm>
        </p:grpSpPr>
        <p:sp>
          <p:nvSpPr>
            <p:cNvPr id="684" name="Google Shape;684;p64"/>
            <p:cNvSpPr/>
            <p:nvPr/>
          </p:nvSpPr>
          <p:spPr>
            <a:xfrm>
              <a:off x="1703900" y="3244775"/>
              <a:ext cx="183975" cy="176100"/>
            </a:xfrm>
            <a:custGeom>
              <a:avLst/>
              <a:gdLst/>
              <a:ahLst/>
              <a:cxnLst/>
              <a:rect l="l" t="t" r="r" b="b"/>
              <a:pathLst>
                <a:path w="7359" h="7044" extrusionOk="0">
                  <a:moveTo>
                    <a:pt x="4124" y="2368"/>
                  </a:moveTo>
                  <a:cubicBezTo>
                    <a:pt x="4220" y="2368"/>
                    <a:pt x="4330" y="2395"/>
                    <a:pt x="4426" y="2395"/>
                  </a:cubicBezTo>
                  <a:cubicBezTo>
                    <a:pt x="4461" y="2395"/>
                    <a:pt x="4495" y="2392"/>
                    <a:pt x="4525" y="2382"/>
                  </a:cubicBezTo>
                  <a:cubicBezTo>
                    <a:pt x="4573" y="2453"/>
                    <a:pt x="4620" y="2525"/>
                    <a:pt x="4692" y="2572"/>
                  </a:cubicBezTo>
                  <a:lnTo>
                    <a:pt x="4739" y="2596"/>
                  </a:lnTo>
                  <a:cubicBezTo>
                    <a:pt x="4763" y="2691"/>
                    <a:pt x="4811" y="2787"/>
                    <a:pt x="4811" y="2882"/>
                  </a:cubicBezTo>
                  <a:lnTo>
                    <a:pt x="4811" y="2906"/>
                  </a:lnTo>
                  <a:cubicBezTo>
                    <a:pt x="4811" y="2953"/>
                    <a:pt x="4811" y="2977"/>
                    <a:pt x="4811" y="3025"/>
                  </a:cubicBezTo>
                  <a:cubicBezTo>
                    <a:pt x="4763" y="3120"/>
                    <a:pt x="4692" y="3239"/>
                    <a:pt x="4620" y="3334"/>
                  </a:cubicBezTo>
                  <a:cubicBezTo>
                    <a:pt x="4573" y="3382"/>
                    <a:pt x="4763" y="3430"/>
                    <a:pt x="4739" y="3477"/>
                  </a:cubicBezTo>
                  <a:cubicBezTo>
                    <a:pt x="4752" y="3452"/>
                    <a:pt x="4758" y="3442"/>
                    <a:pt x="4759" y="3442"/>
                  </a:cubicBezTo>
                  <a:lnTo>
                    <a:pt x="4759" y="3442"/>
                  </a:lnTo>
                  <a:cubicBezTo>
                    <a:pt x="4764" y="3442"/>
                    <a:pt x="4664" y="3672"/>
                    <a:pt x="4644" y="3691"/>
                  </a:cubicBezTo>
                  <a:cubicBezTo>
                    <a:pt x="4596" y="3715"/>
                    <a:pt x="4477" y="3811"/>
                    <a:pt x="4454" y="3858"/>
                  </a:cubicBezTo>
                  <a:cubicBezTo>
                    <a:pt x="4406" y="3906"/>
                    <a:pt x="4340" y="3906"/>
                    <a:pt x="4275" y="3906"/>
                  </a:cubicBezTo>
                  <a:cubicBezTo>
                    <a:pt x="4209" y="3906"/>
                    <a:pt x="4144" y="3906"/>
                    <a:pt x="4096" y="3953"/>
                  </a:cubicBezTo>
                  <a:cubicBezTo>
                    <a:pt x="4049" y="4025"/>
                    <a:pt x="3977" y="4073"/>
                    <a:pt x="3930" y="4120"/>
                  </a:cubicBezTo>
                  <a:lnTo>
                    <a:pt x="3882" y="4144"/>
                  </a:lnTo>
                  <a:lnTo>
                    <a:pt x="3787" y="4168"/>
                  </a:lnTo>
                  <a:cubicBezTo>
                    <a:pt x="3692" y="4168"/>
                    <a:pt x="3787" y="4025"/>
                    <a:pt x="3692" y="4025"/>
                  </a:cubicBezTo>
                  <a:cubicBezTo>
                    <a:pt x="3668" y="4001"/>
                    <a:pt x="3525" y="4001"/>
                    <a:pt x="3525" y="3977"/>
                  </a:cubicBezTo>
                  <a:cubicBezTo>
                    <a:pt x="3501" y="3953"/>
                    <a:pt x="3310" y="3644"/>
                    <a:pt x="3287" y="3620"/>
                  </a:cubicBezTo>
                  <a:cubicBezTo>
                    <a:pt x="3215" y="3334"/>
                    <a:pt x="3239" y="3453"/>
                    <a:pt x="3168" y="3168"/>
                  </a:cubicBezTo>
                  <a:cubicBezTo>
                    <a:pt x="3168" y="3144"/>
                    <a:pt x="3168" y="3144"/>
                    <a:pt x="3144" y="3120"/>
                  </a:cubicBezTo>
                  <a:lnTo>
                    <a:pt x="3168" y="3096"/>
                  </a:lnTo>
                  <a:cubicBezTo>
                    <a:pt x="3215" y="3072"/>
                    <a:pt x="3239" y="3048"/>
                    <a:pt x="3287" y="3025"/>
                  </a:cubicBezTo>
                  <a:cubicBezTo>
                    <a:pt x="3287" y="3025"/>
                    <a:pt x="3453" y="2667"/>
                    <a:pt x="3453" y="2667"/>
                  </a:cubicBezTo>
                  <a:cubicBezTo>
                    <a:pt x="3620" y="2548"/>
                    <a:pt x="3811" y="2453"/>
                    <a:pt x="4025" y="2382"/>
                  </a:cubicBezTo>
                  <a:cubicBezTo>
                    <a:pt x="4055" y="2372"/>
                    <a:pt x="4088" y="2368"/>
                    <a:pt x="4124" y="2368"/>
                  </a:cubicBezTo>
                  <a:close/>
                  <a:moveTo>
                    <a:pt x="6549" y="0"/>
                  </a:moveTo>
                  <a:cubicBezTo>
                    <a:pt x="5144" y="119"/>
                    <a:pt x="3811" y="619"/>
                    <a:pt x="2691" y="1453"/>
                  </a:cubicBezTo>
                  <a:cubicBezTo>
                    <a:pt x="2120" y="1882"/>
                    <a:pt x="1548" y="2358"/>
                    <a:pt x="1024" y="2858"/>
                  </a:cubicBezTo>
                  <a:cubicBezTo>
                    <a:pt x="786" y="3096"/>
                    <a:pt x="548" y="3334"/>
                    <a:pt x="334" y="3596"/>
                  </a:cubicBezTo>
                  <a:cubicBezTo>
                    <a:pt x="143" y="3787"/>
                    <a:pt x="24" y="4049"/>
                    <a:pt x="0" y="4334"/>
                  </a:cubicBezTo>
                  <a:cubicBezTo>
                    <a:pt x="24" y="4525"/>
                    <a:pt x="96" y="4715"/>
                    <a:pt x="238" y="4858"/>
                  </a:cubicBezTo>
                  <a:cubicBezTo>
                    <a:pt x="286" y="4930"/>
                    <a:pt x="357" y="5001"/>
                    <a:pt x="429" y="5049"/>
                  </a:cubicBezTo>
                  <a:lnTo>
                    <a:pt x="2167" y="6883"/>
                  </a:lnTo>
                  <a:cubicBezTo>
                    <a:pt x="2286" y="6990"/>
                    <a:pt x="2435" y="7043"/>
                    <a:pt x="2584" y="7043"/>
                  </a:cubicBezTo>
                  <a:cubicBezTo>
                    <a:pt x="2733" y="7043"/>
                    <a:pt x="2882" y="6990"/>
                    <a:pt x="3001" y="6883"/>
                  </a:cubicBezTo>
                  <a:cubicBezTo>
                    <a:pt x="3692" y="6240"/>
                    <a:pt x="4358" y="5573"/>
                    <a:pt x="5025" y="4882"/>
                  </a:cubicBezTo>
                  <a:cubicBezTo>
                    <a:pt x="5359" y="4549"/>
                    <a:pt x="5692" y="4168"/>
                    <a:pt x="5978" y="3811"/>
                  </a:cubicBezTo>
                  <a:cubicBezTo>
                    <a:pt x="6263" y="3406"/>
                    <a:pt x="6502" y="2977"/>
                    <a:pt x="6668" y="2501"/>
                  </a:cubicBezTo>
                  <a:lnTo>
                    <a:pt x="7311" y="1000"/>
                  </a:lnTo>
                  <a:cubicBezTo>
                    <a:pt x="7359" y="786"/>
                    <a:pt x="7311" y="572"/>
                    <a:pt x="7145" y="429"/>
                  </a:cubicBezTo>
                  <a:lnTo>
                    <a:pt x="7168" y="429"/>
                  </a:lnTo>
                  <a:cubicBezTo>
                    <a:pt x="7121" y="405"/>
                    <a:pt x="7097" y="381"/>
                    <a:pt x="7073" y="357"/>
                  </a:cubicBezTo>
                  <a:cubicBezTo>
                    <a:pt x="6978" y="143"/>
                    <a:pt x="6764" y="0"/>
                    <a:pt x="65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64"/>
            <p:cNvSpPr/>
            <p:nvPr/>
          </p:nvSpPr>
          <p:spPr>
            <a:xfrm>
              <a:off x="1655675" y="3382875"/>
              <a:ext cx="89325" cy="89675"/>
            </a:xfrm>
            <a:custGeom>
              <a:avLst/>
              <a:gdLst/>
              <a:ahLst/>
              <a:cxnLst/>
              <a:rect l="l" t="t" r="r" b="b"/>
              <a:pathLst>
                <a:path w="3573" h="3587" extrusionOk="0">
                  <a:moveTo>
                    <a:pt x="1795" y="0"/>
                  </a:moveTo>
                  <a:cubicBezTo>
                    <a:pt x="1698" y="0"/>
                    <a:pt x="1601" y="26"/>
                    <a:pt x="1524" y="73"/>
                  </a:cubicBezTo>
                  <a:cubicBezTo>
                    <a:pt x="1286" y="239"/>
                    <a:pt x="1096" y="430"/>
                    <a:pt x="929" y="668"/>
                  </a:cubicBezTo>
                  <a:cubicBezTo>
                    <a:pt x="786" y="882"/>
                    <a:pt x="691" y="1097"/>
                    <a:pt x="596" y="1335"/>
                  </a:cubicBezTo>
                  <a:cubicBezTo>
                    <a:pt x="453" y="1740"/>
                    <a:pt x="381" y="2168"/>
                    <a:pt x="215" y="2573"/>
                  </a:cubicBezTo>
                  <a:cubicBezTo>
                    <a:pt x="191" y="2621"/>
                    <a:pt x="167" y="2668"/>
                    <a:pt x="143" y="2716"/>
                  </a:cubicBezTo>
                  <a:cubicBezTo>
                    <a:pt x="0" y="2954"/>
                    <a:pt x="48" y="3240"/>
                    <a:pt x="238" y="3430"/>
                  </a:cubicBezTo>
                  <a:cubicBezTo>
                    <a:pt x="337" y="3529"/>
                    <a:pt x="479" y="3586"/>
                    <a:pt x="627" y="3586"/>
                  </a:cubicBezTo>
                  <a:cubicBezTo>
                    <a:pt x="728" y="3586"/>
                    <a:pt x="832" y="3560"/>
                    <a:pt x="929" y="3502"/>
                  </a:cubicBezTo>
                  <a:lnTo>
                    <a:pt x="977" y="3478"/>
                  </a:lnTo>
                  <a:cubicBezTo>
                    <a:pt x="1810" y="3145"/>
                    <a:pt x="2810" y="3073"/>
                    <a:pt x="3406" y="2311"/>
                  </a:cubicBezTo>
                  <a:cubicBezTo>
                    <a:pt x="3499" y="2195"/>
                    <a:pt x="3569" y="2056"/>
                    <a:pt x="3572" y="1917"/>
                  </a:cubicBezTo>
                  <a:lnTo>
                    <a:pt x="3572" y="1917"/>
                  </a:lnTo>
                  <a:cubicBezTo>
                    <a:pt x="3572" y="1921"/>
                    <a:pt x="3572" y="1926"/>
                    <a:pt x="3572" y="1930"/>
                  </a:cubicBezTo>
                  <a:lnTo>
                    <a:pt x="3572" y="1906"/>
                  </a:lnTo>
                  <a:cubicBezTo>
                    <a:pt x="3572" y="1910"/>
                    <a:pt x="3572" y="1913"/>
                    <a:pt x="3572" y="1917"/>
                  </a:cubicBezTo>
                  <a:lnTo>
                    <a:pt x="3572" y="1917"/>
                  </a:lnTo>
                  <a:cubicBezTo>
                    <a:pt x="3570" y="1780"/>
                    <a:pt x="3523" y="1665"/>
                    <a:pt x="3453" y="1573"/>
                  </a:cubicBezTo>
                  <a:cubicBezTo>
                    <a:pt x="3330" y="1435"/>
                    <a:pt x="3158" y="1356"/>
                    <a:pt x="2987" y="1356"/>
                  </a:cubicBezTo>
                  <a:cubicBezTo>
                    <a:pt x="2893" y="1356"/>
                    <a:pt x="2800" y="1379"/>
                    <a:pt x="2715" y="1430"/>
                  </a:cubicBezTo>
                  <a:cubicBezTo>
                    <a:pt x="2596" y="1501"/>
                    <a:pt x="2477" y="1573"/>
                    <a:pt x="2358" y="1621"/>
                  </a:cubicBezTo>
                  <a:cubicBezTo>
                    <a:pt x="2406" y="1335"/>
                    <a:pt x="2429" y="1025"/>
                    <a:pt x="2406" y="739"/>
                  </a:cubicBezTo>
                  <a:cubicBezTo>
                    <a:pt x="2406" y="692"/>
                    <a:pt x="2382" y="644"/>
                    <a:pt x="2382" y="597"/>
                  </a:cubicBezTo>
                  <a:cubicBezTo>
                    <a:pt x="2382" y="501"/>
                    <a:pt x="2358" y="382"/>
                    <a:pt x="2310" y="287"/>
                  </a:cubicBezTo>
                  <a:cubicBezTo>
                    <a:pt x="2215" y="144"/>
                    <a:pt x="2096" y="49"/>
                    <a:pt x="1953" y="25"/>
                  </a:cubicBezTo>
                  <a:cubicBezTo>
                    <a:pt x="1902" y="8"/>
                    <a:pt x="1849" y="0"/>
                    <a:pt x="17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64"/>
            <p:cNvSpPr/>
            <p:nvPr/>
          </p:nvSpPr>
          <p:spPr>
            <a:xfrm>
              <a:off x="1767225" y="3300400"/>
              <a:ext cx="70875" cy="51525"/>
            </a:xfrm>
            <a:custGeom>
              <a:avLst/>
              <a:gdLst/>
              <a:ahLst/>
              <a:cxnLst/>
              <a:rect l="l" t="t" r="r" b="b"/>
              <a:pathLst>
                <a:path w="2835" h="2061" extrusionOk="0">
                  <a:moveTo>
                    <a:pt x="1316" y="471"/>
                  </a:moveTo>
                  <a:cubicBezTo>
                    <a:pt x="1762" y="471"/>
                    <a:pt x="2169" y="1041"/>
                    <a:pt x="1825" y="1443"/>
                  </a:cubicBezTo>
                  <a:cubicBezTo>
                    <a:pt x="1702" y="1575"/>
                    <a:pt x="1542" y="1636"/>
                    <a:pt x="1384" y="1636"/>
                  </a:cubicBezTo>
                  <a:cubicBezTo>
                    <a:pt x="1144" y="1636"/>
                    <a:pt x="911" y="1496"/>
                    <a:pt x="825" y="1252"/>
                  </a:cubicBezTo>
                  <a:cubicBezTo>
                    <a:pt x="730" y="1014"/>
                    <a:pt x="801" y="752"/>
                    <a:pt x="992" y="585"/>
                  </a:cubicBezTo>
                  <a:cubicBezTo>
                    <a:pt x="1095" y="505"/>
                    <a:pt x="1207" y="471"/>
                    <a:pt x="1316" y="471"/>
                  </a:cubicBezTo>
                  <a:close/>
                  <a:moveTo>
                    <a:pt x="1485" y="0"/>
                  </a:moveTo>
                  <a:cubicBezTo>
                    <a:pt x="1233" y="0"/>
                    <a:pt x="973" y="103"/>
                    <a:pt x="754" y="347"/>
                  </a:cubicBezTo>
                  <a:cubicBezTo>
                    <a:pt x="0" y="1118"/>
                    <a:pt x="736" y="2060"/>
                    <a:pt x="1502" y="2060"/>
                  </a:cubicBezTo>
                  <a:cubicBezTo>
                    <a:pt x="1801" y="2060"/>
                    <a:pt x="2105" y="1916"/>
                    <a:pt x="2325" y="1562"/>
                  </a:cubicBezTo>
                  <a:cubicBezTo>
                    <a:pt x="2834" y="807"/>
                    <a:pt x="2192" y="0"/>
                    <a:pt x="1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4"/>
            <p:cNvSpPr/>
            <p:nvPr/>
          </p:nvSpPr>
          <p:spPr>
            <a:xfrm>
              <a:off x="1824100" y="3275800"/>
              <a:ext cx="33050" cy="23475"/>
            </a:xfrm>
            <a:custGeom>
              <a:avLst/>
              <a:gdLst/>
              <a:ahLst/>
              <a:cxnLst/>
              <a:rect l="l" t="t" r="r" b="b"/>
              <a:pathLst>
                <a:path w="1322" h="939" extrusionOk="0">
                  <a:moveTo>
                    <a:pt x="652" y="0"/>
                  </a:moveTo>
                  <a:cubicBezTo>
                    <a:pt x="537" y="0"/>
                    <a:pt x="417" y="48"/>
                    <a:pt x="312" y="164"/>
                  </a:cubicBezTo>
                  <a:cubicBezTo>
                    <a:pt x="0" y="495"/>
                    <a:pt x="311" y="939"/>
                    <a:pt x="667" y="939"/>
                  </a:cubicBezTo>
                  <a:cubicBezTo>
                    <a:pt x="772" y="939"/>
                    <a:pt x="881" y="900"/>
                    <a:pt x="979" y="807"/>
                  </a:cubicBezTo>
                  <a:cubicBezTo>
                    <a:pt x="1321" y="465"/>
                    <a:pt x="1010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4"/>
            <p:cNvSpPr/>
            <p:nvPr/>
          </p:nvSpPr>
          <p:spPr>
            <a:xfrm>
              <a:off x="1652700" y="3233600"/>
              <a:ext cx="243525" cy="236925"/>
            </a:xfrm>
            <a:custGeom>
              <a:avLst/>
              <a:gdLst/>
              <a:ahLst/>
              <a:cxnLst/>
              <a:rect l="l" t="t" r="r" b="b"/>
              <a:pathLst>
                <a:path w="9741" h="9477" extrusionOk="0">
                  <a:moveTo>
                    <a:pt x="3930" y="2448"/>
                  </a:moveTo>
                  <a:lnTo>
                    <a:pt x="3930" y="2448"/>
                  </a:lnTo>
                  <a:cubicBezTo>
                    <a:pt x="3644" y="2733"/>
                    <a:pt x="3382" y="3043"/>
                    <a:pt x="3120" y="3353"/>
                  </a:cubicBezTo>
                  <a:cubicBezTo>
                    <a:pt x="2858" y="3638"/>
                    <a:pt x="2596" y="3924"/>
                    <a:pt x="2334" y="4186"/>
                  </a:cubicBezTo>
                  <a:cubicBezTo>
                    <a:pt x="2239" y="4305"/>
                    <a:pt x="2120" y="4424"/>
                    <a:pt x="2001" y="4520"/>
                  </a:cubicBezTo>
                  <a:cubicBezTo>
                    <a:pt x="1667" y="4186"/>
                    <a:pt x="1310" y="3829"/>
                    <a:pt x="953" y="3519"/>
                  </a:cubicBezTo>
                  <a:cubicBezTo>
                    <a:pt x="1953" y="3210"/>
                    <a:pt x="2953" y="2805"/>
                    <a:pt x="3930" y="2448"/>
                  </a:cubicBezTo>
                  <a:close/>
                  <a:moveTo>
                    <a:pt x="2763" y="6282"/>
                  </a:moveTo>
                  <a:cubicBezTo>
                    <a:pt x="3025" y="6377"/>
                    <a:pt x="3239" y="6568"/>
                    <a:pt x="3358" y="6806"/>
                  </a:cubicBezTo>
                  <a:cubicBezTo>
                    <a:pt x="3310" y="7020"/>
                    <a:pt x="3168" y="7163"/>
                    <a:pt x="2977" y="7234"/>
                  </a:cubicBezTo>
                  <a:cubicBezTo>
                    <a:pt x="2739" y="7306"/>
                    <a:pt x="2477" y="7353"/>
                    <a:pt x="2239" y="7377"/>
                  </a:cubicBezTo>
                  <a:cubicBezTo>
                    <a:pt x="2239" y="7044"/>
                    <a:pt x="2310" y="6734"/>
                    <a:pt x="2453" y="6472"/>
                  </a:cubicBezTo>
                  <a:lnTo>
                    <a:pt x="2429" y="6472"/>
                  </a:lnTo>
                  <a:cubicBezTo>
                    <a:pt x="2525" y="6377"/>
                    <a:pt x="2644" y="6306"/>
                    <a:pt x="2763" y="6282"/>
                  </a:cubicBezTo>
                  <a:close/>
                  <a:moveTo>
                    <a:pt x="7049" y="5925"/>
                  </a:moveTo>
                  <a:lnTo>
                    <a:pt x="7049" y="5925"/>
                  </a:lnTo>
                  <a:cubicBezTo>
                    <a:pt x="6930" y="6282"/>
                    <a:pt x="6787" y="6687"/>
                    <a:pt x="6692" y="7044"/>
                  </a:cubicBezTo>
                  <a:cubicBezTo>
                    <a:pt x="6549" y="7639"/>
                    <a:pt x="6454" y="8235"/>
                    <a:pt x="6311" y="8806"/>
                  </a:cubicBezTo>
                  <a:cubicBezTo>
                    <a:pt x="5906" y="8425"/>
                    <a:pt x="5501" y="8068"/>
                    <a:pt x="5097" y="7711"/>
                  </a:cubicBezTo>
                  <a:cubicBezTo>
                    <a:pt x="5263" y="7568"/>
                    <a:pt x="5430" y="7425"/>
                    <a:pt x="5573" y="7258"/>
                  </a:cubicBezTo>
                  <a:cubicBezTo>
                    <a:pt x="5859" y="6996"/>
                    <a:pt x="6287" y="6591"/>
                    <a:pt x="6597" y="6329"/>
                  </a:cubicBezTo>
                  <a:lnTo>
                    <a:pt x="7049" y="5925"/>
                  </a:lnTo>
                  <a:close/>
                  <a:moveTo>
                    <a:pt x="2263" y="6187"/>
                  </a:moveTo>
                  <a:lnTo>
                    <a:pt x="2215" y="6210"/>
                  </a:lnTo>
                  <a:cubicBezTo>
                    <a:pt x="1882" y="6615"/>
                    <a:pt x="1667" y="7115"/>
                    <a:pt x="1620" y="7663"/>
                  </a:cubicBezTo>
                  <a:cubicBezTo>
                    <a:pt x="1620" y="7887"/>
                    <a:pt x="1810" y="7965"/>
                    <a:pt x="1996" y="7965"/>
                  </a:cubicBezTo>
                  <a:cubicBezTo>
                    <a:pt x="2047" y="7965"/>
                    <a:pt x="2097" y="7959"/>
                    <a:pt x="2144" y="7949"/>
                  </a:cubicBezTo>
                  <a:cubicBezTo>
                    <a:pt x="2644" y="7925"/>
                    <a:pt x="3120" y="7734"/>
                    <a:pt x="3477" y="7401"/>
                  </a:cubicBezTo>
                  <a:cubicBezTo>
                    <a:pt x="3477" y="7449"/>
                    <a:pt x="3477" y="7472"/>
                    <a:pt x="3477" y="7496"/>
                  </a:cubicBezTo>
                  <a:cubicBezTo>
                    <a:pt x="3310" y="8639"/>
                    <a:pt x="2024" y="8973"/>
                    <a:pt x="1048" y="9068"/>
                  </a:cubicBezTo>
                  <a:lnTo>
                    <a:pt x="1024" y="9068"/>
                  </a:lnTo>
                  <a:lnTo>
                    <a:pt x="548" y="9116"/>
                  </a:lnTo>
                  <a:cubicBezTo>
                    <a:pt x="596" y="8616"/>
                    <a:pt x="667" y="8139"/>
                    <a:pt x="810" y="7639"/>
                  </a:cubicBezTo>
                  <a:cubicBezTo>
                    <a:pt x="953" y="7187"/>
                    <a:pt x="1096" y="6639"/>
                    <a:pt x="1548" y="6377"/>
                  </a:cubicBezTo>
                  <a:cubicBezTo>
                    <a:pt x="1762" y="6258"/>
                    <a:pt x="2001" y="6187"/>
                    <a:pt x="2263" y="6187"/>
                  </a:cubicBezTo>
                  <a:close/>
                  <a:moveTo>
                    <a:pt x="8660" y="1"/>
                  </a:moveTo>
                  <a:cubicBezTo>
                    <a:pt x="8579" y="1"/>
                    <a:pt x="8502" y="7"/>
                    <a:pt x="8431" y="19"/>
                  </a:cubicBezTo>
                  <a:cubicBezTo>
                    <a:pt x="8216" y="42"/>
                    <a:pt x="8026" y="90"/>
                    <a:pt x="7835" y="138"/>
                  </a:cubicBezTo>
                  <a:cubicBezTo>
                    <a:pt x="6930" y="352"/>
                    <a:pt x="6097" y="733"/>
                    <a:pt x="5335" y="1257"/>
                  </a:cubicBezTo>
                  <a:cubicBezTo>
                    <a:pt x="5025" y="1447"/>
                    <a:pt x="4739" y="1686"/>
                    <a:pt x="4477" y="1924"/>
                  </a:cubicBezTo>
                  <a:lnTo>
                    <a:pt x="4454" y="1924"/>
                  </a:lnTo>
                  <a:cubicBezTo>
                    <a:pt x="3549" y="2114"/>
                    <a:pt x="2667" y="2376"/>
                    <a:pt x="1810" y="2662"/>
                  </a:cubicBezTo>
                  <a:lnTo>
                    <a:pt x="762" y="2995"/>
                  </a:lnTo>
                  <a:cubicBezTo>
                    <a:pt x="548" y="3091"/>
                    <a:pt x="262" y="3067"/>
                    <a:pt x="95" y="3257"/>
                  </a:cubicBezTo>
                  <a:cubicBezTo>
                    <a:pt x="0" y="3376"/>
                    <a:pt x="24" y="3543"/>
                    <a:pt x="143" y="3638"/>
                  </a:cubicBezTo>
                  <a:cubicBezTo>
                    <a:pt x="572" y="3972"/>
                    <a:pt x="953" y="4305"/>
                    <a:pt x="1334" y="4662"/>
                  </a:cubicBezTo>
                  <a:cubicBezTo>
                    <a:pt x="1667" y="4996"/>
                    <a:pt x="2001" y="5329"/>
                    <a:pt x="2334" y="5663"/>
                  </a:cubicBezTo>
                  <a:cubicBezTo>
                    <a:pt x="2264" y="5653"/>
                    <a:pt x="2193" y="5648"/>
                    <a:pt x="2122" y="5648"/>
                  </a:cubicBezTo>
                  <a:cubicBezTo>
                    <a:pt x="1689" y="5648"/>
                    <a:pt x="1256" y="5829"/>
                    <a:pt x="929" y="6115"/>
                  </a:cubicBezTo>
                  <a:cubicBezTo>
                    <a:pt x="167" y="6901"/>
                    <a:pt x="119" y="8282"/>
                    <a:pt x="191" y="9306"/>
                  </a:cubicBezTo>
                  <a:cubicBezTo>
                    <a:pt x="169" y="9391"/>
                    <a:pt x="243" y="9477"/>
                    <a:pt x="327" y="9477"/>
                  </a:cubicBezTo>
                  <a:cubicBezTo>
                    <a:pt x="337" y="9477"/>
                    <a:pt x="347" y="9475"/>
                    <a:pt x="357" y="9473"/>
                  </a:cubicBezTo>
                  <a:lnTo>
                    <a:pt x="691" y="9449"/>
                  </a:lnTo>
                  <a:cubicBezTo>
                    <a:pt x="1524" y="9354"/>
                    <a:pt x="2382" y="9282"/>
                    <a:pt x="3072" y="8782"/>
                  </a:cubicBezTo>
                  <a:cubicBezTo>
                    <a:pt x="3596" y="8425"/>
                    <a:pt x="3906" y="7806"/>
                    <a:pt x="3882" y="7163"/>
                  </a:cubicBezTo>
                  <a:lnTo>
                    <a:pt x="3882" y="7163"/>
                  </a:lnTo>
                  <a:cubicBezTo>
                    <a:pt x="4406" y="7711"/>
                    <a:pt x="5001" y="8163"/>
                    <a:pt x="5573" y="8639"/>
                  </a:cubicBezTo>
                  <a:cubicBezTo>
                    <a:pt x="5835" y="8878"/>
                    <a:pt x="6073" y="9116"/>
                    <a:pt x="6311" y="9354"/>
                  </a:cubicBezTo>
                  <a:cubicBezTo>
                    <a:pt x="6339" y="9382"/>
                    <a:pt x="6375" y="9395"/>
                    <a:pt x="6411" y="9395"/>
                  </a:cubicBezTo>
                  <a:cubicBezTo>
                    <a:pt x="6465" y="9395"/>
                    <a:pt x="6520" y="9364"/>
                    <a:pt x="6549" y="9306"/>
                  </a:cubicBezTo>
                  <a:cubicBezTo>
                    <a:pt x="6835" y="8211"/>
                    <a:pt x="6954" y="7068"/>
                    <a:pt x="7359" y="6020"/>
                  </a:cubicBezTo>
                  <a:cubicBezTo>
                    <a:pt x="7430" y="5829"/>
                    <a:pt x="7502" y="5639"/>
                    <a:pt x="7549" y="5472"/>
                  </a:cubicBezTo>
                  <a:lnTo>
                    <a:pt x="7645" y="5401"/>
                  </a:lnTo>
                  <a:cubicBezTo>
                    <a:pt x="7758" y="5174"/>
                    <a:pt x="7586" y="4946"/>
                    <a:pt x="7379" y="4946"/>
                  </a:cubicBezTo>
                  <a:cubicBezTo>
                    <a:pt x="7326" y="4946"/>
                    <a:pt x="7270" y="4962"/>
                    <a:pt x="7216" y="4996"/>
                  </a:cubicBezTo>
                  <a:cubicBezTo>
                    <a:pt x="6430" y="5829"/>
                    <a:pt x="5597" y="6663"/>
                    <a:pt x="4882" y="7544"/>
                  </a:cubicBezTo>
                  <a:cubicBezTo>
                    <a:pt x="4525" y="7234"/>
                    <a:pt x="4215" y="6925"/>
                    <a:pt x="3906" y="6568"/>
                  </a:cubicBezTo>
                  <a:cubicBezTo>
                    <a:pt x="3334" y="5972"/>
                    <a:pt x="2787" y="5353"/>
                    <a:pt x="2215" y="4758"/>
                  </a:cubicBezTo>
                  <a:lnTo>
                    <a:pt x="2572" y="4424"/>
                  </a:lnTo>
                  <a:cubicBezTo>
                    <a:pt x="2929" y="4067"/>
                    <a:pt x="3287" y="3686"/>
                    <a:pt x="3620" y="3305"/>
                  </a:cubicBezTo>
                  <a:cubicBezTo>
                    <a:pt x="4787" y="1971"/>
                    <a:pt x="6168" y="995"/>
                    <a:pt x="7930" y="662"/>
                  </a:cubicBezTo>
                  <a:cubicBezTo>
                    <a:pt x="8145" y="638"/>
                    <a:pt x="8383" y="590"/>
                    <a:pt x="8597" y="566"/>
                  </a:cubicBezTo>
                  <a:cubicBezTo>
                    <a:pt x="8907" y="566"/>
                    <a:pt x="9145" y="876"/>
                    <a:pt x="9050" y="1162"/>
                  </a:cubicBezTo>
                  <a:cubicBezTo>
                    <a:pt x="8954" y="1971"/>
                    <a:pt x="8764" y="2757"/>
                    <a:pt x="8478" y="3495"/>
                  </a:cubicBezTo>
                  <a:cubicBezTo>
                    <a:pt x="8413" y="3627"/>
                    <a:pt x="8527" y="3746"/>
                    <a:pt x="8644" y="3746"/>
                  </a:cubicBezTo>
                  <a:cubicBezTo>
                    <a:pt x="8697" y="3746"/>
                    <a:pt x="8751" y="3722"/>
                    <a:pt x="8788" y="3662"/>
                  </a:cubicBezTo>
                  <a:cubicBezTo>
                    <a:pt x="9026" y="3257"/>
                    <a:pt x="9216" y="2829"/>
                    <a:pt x="9359" y="2400"/>
                  </a:cubicBezTo>
                  <a:cubicBezTo>
                    <a:pt x="9478" y="2019"/>
                    <a:pt x="9550" y="1638"/>
                    <a:pt x="9621" y="1257"/>
                  </a:cubicBezTo>
                  <a:cubicBezTo>
                    <a:pt x="9740" y="709"/>
                    <a:pt x="9431" y="185"/>
                    <a:pt x="8907" y="19"/>
                  </a:cubicBezTo>
                  <a:cubicBezTo>
                    <a:pt x="8823" y="7"/>
                    <a:pt x="8740" y="1"/>
                    <a:pt x="8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261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66"/>
          <p:cNvGrpSpPr/>
          <p:nvPr/>
        </p:nvGrpSpPr>
        <p:grpSpPr>
          <a:xfrm flipH="1">
            <a:off x="5952781" y="2143194"/>
            <a:ext cx="2282667" cy="1647853"/>
            <a:chOff x="1540350" y="826005"/>
            <a:chExt cx="6259025" cy="3378825"/>
          </a:xfrm>
        </p:grpSpPr>
        <p:sp>
          <p:nvSpPr>
            <p:cNvPr id="732" name="Google Shape;732;p66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66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66"/>
          <p:cNvGrpSpPr/>
          <p:nvPr/>
        </p:nvGrpSpPr>
        <p:grpSpPr>
          <a:xfrm>
            <a:off x="3430694" y="2824369"/>
            <a:ext cx="2282667" cy="1647853"/>
            <a:chOff x="1540350" y="826005"/>
            <a:chExt cx="6259025" cy="3378825"/>
          </a:xfrm>
        </p:grpSpPr>
        <p:sp>
          <p:nvSpPr>
            <p:cNvPr id="735" name="Google Shape;735;p66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66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66"/>
          <p:cNvGrpSpPr/>
          <p:nvPr/>
        </p:nvGrpSpPr>
        <p:grpSpPr>
          <a:xfrm>
            <a:off x="920856" y="2143194"/>
            <a:ext cx="2282667" cy="1647853"/>
            <a:chOff x="1540350" y="826005"/>
            <a:chExt cx="6259025" cy="3378825"/>
          </a:xfrm>
        </p:grpSpPr>
        <p:sp>
          <p:nvSpPr>
            <p:cNvPr id="738" name="Google Shape;738;p66"/>
            <p:cNvSpPr/>
            <p:nvPr/>
          </p:nvSpPr>
          <p:spPr>
            <a:xfrm rot="-129175">
              <a:off x="1789023" y="1167494"/>
              <a:ext cx="5957405" cy="2926472"/>
            </a:xfrm>
            <a:prstGeom prst="roundRect">
              <a:avLst>
                <a:gd name="adj" fmla="val 24491"/>
              </a:avLst>
            </a:prstGeom>
            <a:noFill/>
            <a:ln w="28575" cap="flat" cmpd="sng">
              <a:solidFill>
                <a:schemeClr val="dk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66"/>
            <p:cNvSpPr/>
            <p:nvPr/>
          </p:nvSpPr>
          <p:spPr>
            <a:xfrm rot="-129175">
              <a:off x="1593297" y="936869"/>
              <a:ext cx="5957405" cy="2926472"/>
            </a:xfrm>
            <a:prstGeom prst="roundRect">
              <a:avLst>
                <a:gd name="adj" fmla="val 24491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66"/>
          <p:cNvSpPr txBox="1">
            <a:spLocks noGrp="1"/>
          </p:cNvSpPr>
          <p:nvPr>
            <p:ph type="subTitle" idx="1"/>
          </p:nvPr>
        </p:nvSpPr>
        <p:spPr>
          <a:xfrm>
            <a:off x="844363" y="2401775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741" name="Google Shape;741;p66"/>
          <p:cNvSpPr txBox="1">
            <a:spLocks noGrp="1"/>
          </p:cNvSpPr>
          <p:nvPr>
            <p:ph type="subTitle" idx="2"/>
          </p:nvPr>
        </p:nvSpPr>
        <p:spPr>
          <a:xfrm>
            <a:off x="1046413" y="274817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Hát</a:t>
            </a:r>
            <a:r>
              <a:rPr lang="en-US" dirty="0"/>
              <a:t> </a:t>
            </a:r>
            <a:r>
              <a:rPr lang="en-US" dirty="0" err="1"/>
              <a:t>thuộc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ca, </a:t>
            </a:r>
            <a:r>
              <a:rPr lang="en-US" dirty="0" err="1"/>
              <a:t>giai</a:t>
            </a:r>
            <a:r>
              <a:rPr lang="en-US" dirty="0"/>
              <a:t> </a:t>
            </a:r>
            <a:r>
              <a:rPr lang="en-US" dirty="0" err="1"/>
              <a:t>điệu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hát</a:t>
            </a:r>
            <a:endParaRPr dirty="0"/>
          </a:p>
        </p:txBody>
      </p:sp>
      <p:sp>
        <p:nvSpPr>
          <p:cNvPr id="742" name="Google Shape;742;p66"/>
          <p:cNvSpPr txBox="1">
            <a:spLocks noGrp="1"/>
          </p:cNvSpPr>
          <p:nvPr>
            <p:ph type="subTitle" idx="3"/>
          </p:nvPr>
        </p:nvSpPr>
        <p:spPr>
          <a:xfrm>
            <a:off x="3360450" y="3080338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743" name="Google Shape;743;p66"/>
          <p:cNvSpPr txBox="1">
            <a:spLocks noGrp="1"/>
          </p:cNvSpPr>
          <p:nvPr>
            <p:ph type="subTitle" idx="4"/>
          </p:nvPr>
        </p:nvSpPr>
        <p:spPr>
          <a:xfrm>
            <a:off x="3562500" y="342672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Thêm</a:t>
            </a:r>
            <a:r>
              <a:rPr lang="en-US" dirty="0"/>
              <a:t> </a:t>
            </a:r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vi-VN" dirty="0"/>
              <a:t>ơ</a:t>
            </a:r>
            <a:r>
              <a:rPr lang="en-US" dirty="0"/>
              <a:t>n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nhiều</a:t>
            </a:r>
            <a:r>
              <a:rPr lang="en-US" dirty="0"/>
              <a:t> h</a:t>
            </a:r>
            <a:r>
              <a:rPr lang="vi-VN" dirty="0"/>
              <a:t>ơ</a:t>
            </a:r>
            <a:r>
              <a:rPr lang="en-US" dirty="0"/>
              <a:t>n</a:t>
            </a:r>
            <a:endParaRPr dirty="0"/>
          </a:p>
        </p:txBody>
      </p:sp>
      <p:sp>
        <p:nvSpPr>
          <p:cNvPr id="744" name="Google Shape;744;p66"/>
          <p:cNvSpPr txBox="1">
            <a:spLocks noGrp="1"/>
          </p:cNvSpPr>
          <p:nvPr>
            <p:ph type="subTitle" idx="5"/>
          </p:nvPr>
        </p:nvSpPr>
        <p:spPr>
          <a:xfrm>
            <a:off x="5876538" y="2401775"/>
            <a:ext cx="2423100" cy="4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endParaRPr dirty="0"/>
          </a:p>
        </p:txBody>
      </p:sp>
      <p:sp>
        <p:nvSpPr>
          <p:cNvPr id="745" name="Google Shape;745;p66"/>
          <p:cNvSpPr txBox="1">
            <a:spLocks noGrp="1"/>
          </p:cNvSpPr>
          <p:nvPr>
            <p:ph type="subTitle" idx="6"/>
          </p:nvPr>
        </p:nvSpPr>
        <p:spPr>
          <a:xfrm>
            <a:off x="6078588" y="2748175"/>
            <a:ext cx="2019000" cy="7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Giúp</a:t>
            </a:r>
            <a:r>
              <a:rPr lang="en-US" dirty="0"/>
              <a:t> </a:t>
            </a:r>
            <a:r>
              <a:rPr lang="en-US" dirty="0" err="1"/>
              <a:t>đỡ</a:t>
            </a:r>
            <a:r>
              <a:rPr lang="en-US" dirty="0"/>
              <a:t> </a:t>
            </a:r>
            <a:r>
              <a:rPr lang="en-US" dirty="0" err="1"/>
              <a:t>mẹ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hang </a:t>
            </a:r>
            <a:r>
              <a:rPr lang="en-US" dirty="0" err="1"/>
              <a:t>ngày</a:t>
            </a:r>
            <a:endParaRPr dirty="0"/>
          </a:p>
        </p:txBody>
      </p:sp>
      <p:sp>
        <p:nvSpPr>
          <p:cNvPr id="746" name="Google Shape;746;p66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Dặn</a:t>
            </a:r>
            <a:r>
              <a:rPr lang="en-US" dirty="0"/>
              <a:t> </a:t>
            </a:r>
            <a:r>
              <a:rPr lang="en-US" dirty="0" err="1"/>
              <a:t>dò</a:t>
            </a:r>
            <a:endParaRPr dirty="0"/>
          </a:p>
        </p:txBody>
      </p:sp>
      <p:sp>
        <p:nvSpPr>
          <p:cNvPr id="747" name="Google Shape;747;p66"/>
          <p:cNvSpPr/>
          <p:nvPr/>
        </p:nvSpPr>
        <p:spPr>
          <a:xfrm>
            <a:off x="1622275" y="1137288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66"/>
          <p:cNvSpPr/>
          <p:nvPr/>
        </p:nvSpPr>
        <p:spPr>
          <a:xfrm>
            <a:off x="4138375" y="1815850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66"/>
          <p:cNvSpPr/>
          <p:nvPr/>
        </p:nvSpPr>
        <p:spPr>
          <a:xfrm>
            <a:off x="6654450" y="1137288"/>
            <a:ext cx="867284" cy="867284"/>
          </a:xfrm>
          <a:custGeom>
            <a:avLst/>
            <a:gdLst/>
            <a:ahLst/>
            <a:cxnLst/>
            <a:rect l="l" t="t" r="r" b="b"/>
            <a:pathLst>
              <a:path w="47804" h="47804" extrusionOk="0">
                <a:moveTo>
                  <a:pt x="23908" y="0"/>
                </a:moveTo>
                <a:cubicBezTo>
                  <a:pt x="22372" y="0"/>
                  <a:pt x="21050" y="1917"/>
                  <a:pt x="19586" y="2203"/>
                </a:cubicBezTo>
                <a:cubicBezTo>
                  <a:pt x="19422" y="2235"/>
                  <a:pt x="19253" y="2249"/>
                  <a:pt x="19080" y="2249"/>
                </a:cubicBezTo>
                <a:cubicBezTo>
                  <a:pt x="17963" y="2249"/>
                  <a:pt x="16678" y="1664"/>
                  <a:pt x="15580" y="1664"/>
                </a:cubicBezTo>
                <a:cubicBezTo>
                  <a:pt x="15289" y="1664"/>
                  <a:pt x="15010" y="1705"/>
                  <a:pt x="14752" y="1810"/>
                </a:cubicBezTo>
                <a:cubicBezTo>
                  <a:pt x="13347" y="2393"/>
                  <a:pt x="12859" y="4667"/>
                  <a:pt x="11609" y="5501"/>
                </a:cubicBezTo>
                <a:cubicBezTo>
                  <a:pt x="10359" y="6334"/>
                  <a:pt x="8049" y="5929"/>
                  <a:pt x="7001" y="6989"/>
                </a:cubicBezTo>
                <a:cubicBezTo>
                  <a:pt x="5941" y="8049"/>
                  <a:pt x="6346" y="10358"/>
                  <a:pt x="5513" y="11609"/>
                </a:cubicBezTo>
                <a:cubicBezTo>
                  <a:pt x="4667" y="12859"/>
                  <a:pt x="2393" y="13347"/>
                  <a:pt x="1810" y="14740"/>
                </a:cubicBezTo>
                <a:cubicBezTo>
                  <a:pt x="1238" y="16133"/>
                  <a:pt x="2500" y="18074"/>
                  <a:pt x="2203" y="19586"/>
                </a:cubicBezTo>
                <a:cubicBezTo>
                  <a:pt x="1917" y="21026"/>
                  <a:pt x="0" y="22360"/>
                  <a:pt x="0" y="23896"/>
                </a:cubicBezTo>
                <a:cubicBezTo>
                  <a:pt x="0" y="25432"/>
                  <a:pt x="1917" y="26753"/>
                  <a:pt x="2203" y="28218"/>
                </a:cubicBezTo>
                <a:cubicBezTo>
                  <a:pt x="2500" y="29718"/>
                  <a:pt x="1250" y="31671"/>
                  <a:pt x="1810" y="33052"/>
                </a:cubicBezTo>
                <a:cubicBezTo>
                  <a:pt x="2393" y="34445"/>
                  <a:pt x="4679" y="34945"/>
                  <a:pt x="5513" y="36195"/>
                </a:cubicBezTo>
                <a:cubicBezTo>
                  <a:pt x="6346" y="37445"/>
                  <a:pt x="5941" y="39743"/>
                  <a:pt x="7001" y="40803"/>
                </a:cubicBezTo>
                <a:cubicBezTo>
                  <a:pt x="8049" y="41862"/>
                  <a:pt x="10359" y="41457"/>
                  <a:pt x="11609" y="42291"/>
                </a:cubicBezTo>
                <a:cubicBezTo>
                  <a:pt x="12859" y="43124"/>
                  <a:pt x="13347" y="45398"/>
                  <a:pt x="14752" y="45982"/>
                </a:cubicBezTo>
                <a:cubicBezTo>
                  <a:pt x="15017" y="46094"/>
                  <a:pt x="15304" y="46138"/>
                  <a:pt x="15604" y="46138"/>
                </a:cubicBezTo>
                <a:cubicBezTo>
                  <a:pt x="16698" y="46138"/>
                  <a:pt x="17975" y="45555"/>
                  <a:pt x="19084" y="45555"/>
                </a:cubicBezTo>
                <a:cubicBezTo>
                  <a:pt x="19256" y="45555"/>
                  <a:pt x="19424" y="45569"/>
                  <a:pt x="19586" y="45601"/>
                </a:cubicBezTo>
                <a:cubicBezTo>
                  <a:pt x="21027" y="45875"/>
                  <a:pt x="22372" y="47803"/>
                  <a:pt x="23908" y="47803"/>
                </a:cubicBezTo>
                <a:cubicBezTo>
                  <a:pt x="25432" y="47803"/>
                  <a:pt x="26754" y="45875"/>
                  <a:pt x="28218" y="45601"/>
                </a:cubicBezTo>
                <a:cubicBezTo>
                  <a:pt x="28382" y="45568"/>
                  <a:pt x="28551" y="45554"/>
                  <a:pt x="28724" y="45554"/>
                </a:cubicBezTo>
                <a:cubicBezTo>
                  <a:pt x="29835" y="45554"/>
                  <a:pt x="31114" y="46133"/>
                  <a:pt x="32208" y="46133"/>
                </a:cubicBezTo>
                <a:cubicBezTo>
                  <a:pt x="32505" y="46133"/>
                  <a:pt x="32789" y="46091"/>
                  <a:pt x="33052" y="45982"/>
                </a:cubicBezTo>
                <a:cubicBezTo>
                  <a:pt x="34457" y="45398"/>
                  <a:pt x="34945" y="43124"/>
                  <a:pt x="36195" y="42291"/>
                </a:cubicBezTo>
                <a:cubicBezTo>
                  <a:pt x="37445" y="41457"/>
                  <a:pt x="39755" y="41862"/>
                  <a:pt x="40815" y="40803"/>
                </a:cubicBezTo>
                <a:cubicBezTo>
                  <a:pt x="41863" y="39743"/>
                  <a:pt x="41470" y="37445"/>
                  <a:pt x="42303" y="36195"/>
                </a:cubicBezTo>
                <a:cubicBezTo>
                  <a:pt x="43137" y="34945"/>
                  <a:pt x="45411" y="34445"/>
                  <a:pt x="45994" y="33052"/>
                </a:cubicBezTo>
                <a:cubicBezTo>
                  <a:pt x="46566" y="31671"/>
                  <a:pt x="45303" y="29718"/>
                  <a:pt x="45601" y="28218"/>
                </a:cubicBezTo>
                <a:cubicBezTo>
                  <a:pt x="45887" y="26765"/>
                  <a:pt x="47804" y="25432"/>
                  <a:pt x="47804" y="23896"/>
                </a:cubicBezTo>
                <a:cubicBezTo>
                  <a:pt x="47804" y="22360"/>
                  <a:pt x="45887" y="21038"/>
                  <a:pt x="45601" y="19586"/>
                </a:cubicBezTo>
                <a:cubicBezTo>
                  <a:pt x="45303" y="18074"/>
                  <a:pt x="46554" y="16133"/>
                  <a:pt x="45994" y="14740"/>
                </a:cubicBezTo>
                <a:cubicBezTo>
                  <a:pt x="45411" y="13347"/>
                  <a:pt x="43137" y="12859"/>
                  <a:pt x="42303" y="11609"/>
                </a:cubicBezTo>
                <a:cubicBezTo>
                  <a:pt x="41470" y="10358"/>
                  <a:pt x="41863" y="8049"/>
                  <a:pt x="40815" y="6989"/>
                </a:cubicBezTo>
                <a:cubicBezTo>
                  <a:pt x="39755" y="5929"/>
                  <a:pt x="37445" y="6334"/>
                  <a:pt x="36195" y="5501"/>
                </a:cubicBezTo>
                <a:cubicBezTo>
                  <a:pt x="34945" y="4667"/>
                  <a:pt x="34457" y="2393"/>
                  <a:pt x="33052" y="1810"/>
                </a:cubicBezTo>
                <a:cubicBezTo>
                  <a:pt x="32789" y="1699"/>
                  <a:pt x="32505" y="1655"/>
                  <a:pt x="32207" y="1655"/>
                </a:cubicBezTo>
                <a:cubicBezTo>
                  <a:pt x="31110" y="1655"/>
                  <a:pt x="29828" y="2248"/>
                  <a:pt x="28715" y="2248"/>
                </a:cubicBezTo>
                <a:cubicBezTo>
                  <a:pt x="28545" y="2248"/>
                  <a:pt x="28379" y="2235"/>
                  <a:pt x="28218" y="2203"/>
                </a:cubicBezTo>
                <a:cubicBezTo>
                  <a:pt x="26777" y="1917"/>
                  <a:pt x="25432" y="0"/>
                  <a:pt x="23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66"/>
          <p:cNvSpPr/>
          <p:nvPr/>
        </p:nvSpPr>
        <p:spPr>
          <a:xfrm>
            <a:off x="7757300" y="1137300"/>
            <a:ext cx="728525" cy="657446"/>
          </a:xfrm>
          <a:custGeom>
            <a:avLst/>
            <a:gdLst/>
            <a:ahLst/>
            <a:cxnLst/>
            <a:rect l="l" t="t" r="r" b="b"/>
            <a:pathLst>
              <a:path w="9614" h="8676" extrusionOk="0">
                <a:moveTo>
                  <a:pt x="4171" y="3302"/>
                </a:moveTo>
                <a:cubicBezTo>
                  <a:pt x="4634" y="3302"/>
                  <a:pt x="5379" y="3659"/>
                  <a:pt x="5533" y="3779"/>
                </a:cubicBezTo>
                <a:cubicBezTo>
                  <a:pt x="5808" y="3985"/>
                  <a:pt x="6023" y="4260"/>
                  <a:pt x="6158" y="4576"/>
                </a:cubicBezTo>
                <a:cubicBezTo>
                  <a:pt x="6144" y="4578"/>
                  <a:pt x="6129" y="4581"/>
                  <a:pt x="6115" y="4584"/>
                </a:cubicBezTo>
                <a:cubicBezTo>
                  <a:pt x="5937" y="4606"/>
                  <a:pt x="5753" y="4621"/>
                  <a:pt x="5570" y="4621"/>
                </a:cubicBezTo>
                <a:cubicBezTo>
                  <a:pt x="5340" y="4621"/>
                  <a:pt x="5111" y="4598"/>
                  <a:pt x="4892" y="4536"/>
                </a:cubicBezTo>
                <a:cubicBezTo>
                  <a:pt x="4651" y="4467"/>
                  <a:pt x="3485" y="3951"/>
                  <a:pt x="3843" y="3429"/>
                </a:cubicBezTo>
                <a:cubicBezTo>
                  <a:pt x="3905" y="3338"/>
                  <a:pt x="4024" y="3302"/>
                  <a:pt x="4171" y="3302"/>
                </a:cubicBezTo>
                <a:close/>
                <a:moveTo>
                  <a:pt x="7590" y="1"/>
                </a:moveTo>
                <a:cubicBezTo>
                  <a:pt x="7491" y="1"/>
                  <a:pt x="7451" y="150"/>
                  <a:pt x="7559" y="180"/>
                </a:cubicBezTo>
                <a:cubicBezTo>
                  <a:pt x="9339" y="653"/>
                  <a:pt x="9190" y="2897"/>
                  <a:pt x="7957" y="3851"/>
                </a:cubicBezTo>
                <a:cubicBezTo>
                  <a:pt x="7516" y="4189"/>
                  <a:pt x="7000" y="4418"/>
                  <a:pt x="6450" y="4527"/>
                </a:cubicBezTo>
                <a:cubicBezTo>
                  <a:pt x="6090" y="3701"/>
                  <a:pt x="5203" y="3130"/>
                  <a:pt x="4238" y="3130"/>
                </a:cubicBezTo>
                <a:cubicBezTo>
                  <a:pt x="3981" y="3130"/>
                  <a:pt x="3718" y="3171"/>
                  <a:pt x="3459" y="3258"/>
                </a:cubicBezTo>
                <a:cubicBezTo>
                  <a:pt x="3381" y="3278"/>
                  <a:pt x="3339" y="3358"/>
                  <a:pt x="3356" y="3435"/>
                </a:cubicBezTo>
                <a:cubicBezTo>
                  <a:pt x="3686" y="4525"/>
                  <a:pt x="4630" y="4952"/>
                  <a:pt x="5654" y="4952"/>
                </a:cubicBezTo>
                <a:cubicBezTo>
                  <a:pt x="5855" y="4952"/>
                  <a:pt x="6058" y="4936"/>
                  <a:pt x="6261" y="4905"/>
                </a:cubicBezTo>
                <a:lnTo>
                  <a:pt x="6261" y="4905"/>
                </a:lnTo>
                <a:cubicBezTo>
                  <a:pt x="6453" y="5785"/>
                  <a:pt x="5998" y="6627"/>
                  <a:pt x="5287" y="7132"/>
                </a:cubicBezTo>
                <a:cubicBezTo>
                  <a:pt x="4626" y="7601"/>
                  <a:pt x="3871" y="7755"/>
                  <a:pt x="3096" y="7755"/>
                </a:cubicBezTo>
                <a:cubicBezTo>
                  <a:pt x="2688" y="7755"/>
                  <a:pt x="2274" y="7712"/>
                  <a:pt x="1866" y="7650"/>
                </a:cubicBezTo>
                <a:cubicBezTo>
                  <a:pt x="1937" y="7538"/>
                  <a:pt x="1901" y="7365"/>
                  <a:pt x="1750" y="7365"/>
                </a:cubicBezTo>
                <a:cubicBezTo>
                  <a:pt x="1743" y="7365"/>
                  <a:pt x="1736" y="7366"/>
                  <a:pt x="1728" y="7366"/>
                </a:cubicBezTo>
                <a:cubicBezTo>
                  <a:pt x="1442" y="7398"/>
                  <a:pt x="1155" y="7430"/>
                  <a:pt x="869" y="7464"/>
                </a:cubicBezTo>
                <a:lnTo>
                  <a:pt x="722" y="7435"/>
                </a:lnTo>
                <a:cubicBezTo>
                  <a:pt x="712" y="7433"/>
                  <a:pt x="702" y="7433"/>
                  <a:pt x="692" y="7433"/>
                </a:cubicBezTo>
                <a:cubicBezTo>
                  <a:pt x="637" y="7433"/>
                  <a:pt x="584" y="7458"/>
                  <a:pt x="551" y="7504"/>
                </a:cubicBezTo>
                <a:lnTo>
                  <a:pt x="235" y="7541"/>
                </a:lnTo>
                <a:cubicBezTo>
                  <a:pt x="55" y="7561"/>
                  <a:pt x="0" y="7759"/>
                  <a:pt x="146" y="7868"/>
                </a:cubicBezTo>
                <a:cubicBezTo>
                  <a:pt x="625" y="8235"/>
                  <a:pt x="1167" y="8504"/>
                  <a:pt x="1745" y="8667"/>
                </a:cubicBezTo>
                <a:cubicBezTo>
                  <a:pt x="1764" y="8673"/>
                  <a:pt x="1782" y="8676"/>
                  <a:pt x="1799" y="8676"/>
                </a:cubicBezTo>
                <a:cubicBezTo>
                  <a:pt x="1951" y="8676"/>
                  <a:pt x="2003" y="8459"/>
                  <a:pt x="1874" y="8364"/>
                </a:cubicBezTo>
                <a:cubicBezTo>
                  <a:pt x="1651" y="8197"/>
                  <a:pt x="1442" y="8031"/>
                  <a:pt x="1235" y="7859"/>
                </a:cubicBezTo>
                <a:lnTo>
                  <a:pt x="1235" y="7859"/>
                </a:lnTo>
                <a:cubicBezTo>
                  <a:pt x="1820" y="7961"/>
                  <a:pt x="2456" y="8040"/>
                  <a:pt x="3081" y="8040"/>
                </a:cubicBezTo>
                <a:cubicBezTo>
                  <a:pt x="4467" y="8040"/>
                  <a:pt x="5801" y="7651"/>
                  <a:pt x="6419" y="6255"/>
                </a:cubicBezTo>
                <a:cubicBezTo>
                  <a:pt x="6639" y="5759"/>
                  <a:pt x="6668" y="5278"/>
                  <a:pt x="6562" y="4848"/>
                </a:cubicBezTo>
                <a:cubicBezTo>
                  <a:pt x="7221" y="4696"/>
                  <a:pt x="7846" y="4398"/>
                  <a:pt x="8296" y="4011"/>
                </a:cubicBezTo>
                <a:cubicBezTo>
                  <a:pt x="9614" y="2871"/>
                  <a:pt x="9571" y="392"/>
                  <a:pt x="7608" y="2"/>
                </a:cubicBezTo>
                <a:cubicBezTo>
                  <a:pt x="7602" y="1"/>
                  <a:pt x="7595" y="1"/>
                  <a:pt x="759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1" name="Google Shape;751;p66"/>
          <p:cNvGrpSpPr/>
          <p:nvPr/>
        </p:nvGrpSpPr>
        <p:grpSpPr>
          <a:xfrm rot="-1252420">
            <a:off x="6196725" y="4082680"/>
            <a:ext cx="543945" cy="763245"/>
            <a:chOff x="2990625" y="2336650"/>
            <a:chExt cx="435925" cy="611675"/>
          </a:xfrm>
        </p:grpSpPr>
        <p:sp>
          <p:nvSpPr>
            <p:cNvPr id="752" name="Google Shape;752;p66"/>
            <p:cNvSpPr/>
            <p:nvPr/>
          </p:nvSpPr>
          <p:spPr>
            <a:xfrm>
              <a:off x="2990625" y="2336650"/>
              <a:ext cx="429900" cy="611675"/>
            </a:xfrm>
            <a:custGeom>
              <a:avLst/>
              <a:gdLst/>
              <a:ahLst/>
              <a:cxnLst/>
              <a:rect l="l" t="t" r="r" b="b"/>
              <a:pathLst>
                <a:path w="17196" h="24467" extrusionOk="0">
                  <a:moveTo>
                    <a:pt x="1339" y="1"/>
                  </a:moveTo>
                  <a:cubicBezTo>
                    <a:pt x="1195" y="1"/>
                    <a:pt x="1054" y="51"/>
                    <a:pt x="915" y="186"/>
                  </a:cubicBezTo>
                  <a:cubicBezTo>
                    <a:pt x="456" y="636"/>
                    <a:pt x="708" y="1690"/>
                    <a:pt x="711" y="2255"/>
                  </a:cubicBezTo>
                  <a:cubicBezTo>
                    <a:pt x="723" y="3496"/>
                    <a:pt x="705" y="4739"/>
                    <a:pt x="662" y="5983"/>
                  </a:cubicBezTo>
                  <a:cubicBezTo>
                    <a:pt x="571" y="8599"/>
                    <a:pt x="347" y="11204"/>
                    <a:pt x="12" y="13802"/>
                  </a:cubicBezTo>
                  <a:cubicBezTo>
                    <a:pt x="1" y="13891"/>
                    <a:pt x="29" y="13983"/>
                    <a:pt x="89" y="14049"/>
                  </a:cubicBezTo>
                  <a:cubicBezTo>
                    <a:pt x="24" y="14210"/>
                    <a:pt x="185" y="14388"/>
                    <a:pt x="362" y="14388"/>
                  </a:cubicBezTo>
                  <a:cubicBezTo>
                    <a:pt x="402" y="14388"/>
                    <a:pt x="443" y="14379"/>
                    <a:pt x="482" y="14358"/>
                  </a:cubicBezTo>
                  <a:cubicBezTo>
                    <a:pt x="1599" y="13751"/>
                    <a:pt x="2708" y="12906"/>
                    <a:pt x="3705" y="12080"/>
                  </a:cubicBezTo>
                  <a:cubicBezTo>
                    <a:pt x="5754" y="16109"/>
                    <a:pt x="7986" y="20201"/>
                    <a:pt x="10485" y="23977"/>
                  </a:cubicBezTo>
                  <a:cubicBezTo>
                    <a:pt x="10442" y="24126"/>
                    <a:pt x="10551" y="24293"/>
                    <a:pt x="10711" y="24324"/>
                  </a:cubicBezTo>
                  <a:cubicBezTo>
                    <a:pt x="10723" y="24341"/>
                    <a:pt x="10734" y="24358"/>
                    <a:pt x="10749" y="24376"/>
                  </a:cubicBezTo>
                  <a:cubicBezTo>
                    <a:pt x="10791" y="24440"/>
                    <a:pt x="10848" y="24466"/>
                    <a:pt x="10903" y="24466"/>
                  </a:cubicBezTo>
                  <a:cubicBezTo>
                    <a:pt x="11019" y="24466"/>
                    <a:pt x="11128" y="24350"/>
                    <a:pt x="11089" y="24212"/>
                  </a:cubicBezTo>
                  <a:cubicBezTo>
                    <a:pt x="13130" y="23215"/>
                    <a:pt x="15367" y="22095"/>
                    <a:pt x="17161" y="20722"/>
                  </a:cubicBezTo>
                  <a:cubicBezTo>
                    <a:pt x="17173" y="20711"/>
                    <a:pt x="17184" y="20702"/>
                    <a:pt x="17196" y="20688"/>
                  </a:cubicBezTo>
                  <a:lnTo>
                    <a:pt x="16986" y="20441"/>
                  </a:lnTo>
                  <a:cubicBezTo>
                    <a:pt x="14866" y="21229"/>
                    <a:pt x="12763" y="22493"/>
                    <a:pt x="10832" y="23685"/>
                  </a:cubicBezTo>
                  <a:cubicBezTo>
                    <a:pt x="8774" y="19631"/>
                    <a:pt x="6456" y="15639"/>
                    <a:pt x="4175" y="11719"/>
                  </a:cubicBezTo>
                  <a:cubicBezTo>
                    <a:pt x="4144" y="11668"/>
                    <a:pt x="4101" y="11625"/>
                    <a:pt x="4046" y="11602"/>
                  </a:cubicBezTo>
                  <a:cubicBezTo>
                    <a:pt x="4005" y="11534"/>
                    <a:pt x="3925" y="11482"/>
                    <a:pt x="3842" y="11482"/>
                  </a:cubicBezTo>
                  <a:cubicBezTo>
                    <a:pt x="3810" y="11482"/>
                    <a:pt x="3777" y="11490"/>
                    <a:pt x="3746" y="11507"/>
                  </a:cubicBezTo>
                  <a:cubicBezTo>
                    <a:pt x="2714" y="12098"/>
                    <a:pt x="1617" y="12782"/>
                    <a:pt x="662" y="13542"/>
                  </a:cubicBezTo>
                  <a:cubicBezTo>
                    <a:pt x="1138" y="9714"/>
                    <a:pt x="1373" y="5860"/>
                    <a:pt x="1324" y="2003"/>
                  </a:cubicBezTo>
                  <a:cubicBezTo>
                    <a:pt x="1321" y="1768"/>
                    <a:pt x="1319" y="1536"/>
                    <a:pt x="1313" y="1304"/>
                  </a:cubicBezTo>
                  <a:cubicBezTo>
                    <a:pt x="1484" y="996"/>
                    <a:pt x="1675" y="843"/>
                    <a:pt x="1884" y="843"/>
                  </a:cubicBezTo>
                  <a:cubicBezTo>
                    <a:pt x="2028" y="843"/>
                    <a:pt x="2180" y="915"/>
                    <a:pt x="2342" y="1060"/>
                  </a:cubicBezTo>
                  <a:cubicBezTo>
                    <a:pt x="2794" y="1140"/>
                    <a:pt x="3330" y="1524"/>
                    <a:pt x="3737" y="1713"/>
                  </a:cubicBezTo>
                  <a:cubicBezTo>
                    <a:pt x="4743" y="2183"/>
                    <a:pt x="5751" y="2653"/>
                    <a:pt x="6760" y="3126"/>
                  </a:cubicBezTo>
                  <a:cubicBezTo>
                    <a:pt x="8723" y="4040"/>
                    <a:pt x="10688" y="4977"/>
                    <a:pt x="12697" y="5794"/>
                  </a:cubicBezTo>
                  <a:cubicBezTo>
                    <a:pt x="12691" y="5819"/>
                    <a:pt x="12691" y="5842"/>
                    <a:pt x="12691" y="5865"/>
                  </a:cubicBezTo>
                  <a:cubicBezTo>
                    <a:pt x="11602" y="6559"/>
                    <a:pt x="10565" y="7341"/>
                    <a:pt x="9665" y="8267"/>
                  </a:cubicBezTo>
                  <a:lnTo>
                    <a:pt x="9938" y="8542"/>
                  </a:lnTo>
                  <a:cubicBezTo>
                    <a:pt x="11052" y="7696"/>
                    <a:pt x="12155" y="6868"/>
                    <a:pt x="13350" y="6140"/>
                  </a:cubicBezTo>
                  <a:cubicBezTo>
                    <a:pt x="13488" y="6054"/>
                    <a:pt x="13528" y="5874"/>
                    <a:pt x="13445" y="5736"/>
                  </a:cubicBezTo>
                  <a:cubicBezTo>
                    <a:pt x="13355" y="5580"/>
                    <a:pt x="13213" y="5497"/>
                    <a:pt x="13069" y="5497"/>
                  </a:cubicBezTo>
                  <a:cubicBezTo>
                    <a:pt x="13058" y="5497"/>
                    <a:pt x="13046" y="5498"/>
                    <a:pt x="13035" y="5499"/>
                  </a:cubicBezTo>
                  <a:cubicBezTo>
                    <a:pt x="10703" y="4249"/>
                    <a:pt x="8276" y="3163"/>
                    <a:pt x="5880" y="2040"/>
                  </a:cubicBezTo>
                  <a:cubicBezTo>
                    <a:pt x="4642" y="1458"/>
                    <a:pt x="3407" y="874"/>
                    <a:pt x="2164" y="301"/>
                  </a:cubicBezTo>
                  <a:cubicBezTo>
                    <a:pt x="1875" y="169"/>
                    <a:pt x="1602" y="1"/>
                    <a:pt x="1339" y="1"/>
                  </a:cubicBez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66"/>
            <p:cNvSpPr/>
            <p:nvPr/>
          </p:nvSpPr>
          <p:spPr>
            <a:xfrm>
              <a:off x="3007175" y="2357750"/>
              <a:ext cx="408125" cy="571100"/>
            </a:xfrm>
            <a:custGeom>
              <a:avLst/>
              <a:gdLst/>
              <a:ahLst/>
              <a:cxnLst/>
              <a:rect l="l" t="t" r="r" b="b"/>
              <a:pathLst>
                <a:path w="16325" h="22844" extrusionOk="0">
                  <a:moveTo>
                    <a:pt x="1223" y="1"/>
                  </a:moveTo>
                  <a:cubicBezTo>
                    <a:pt x="1013" y="1"/>
                    <a:pt x="823" y="154"/>
                    <a:pt x="651" y="460"/>
                  </a:cubicBezTo>
                  <a:cubicBezTo>
                    <a:pt x="657" y="692"/>
                    <a:pt x="659" y="927"/>
                    <a:pt x="662" y="1162"/>
                  </a:cubicBezTo>
                  <a:cubicBezTo>
                    <a:pt x="711" y="5018"/>
                    <a:pt x="476" y="8872"/>
                    <a:pt x="0" y="12701"/>
                  </a:cubicBezTo>
                  <a:cubicBezTo>
                    <a:pt x="955" y="11941"/>
                    <a:pt x="2052" y="11254"/>
                    <a:pt x="3084" y="10666"/>
                  </a:cubicBezTo>
                  <a:cubicBezTo>
                    <a:pt x="3115" y="10648"/>
                    <a:pt x="3148" y="10639"/>
                    <a:pt x="3180" y="10639"/>
                  </a:cubicBezTo>
                  <a:cubicBezTo>
                    <a:pt x="3263" y="10639"/>
                    <a:pt x="3343" y="10693"/>
                    <a:pt x="3384" y="10761"/>
                  </a:cubicBezTo>
                  <a:cubicBezTo>
                    <a:pt x="3439" y="10784"/>
                    <a:pt x="3482" y="10824"/>
                    <a:pt x="3513" y="10875"/>
                  </a:cubicBezTo>
                  <a:cubicBezTo>
                    <a:pt x="5794" y="14798"/>
                    <a:pt x="8112" y="18789"/>
                    <a:pt x="10170" y="22844"/>
                  </a:cubicBezTo>
                  <a:cubicBezTo>
                    <a:pt x="12098" y="21652"/>
                    <a:pt x="14204" y="20388"/>
                    <a:pt x="16324" y="19600"/>
                  </a:cubicBezTo>
                  <a:cubicBezTo>
                    <a:pt x="14960" y="17715"/>
                    <a:pt x="13728" y="15732"/>
                    <a:pt x="12470" y="13775"/>
                  </a:cubicBezTo>
                  <a:cubicBezTo>
                    <a:pt x="11207" y="11809"/>
                    <a:pt x="9860" y="9878"/>
                    <a:pt x="8700" y="7852"/>
                  </a:cubicBezTo>
                  <a:cubicBezTo>
                    <a:pt x="8575" y="7631"/>
                    <a:pt x="8754" y="7430"/>
                    <a:pt x="8947" y="7430"/>
                  </a:cubicBezTo>
                  <a:cubicBezTo>
                    <a:pt x="8962" y="7430"/>
                    <a:pt x="8977" y="7432"/>
                    <a:pt x="8992" y="7434"/>
                  </a:cubicBezTo>
                  <a:cubicBezTo>
                    <a:pt x="8995" y="7431"/>
                    <a:pt x="8998" y="7425"/>
                    <a:pt x="9003" y="7423"/>
                  </a:cubicBezTo>
                  <a:cubicBezTo>
                    <a:pt x="9903" y="6500"/>
                    <a:pt x="10940" y="5718"/>
                    <a:pt x="12029" y="5024"/>
                  </a:cubicBezTo>
                  <a:cubicBezTo>
                    <a:pt x="12029" y="5001"/>
                    <a:pt x="12029" y="4975"/>
                    <a:pt x="12035" y="4953"/>
                  </a:cubicBezTo>
                  <a:cubicBezTo>
                    <a:pt x="10026" y="4133"/>
                    <a:pt x="8061" y="3196"/>
                    <a:pt x="6098" y="2282"/>
                  </a:cubicBezTo>
                  <a:cubicBezTo>
                    <a:pt x="5089" y="1812"/>
                    <a:pt x="4084" y="1342"/>
                    <a:pt x="3075" y="872"/>
                  </a:cubicBezTo>
                  <a:cubicBezTo>
                    <a:pt x="2668" y="680"/>
                    <a:pt x="2132" y="296"/>
                    <a:pt x="1680" y="216"/>
                  </a:cubicBezTo>
                  <a:cubicBezTo>
                    <a:pt x="1519" y="73"/>
                    <a:pt x="1366" y="1"/>
                    <a:pt x="1223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66"/>
            <p:cNvSpPr/>
            <p:nvPr/>
          </p:nvSpPr>
          <p:spPr>
            <a:xfrm>
              <a:off x="3221525" y="2543300"/>
              <a:ext cx="205025" cy="310550"/>
            </a:xfrm>
            <a:custGeom>
              <a:avLst/>
              <a:gdLst/>
              <a:ahLst/>
              <a:cxnLst/>
              <a:rect l="l" t="t" r="r" b="b"/>
              <a:pathLst>
                <a:path w="8201" h="12422" extrusionOk="0">
                  <a:moveTo>
                    <a:pt x="429" y="1"/>
                  </a:moveTo>
                  <a:cubicBezTo>
                    <a:pt x="424" y="1"/>
                    <a:pt x="421" y="6"/>
                    <a:pt x="418" y="9"/>
                  </a:cubicBezTo>
                  <a:cubicBezTo>
                    <a:pt x="403" y="7"/>
                    <a:pt x="388" y="5"/>
                    <a:pt x="373" y="5"/>
                  </a:cubicBezTo>
                  <a:cubicBezTo>
                    <a:pt x="180" y="5"/>
                    <a:pt x="1" y="207"/>
                    <a:pt x="126" y="427"/>
                  </a:cubicBezTo>
                  <a:cubicBezTo>
                    <a:pt x="1286" y="2453"/>
                    <a:pt x="2633" y="4385"/>
                    <a:pt x="3896" y="6350"/>
                  </a:cubicBezTo>
                  <a:cubicBezTo>
                    <a:pt x="5152" y="8307"/>
                    <a:pt x="6386" y="10290"/>
                    <a:pt x="7750" y="12175"/>
                  </a:cubicBezTo>
                  <a:lnTo>
                    <a:pt x="7960" y="12422"/>
                  </a:lnTo>
                  <a:cubicBezTo>
                    <a:pt x="7985" y="12385"/>
                    <a:pt x="7997" y="12339"/>
                    <a:pt x="7991" y="12293"/>
                  </a:cubicBezTo>
                  <a:cubicBezTo>
                    <a:pt x="8131" y="12267"/>
                    <a:pt x="8200" y="12110"/>
                    <a:pt x="8126" y="11989"/>
                  </a:cubicBezTo>
                  <a:cubicBezTo>
                    <a:pt x="6977" y="9949"/>
                    <a:pt x="5679" y="7998"/>
                    <a:pt x="4415" y="6026"/>
                  </a:cubicBezTo>
                  <a:cubicBezTo>
                    <a:pt x="3186" y="4109"/>
                    <a:pt x="2017" y="2129"/>
                    <a:pt x="702" y="273"/>
                  </a:cubicBezTo>
                  <a:lnTo>
                    <a:pt x="429" y="1"/>
                  </a:lnTo>
                  <a:close/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5" name="Google Shape;755;p66"/>
          <p:cNvSpPr/>
          <p:nvPr/>
        </p:nvSpPr>
        <p:spPr>
          <a:xfrm rot="5400000" flipH="1">
            <a:off x="595721" y="1279492"/>
            <a:ext cx="736048" cy="714133"/>
          </a:xfrm>
          <a:custGeom>
            <a:avLst/>
            <a:gdLst/>
            <a:ahLst/>
            <a:cxnLst/>
            <a:rect l="l" t="t" r="r" b="b"/>
            <a:pathLst>
              <a:path w="13013" h="12625" extrusionOk="0">
                <a:moveTo>
                  <a:pt x="7658" y="5959"/>
                </a:moveTo>
                <a:cubicBezTo>
                  <a:pt x="7813" y="5959"/>
                  <a:pt x="7969" y="5971"/>
                  <a:pt x="8124" y="5994"/>
                </a:cubicBezTo>
                <a:cubicBezTo>
                  <a:pt x="8542" y="7175"/>
                  <a:pt x="8499" y="8341"/>
                  <a:pt x="7356" y="8954"/>
                </a:cubicBezTo>
                <a:cubicBezTo>
                  <a:pt x="7124" y="9078"/>
                  <a:pt x="6888" y="9136"/>
                  <a:pt x="6664" y="9136"/>
                </a:cubicBezTo>
                <a:cubicBezTo>
                  <a:pt x="5988" y="9136"/>
                  <a:pt x="5422" y="8611"/>
                  <a:pt x="5422" y="7802"/>
                </a:cubicBezTo>
                <a:cubicBezTo>
                  <a:pt x="5422" y="6988"/>
                  <a:pt x="5992" y="6387"/>
                  <a:pt x="6737" y="6117"/>
                </a:cubicBezTo>
                <a:cubicBezTo>
                  <a:pt x="7036" y="6008"/>
                  <a:pt x="7346" y="5959"/>
                  <a:pt x="7658" y="5959"/>
                </a:cubicBezTo>
                <a:close/>
                <a:moveTo>
                  <a:pt x="1821" y="1"/>
                </a:moveTo>
                <a:cubicBezTo>
                  <a:pt x="1803" y="1"/>
                  <a:pt x="1783" y="3"/>
                  <a:pt x="1763" y="8"/>
                </a:cubicBezTo>
                <a:cubicBezTo>
                  <a:pt x="1244" y="143"/>
                  <a:pt x="726" y="281"/>
                  <a:pt x="207" y="412"/>
                </a:cubicBezTo>
                <a:cubicBezTo>
                  <a:pt x="38" y="455"/>
                  <a:pt x="1" y="705"/>
                  <a:pt x="155" y="788"/>
                </a:cubicBezTo>
                <a:lnTo>
                  <a:pt x="1158" y="1318"/>
                </a:lnTo>
                <a:cubicBezTo>
                  <a:pt x="1193" y="1336"/>
                  <a:pt x="1226" y="1345"/>
                  <a:pt x="1258" y="1345"/>
                </a:cubicBezTo>
                <a:cubicBezTo>
                  <a:pt x="1442" y="1345"/>
                  <a:pt x="1562" y="1073"/>
                  <a:pt x="1365" y="965"/>
                </a:cubicBezTo>
                <a:lnTo>
                  <a:pt x="1170" y="862"/>
                </a:lnTo>
                <a:cubicBezTo>
                  <a:pt x="1155" y="851"/>
                  <a:pt x="1141" y="839"/>
                  <a:pt x="1127" y="831"/>
                </a:cubicBezTo>
                <a:lnTo>
                  <a:pt x="1127" y="831"/>
                </a:lnTo>
                <a:cubicBezTo>
                  <a:pt x="2892" y="891"/>
                  <a:pt x="4562" y="1556"/>
                  <a:pt x="5909" y="2719"/>
                </a:cubicBezTo>
                <a:cubicBezTo>
                  <a:pt x="6551" y="3272"/>
                  <a:pt x="7459" y="4418"/>
                  <a:pt x="7972" y="5610"/>
                </a:cubicBezTo>
                <a:cubicBezTo>
                  <a:pt x="7820" y="5592"/>
                  <a:pt x="7669" y="5582"/>
                  <a:pt x="7519" y="5582"/>
                </a:cubicBezTo>
                <a:cubicBezTo>
                  <a:pt x="6651" y="5582"/>
                  <a:pt x="5835" y="5909"/>
                  <a:pt x="5307" y="6748"/>
                </a:cubicBezTo>
                <a:cubicBezTo>
                  <a:pt x="4523" y="7991"/>
                  <a:pt x="5406" y="9597"/>
                  <a:pt x="6674" y="9597"/>
                </a:cubicBezTo>
                <a:cubicBezTo>
                  <a:pt x="6959" y="9597"/>
                  <a:pt x="7262" y="9516"/>
                  <a:pt x="7571" y="9332"/>
                </a:cubicBezTo>
                <a:cubicBezTo>
                  <a:pt x="8766" y="8622"/>
                  <a:pt x="8869" y="7326"/>
                  <a:pt x="8531" y="6077"/>
                </a:cubicBezTo>
                <a:lnTo>
                  <a:pt x="8531" y="6077"/>
                </a:lnTo>
                <a:cubicBezTo>
                  <a:pt x="9227" y="6261"/>
                  <a:pt x="9886" y="6642"/>
                  <a:pt x="10408" y="7094"/>
                </a:cubicBezTo>
                <a:cubicBezTo>
                  <a:pt x="11961" y="8438"/>
                  <a:pt x="12571" y="10496"/>
                  <a:pt x="12233" y="12484"/>
                </a:cubicBezTo>
                <a:cubicBezTo>
                  <a:pt x="12219" y="12569"/>
                  <a:pt x="12285" y="12624"/>
                  <a:pt x="12349" y="12624"/>
                </a:cubicBezTo>
                <a:cubicBezTo>
                  <a:pt x="12391" y="12624"/>
                  <a:pt x="12432" y="12600"/>
                  <a:pt x="12448" y="12544"/>
                </a:cubicBezTo>
                <a:cubicBezTo>
                  <a:pt x="13012" y="10501"/>
                  <a:pt x="12242" y="8229"/>
                  <a:pt x="10668" y="6836"/>
                </a:cubicBezTo>
                <a:cubicBezTo>
                  <a:pt x="10081" y="6315"/>
                  <a:pt x="9262" y="5879"/>
                  <a:pt x="8413" y="5687"/>
                </a:cubicBezTo>
                <a:cubicBezTo>
                  <a:pt x="8161" y="4963"/>
                  <a:pt x="7800" y="4281"/>
                  <a:pt x="7348" y="3662"/>
                </a:cubicBezTo>
                <a:cubicBezTo>
                  <a:pt x="5992" y="1862"/>
                  <a:pt x="3952" y="702"/>
                  <a:pt x="1714" y="461"/>
                </a:cubicBezTo>
                <a:lnTo>
                  <a:pt x="1875" y="421"/>
                </a:lnTo>
                <a:cubicBezTo>
                  <a:pt x="2121" y="360"/>
                  <a:pt x="2044" y="1"/>
                  <a:pt x="18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66"/>
          <p:cNvSpPr/>
          <p:nvPr/>
        </p:nvSpPr>
        <p:spPr>
          <a:xfrm rot="-1177723">
            <a:off x="3106771" y="1430406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66"/>
          <p:cNvSpPr/>
          <p:nvPr/>
        </p:nvSpPr>
        <p:spPr>
          <a:xfrm rot="-1177723">
            <a:off x="7798646" y="4277744"/>
            <a:ext cx="312170" cy="300110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8" name="Google Shape;758;p66"/>
          <p:cNvGrpSpPr/>
          <p:nvPr/>
        </p:nvGrpSpPr>
        <p:grpSpPr>
          <a:xfrm>
            <a:off x="1877433" y="1400923"/>
            <a:ext cx="356957" cy="359088"/>
            <a:chOff x="1079950" y="1963450"/>
            <a:chExt cx="240100" cy="241550"/>
          </a:xfrm>
        </p:grpSpPr>
        <p:sp>
          <p:nvSpPr>
            <p:cNvPr id="759" name="Google Shape;759;p66"/>
            <p:cNvSpPr/>
            <p:nvPr/>
          </p:nvSpPr>
          <p:spPr>
            <a:xfrm>
              <a:off x="1106150" y="1969750"/>
              <a:ext cx="167325" cy="224825"/>
            </a:xfrm>
            <a:custGeom>
              <a:avLst/>
              <a:gdLst/>
              <a:ahLst/>
              <a:cxnLst/>
              <a:rect l="l" t="t" r="r" b="b"/>
              <a:pathLst>
                <a:path w="6693" h="8993" extrusionOk="0">
                  <a:moveTo>
                    <a:pt x="5394" y="0"/>
                  </a:moveTo>
                  <a:cubicBezTo>
                    <a:pt x="5350" y="0"/>
                    <a:pt x="5306" y="5"/>
                    <a:pt x="5264" y="15"/>
                  </a:cubicBezTo>
                  <a:cubicBezTo>
                    <a:pt x="5049" y="62"/>
                    <a:pt x="4859" y="86"/>
                    <a:pt x="4644" y="134"/>
                  </a:cubicBezTo>
                  <a:cubicBezTo>
                    <a:pt x="3882" y="229"/>
                    <a:pt x="3120" y="253"/>
                    <a:pt x="2358" y="253"/>
                  </a:cubicBezTo>
                  <a:cubicBezTo>
                    <a:pt x="2122" y="236"/>
                    <a:pt x="1887" y="219"/>
                    <a:pt x="1651" y="219"/>
                  </a:cubicBezTo>
                  <a:cubicBezTo>
                    <a:pt x="1553" y="219"/>
                    <a:pt x="1456" y="222"/>
                    <a:pt x="1358" y="229"/>
                  </a:cubicBezTo>
                  <a:cubicBezTo>
                    <a:pt x="905" y="229"/>
                    <a:pt x="501" y="443"/>
                    <a:pt x="286" y="824"/>
                  </a:cubicBezTo>
                  <a:cubicBezTo>
                    <a:pt x="167" y="1063"/>
                    <a:pt x="120" y="1301"/>
                    <a:pt x="120" y="1563"/>
                  </a:cubicBezTo>
                  <a:cubicBezTo>
                    <a:pt x="96" y="1753"/>
                    <a:pt x="96" y="1967"/>
                    <a:pt x="72" y="2158"/>
                  </a:cubicBezTo>
                  <a:cubicBezTo>
                    <a:pt x="48" y="2563"/>
                    <a:pt x="24" y="2968"/>
                    <a:pt x="24" y="3349"/>
                  </a:cubicBezTo>
                  <a:cubicBezTo>
                    <a:pt x="1" y="4135"/>
                    <a:pt x="1" y="4944"/>
                    <a:pt x="24" y="5730"/>
                  </a:cubicBezTo>
                  <a:cubicBezTo>
                    <a:pt x="48" y="6635"/>
                    <a:pt x="120" y="7516"/>
                    <a:pt x="215" y="8421"/>
                  </a:cubicBezTo>
                  <a:cubicBezTo>
                    <a:pt x="239" y="8564"/>
                    <a:pt x="286" y="8707"/>
                    <a:pt x="405" y="8826"/>
                  </a:cubicBezTo>
                  <a:cubicBezTo>
                    <a:pt x="501" y="8921"/>
                    <a:pt x="644" y="8993"/>
                    <a:pt x="810" y="8993"/>
                  </a:cubicBezTo>
                  <a:lnTo>
                    <a:pt x="2763" y="8993"/>
                  </a:lnTo>
                  <a:cubicBezTo>
                    <a:pt x="3001" y="8993"/>
                    <a:pt x="3192" y="8850"/>
                    <a:pt x="3287" y="8659"/>
                  </a:cubicBezTo>
                  <a:cubicBezTo>
                    <a:pt x="3644" y="8659"/>
                    <a:pt x="4025" y="8635"/>
                    <a:pt x="4359" y="8564"/>
                  </a:cubicBezTo>
                  <a:cubicBezTo>
                    <a:pt x="4525" y="8516"/>
                    <a:pt x="4668" y="8421"/>
                    <a:pt x="4740" y="8254"/>
                  </a:cubicBezTo>
                  <a:cubicBezTo>
                    <a:pt x="4835" y="8207"/>
                    <a:pt x="4930" y="8135"/>
                    <a:pt x="4978" y="8040"/>
                  </a:cubicBezTo>
                  <a:cubicBezTo>
                    <a:pt x="5025" y="7993"/>
                    <a:pt x="5073" y="7945"/>
                    <a:pt x="5121" y="7897"/>
                  </a:cubicBezTo>
                  <a:cubicBezTo>
                    <a:pt x="5168" y="7826"/>
                    <a:pt x="5192" y="7778"/>
                    <a:pt x="5216" y="7707"/>
                  </a:cubicBezTo>
                  <a:cubicBezTo>
                    <a:pt x="5430" y="7421"/>
                    <a:pt x="5549" y="7088"/>
                    <a:pt x="5573" y="6754"/>
                  </a:cubicBezTo>
                  <a:cubicBezTo>
                    <a:pt x="5597" y="6707"/>
                    <a:pt x="5621" y="6635"/>
                    <a:pt x="5621" y="6587"/>
                  </a:cubicBezTo>
                  <a:cubicBezTo>
                    <a:pt x="5645" y="6516"/>
                    <a:pt x="5645" y="6468"/>
                    <a:pt x="5645" y="6421"/>
                  </a:cubicBezTo>
                  <a:cubicBezTo>
                    <a:pt x="5692" y="6302"/>
                    <a:pt x="5716" y="6135"/>
                    <a:pt x="5668" y="6016"/>
                  </a:cubicBezTo>
                  <a:cubicBezTo>
                    <a:pt x="5764" y="5897"/>
                    <a:pt x="5835" y="5754"/>
                    <a:pt x="5883" y="5611"/>
                  </a:cubicBezTo>
                  <a:lnTo>
                    <a:pt x="6002" y="5587"/>
                  </a:lnTo>
                  <a:cubicBezTo>
                    <a:pt x="6240" y="5516"/>
                    <a:pt x="6407" y="5278"/>
                    <a:pt x="6430" y="5016"/>
                  </a:cubicBezTo>
                  <a:cubicBezTo>
                    <a:pt x="6407" y="4968"/>
                    <a:pt x="6407" y="4944"/>
                    <a:pt x="6407" y="4897"/>
                  </a:cubicBezTo>
                  <a:cubicBezTo>
                    <a:pt x="6430" y="4778"/>
                    <a:pt x="6454" y="4659"/>
                    <a:pt x="6430" y="4539"/>
                  </a:cubicBezTo>
                  <a:cubicBezTo>
                    <a:pt x="6454" y="4492"/>
                    <a:pt x="6478" y="4444"/>
                    <a:pt x="6478" y="4373"/>
                  </a:cubicBezTo>
                  <a:cubicBezTo>
                    <a:pt x="6573" y="4230"/>
                    <a:pt x="6621" y="4039"/>
                    <a:pt x="6597" y="3873"/>
                  </a:cubicBezTo>
                  <a:lnTo>
                    <a:pt x="6597" y="3849"/>
                  </a:lnTo>
                  <a:cubicBezTo>
                    <a:pt x="6597" y="3730"/>
                    <a:pt x="6550" y="3634"/>
                    <a:pt x="6502" y="3539"/>
                  </a:cubicBezTo>
                  <a:cubicBezTo>
                    <a:pt x="6502" y="3468"/>
                    <a:pt x="6502" y="3420"/>
                    <a:pt x="6478" y="3349"/>
                  </a:cubicBezTo>
                  <a:cubicBezTo>
                    <a:pt x="6478" y="3325"/>
                    <a:pt x="6478" y="3301"/>
                    <a:pt x="6454" y="3277"/>
                  </a:cubicBezTo>
                  <a:cubicBezTo>
                    <a:pt x="6478" y="3182"/>
                    <a:pt x="6478" y="3087"/>
                    <a:pt x="6454" y="2991"/>
                  </a:cubicBezTo>
                  <a:cubicBezTo>
                    <a:pt x="6430" y="2896"/>
                    <a:pt x="6407" y="2825"/>
                    <a:pt x="6335" y="2753"/>
                  </a:cubicBezTo>
                  <a:cubicBezTo>
                    <a:pt x="6311" y="2658"/>
                    <a:pt x="6288" y="2587"/>
                    <a:pt x="6216" y="2491"/>
                  </a:cubicBezTo>
                  <a:cubicBezTo>
                    <a:pt x="6264" y="2444"/>
                    <a:pt x="6311" y="2372"/>
                    <a:pt x="6335" y="2325"/>
                  </a:cubicBezTo>
                  <a:cubicBezTo>
                    <a:pt x="6383" y="2253"/>
                    <a:pt x="6407" y="2182"/>
                    <a:pt x="6407" y="2110"/>
                  </a:cubicBezTo>
                  <a:cubicBezTo>
                    <a:pt x="6454" y="2063"/>
                    <a:pt x="6478" y="2015"/>
                    <a:pt x="6526" y="1991"/>
                  </a:cubicBezTo>
                  <a:cubicBezTo>
                    <a:pt x="6597" y="1848"/>
                    <a:pt x="6621" y="1682"/>
                    <a:pt x="6573" y="1539"/>
                  </a:cubicBezTo>
                  <a:lnTo>
                    <a:pt x="6550" y="1491"/>
                  </a:lnTo>
                  <a:cubicBezTo>
                    <a:pt x="6621" y="1348"/>
                    <a:pt x="6645" y="1182"/>
                    <a:pt x="6621" y="1039"/>
                  </a:cubicBezTo>
                  <a:lnTo>
                    <a:pt x="6597" y="991"/>
                  </a:lnTo>
                  <a:cubicBezTo>
                    <a:pt x="6692" y="729"/>
                    <a:pt x="6597" y="420"/>
                    <a:pt x="6335" y="277"/>
                  </a:cubicBezTo>
                  <a:cubicBezTo>
                    <a:pt x="6243" y="231"/>
                    <a:pt x="6151" y="204"/>
                    <a:pt x="6058" y="204"/>
                  </a:cubicBezTo>
                  <a:cubicBezTo>
                    <a:pt x="6008" y="204"/>
                    <a:pt x="5957" y="212"/>
                    <a:pt x="5907" y="229"/>
                  </a:cubicBezTo>
                  <a:lnTo>
                    <a:pt x="5859" y="229"/>
                  </a:lnTo>
                  <a:cubicBezTo>
                    <a:pt x="5745" y="77"/>
                    <a:pt x="5569" y="0"/>
                    <a:pt x="53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66"/>
            <p:cNvSpPr/>
            <p:nvPr/>
          </p:nvSpPr>
          <p:spPr>
            <a:xfrm>
              <a:off x="1197825" y="2098125"/>
              <a:ext cx="110175" cy="96450"/>
            </a:xfrm>
            <a:custGeom>
              <a:avLst/>
              <a:gdLst/>
              <a:ahLst/>
              <a:cxnLst/>
              <a:rect l="l" t="t" r="r" b="b"/>
              <a:pathLst>
                <a:path w="4407" h="3858" extrusionOk="0">
                  <a:moveTo>
                    <a:pt x="3556" y="1"/>
                  </a:moveTo>
                  <a:cubicBezTo>
                    <a:pt x="3388" y="1"/>
                    <a:pt x="3219" y="37"/>
                    <a:pt x="3073" y="119"/>
                  </a:cubicBezTo>
                  <a:cubicBezTo>
                    <a:pt x="2787" y="286"/>
                    <a:pt x="2549" y="452"/>
                    <a:pt x="2311" y="667"/>
                  </a:cubicBezTo>
                  <a:cubicBezTo>
                    <a:pt x="2097" y="833"/>
                    <a:pt x="1906" y="1000"/>
                    <a:pt x="1716" y="1191"/>
                  </a:cubicBezTo>
                  <a:cubicBezTo>
                    <a:pt x="1477" y="1429"/>
                    <a:pt x="1239" y="1691"/>
                    <a:pt x="1025" y="1976"/>
                  </a:cubicBezTo>
                  <a:lnTo>
                    <a:pt x="954" y="2072"/>
                  </a:lnTo>
                  <a:cubicBezTo>
                    <a:pt x="692" y="2310"/>
                    <a:pt x="453" y="2572"/>
                    <a:pt x="215" y="2858"/>
                  </a:cubicBezTo>
                  <a:cubicBezTo>
                    <a:pt x="49" y="3024"/>
                    <a:pt x="1" y="3286"/>
                    <a:pt x="96" y="3500"/>
                  </a:cubicBezTo>
                  <a:cubicBezTo>
                    <a:pt x="191" y="3715"/>
                    <a:pt x="382" y="3834"/>
                    <a:pt x="620" y="3858"/>
                  </a:cubicBezTo>
                  <a:cubicBezTo>
                    <a:pt x="715" y="3858"/>
                    <a:pt x="811" y="3834"/>
                    <a:pt x="906" y="3834"/>
                  </a:cubicBezTo>
                  <a:lnTo>
                    <a:pt x="1144" y="3834"/>
                  </a:lnTo>
                  <a:cubicBezTo>
                    <a:pt x="1335" y="3834"/>
                    <a:pt x="1501" y="3786"/>
                    <a:pt x="1668" y="3715"/>
                  </a:cubicBezTo>
                  <a:cubicBezTo>
                    <a:pt x="1716" y="3691"/>
                    <a:pt x="1763" y="3643"/>
                    <a:pt x="1811" y="3596"/>
                  </a:cubicBezTo>
                  <a:cubicBezTo>
                    <a:pt x="2049" y="3477"/>
                    <a:pt x="2287" y="3310"/>
                    <a:pt x="2525" y="3167"/>
                  </a:cubicBezTo>
                  <a:cubicBezTo>
                    <a:pt x="2978" y="2858"/>
                    <a:pt x="3359" y="2500"/>
                    <a:pt x="3668" y="2048"/>
                  </a:cubicBezTo>
                  <a:cubicBezTo>
                    <a:pt x="3764" y="1953"/>
                    <a:pt x="3859" y="1833"/>
                    <a:pt x="3954" y="1714"/>
                  </a:cubicBezTo>
                  <a:cubicBezTo>
                    <a:pt x="4073" y="1595"/>
                    <a:pt x="4168" y="1452"/>
                    <a:pt x="4240" y="1286"/>
                  </a:cubicBezTo>
                  <a:cubicBezTo>
                    <a:pt x="4407" y="1024"/>
                    <a:pt x="4407" y="714"/>
                    <a:pt x="4288" y="428"/>
                  </a:cubicBezTo>
                  <a:lnTo>
                    <a:pt x="4288" y="405"/>
                  </a:lnTo>
                  <a:cubicBezTo>
                    <a:pt x="4168" y="214"/>
                    <a:pt x="4002" y="95"/>
                    <a:pt x="3787" y="24"/>
                  </a:cubicBezTo>
                  <a:cubicBezTo>
                    <a:pt x="3712" y="9"/>
                    <a:pt x="3634" y="1"/>
                    <a:pt x="35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66"/>
            <p:cNvSpPr/>
            <p:nvPr/>
          </p:nvSpPr>
          <p:spPr>
            <a:xfrm>
              <a:off x="1079950" y="1963450"/>
              <a:ext cx="188750" cy="241550"/>
            </a:xfrm>
            <a:custGeom>
              <a:avLst/>
              <a:gdLst/>
              <a:ahLst/>
              <a:cxnLst/>
              <a:rect l="l" t="t" r="r" b="b"/>
              <a:pathLst>
                <a:path w="7550" h="9662" extrusionOk="0">
                  <a:moveTo>
                    <a:pt x="2345" y="1"/>
                  </a:moveTo>
                  <a:cubicBezTo>
                    <a:pt x="1493" y="1"/>
                    <a:pt x="432" y="136"/>
                    <a:pt x="239" y="1100"/>
                  </a:cubicBezTo>
                  <a:cubicBezTo>
                    <a:pt x="239" y="1148"/>
                    <a:pt x="239" y="1172"/>
                    <a:pt x="239" y="1219"/>
                  </a:cubicBezTo>
                  <a:cubicBezTo>
                    <a:pt x="48" y="1767"/>
                    <a:pt x="144" y="3410"/>
                    <a:pt x="96" y="3696"/>
                  </a:cubicBezTo>
                  <a:cubicBezTo>
                    <a:pt x="96" y="5077"/>
                    <a:pt x="144" y="6482"/>
                    <a:pt x="96" y="7840"/>
                  </a:cubicBezTo>
                  <a:cubicBezTo>
                    <a:pt x="96" y="8364"/>
                    <a:pt x="1" y="8840"/>
                    <a:pt x="429" y="9221"/>
                  </a:cubicBezTo>
                  <a:cubicBezTo>
                    <a:pt x="795" y="9587"/>
                    <a:pt x="1278" y="9662"/>
                    <a:pt x="1773" y="9662"/>
                  </a:cubicBezTo>
                  <a:cubicBezTo>
                    <a:pt x="2116" y="9662"/>
                    <a:pt x="2465" y="9626"/>
                    <a:pt x="2787" y="9626"/>
                  </a:cubicBezTo>
                  <a:cubicBezTo>
                    <a:pt x="2803" y="9629"/>
                    <a:pt x="2818" y="9630"/>
                    <a:pt x="2833" y="9630"/>
                  </a:cubicBezTo>
                  <a:cubicBezTo>
                    <a:pt x="3116" y="9630"/>
                    <a:pt x="3087" y="9042"/>
                    <a:pt x="2812" y="9042"/>
                  </a:cubicBezTo>
                  <a:cubicBezTo>
                    <a:pt x="2790" y="9042"/>
                    <a:pt x="2765" y="9046"/>
                    <a:pt x="2739" y="9054"/>
                  </a:cubicBezTo>
                  <a:cubicBezTo>
                    <a:pt x="2335" y="9078"/>
                    <a:pt x="1930" y="9102"/>
                    <a:pt x="1501" y="9102"/>
                  </a:cubicBezTo>
                  <a:cubicBezTo>
                    <a:pt x="1478" y="9103"/>
                    <a:pt x="1456" y="9104"/>
                    <a:pt x="1434" y="9104"/>
                  </a:cubicBezTo>
                  <a:cubicBezTo>
                    <a:pt x="1105" y="9104"/>
                    <a:pt x="822" y="8941"/>
                    <a:pt x="644" y="8673"/>
                  </a:cubicBezTo>
                  <a:cubicBezTo>
                    <a:pt x="572" y="8506"/>
                    <a:pt x="548" y="8340"/>
                    <a:pt x="572" y="8173"/>
                  </a:cubicBezTo>
                  <a:cubicBezTo>
                    <a:pt x="572" y="7530"/>
                    <a:pt x="572" y="6887"/>
                    <a:pt x="548" y="6244"/>
                  </a:cubicBezTo>
                  <a:cubicBezTo>
                    <a:pt x="525" y="5482"/>
                    <a:pt x="477" y="4649"/>
                    <a:pt x="453" y="3863"/>
                  </a:cubicBezTo>
                  <a:cubicBezTo>
                    <a:pt x="453" y="3386"/>
                    <a:pt x="453" y="2910"/>
                    <a:pt x="429" y="2434"/>
                  </a:cubicBezTo>
                  <a:lnTo>
                    <a:pt x="429" y="1815"/>
                  </a:lnTo>
                  <a:cubicBezTo>
                    <a:pt x="429" y="1624"/>
                    <a:pt x="453" y="1457"/>
                    <a:pt x="501" y="1291"/>
                  </a:cubicBezTo>
                  <a:cubicBezTo>
                    <a:pt x="501" y="1267"/>
                    <a:pt x="525" y="1243"/>
                    <a:pt x="525" y="1219"/>
                  </a:cubicBezTo>
                  <a:cubicBezTo>
                    <a:pt x="620" y="1029"/>
                    <a:pt x="787" y="862"/>
                    <a:pt x="977" y="743"/>
                  </a:cubicBezTo>
                  <a:cubicBezTo>
                    <a:pt x="1279" y="630"/>
                    <a:pt x="1610" y="562"/>
                    <a:pt x="1947" y="562"/>
                  </a:cubicBezTo>
                  <a:cubicBezTo>
                    <a:pt x="2036" y="562"/>
                    <a:pt x="2126" y="566"/>
                    <a:pt x="2215" y="576"/>
                  </a:cubicBezTo>
                  <a:lnTo>
                    <a:pt x="3192" y="576"/>
                  </a:lnTo>
                  <a:cubicBezTo>
                    <a:pt x="3332" y="606"/>
                    <a:pt x="3486" y="618"/>
                    <a:pt x="3650" y="618"/>
                  </a:cubicBezTo>
                  <a:cubicBezTo>
                    <a:pt x="4263" y="618"/>
                    <a:pt x="5015" y="454"/>
                    <a:pt x="5672" y="454"/>
                  </a:cubicBezTo>
                  <a:cubicBezTo>
                    <a:pt x="6395" y="454"/>
                    <a:pt x="7005" y="652"/>
                    <a:pt x="7193" y="1481"/>
                  </a:cubicBezTo>
                  <a:cubicBezTo>
                    <a:pt x="7193" y="2077"/>
                    <a:pt x="7193" y="2672"/>
                    <a:pt x="7193" y="3267"/>
                  </a:cubicBezTo>
                  <a:lnTo>
                    <a:pt x="7193" y="3553"/>
                  </a:lnTo>
                  <a:cubicBezTo>
                    <a:pt x="7193" y="3720"/>
                    <a:pt x="7097" y="4006"/>
                    <a:pt x="7336" y="4029"/>
                  </a:cubicBezTo>
                  <a:cubicBezTo>
                    <a:pt x="7431" y="4029"/>
                    <a:pt x="7502" y="3934"/>
                    <a:pt x="7502" y="3863"/>
                  </a:cubicBezTo>
                  <a:lnTo>
                    <a:pt x="7526" y="3267"/>
                  </a:lnTo>
                  <a:cubicBezTo>
                    <a:pt x="7526" y="2672"/>
                    <a:pt x="7550" y="2005"/>
                    <a:pt x="7550" y="1434"/>
                  </a:cubicBezTo>
                  <a:cubicBezTo>
                    <a:pt x="7357" y="227"/>
                    <a:pt x="6305" y="31"/>
                    <a:pt x="5239" y="31"/>
                  </a:cubicBezTo>
                  <a:cubicBezTo>
                    <a:pt x="4727" y="31"/>
                    <a:pt x="4212" y="76"/>
                    <a:pt x="3787" y="76"/>
                  </a:cubicBezTo>
                  <a:lnTo>
                    <a:pt x="3811" y="52"/>
                  </a:lnTo>
                  <a:cubicBezTo>
                    <a:pt x="3620" y="52"/>
                    <a:pt x="3406" y="29"/>
                    <a:pt x="3216" y="5"/>
                  </a:cubicBezTo>
                  <a:lnTo>
                    <a:pt x="2620" y="5"/>
                  </a:lnTo>
                  <a:cubicBezTo>
                    <a:pt x="2532" y="2"/>
                    <a:pt x="2440" y="1"/>
                    <a:pt x="2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66"/>
            <p:cNvSpPr/>
            <p:nvPr/>
          </p:nvSpPr>
          <p:spPr>
            <a:xfrm>
              <a:off x="1133925" y="2020600"/>
              <a:ext cx="115550" cy="15150"/>
            </a:xfrm>
            <a:custGeom>
              <a:avLst/>
              <a:gdLst/>
              <a:ahLst/>
              <a:cxnLst/>
              <a:rect l="l" t="t" r="r" b="b"/>
              <a:pathLst>
                <a:path w="4622" h="606" extrusionOk="0">
                  <a:moveTo>
                    <a:pt x="295" y="0"/>
                  </a:moveTo>
                  <a:cubicBezTo>
                    <a:pt x="1" y="0"/>
                    <a:pt x="1" y="605"/>
                    <a:pt x="295" y="605"/>
                  </a:cubicBezTo>
                  <a:cubicBezTo>
                    <a:pt x="310" y="605"/>
                    <a:pt x="326" y="604"/>
                    <a:pt x="342" y="600"/>
                  </a:cubicBezTo>
                  <a:lnTo>
                    <a:pt x="961" y="553"/>
                  </a:lnTo>
                  <a:cubicBezTo>
                    <a:pt x="1914" y="481"/>
                    <a:pt x="2867" y="481"/>
                    <a:pt x="3819" y="481"/>
                  </a:cubicBezTo>
                  <a:cubicBezTo>
                    <a:pt x="4010" y="481"/>
                    <a:pt x="4176" y="505"/>
                    <a:pt x="4367" y="505"/>
                  </a:cubicBezTo>
                  <a:cubicBezTo>
                    <a:pt x="4621" y="482"/>
                    <a:pt x="4584" y="99"/>
                    <a:pt x="4341" y="99"/>
                  </a:cubicBezTo>
                  <a:cubicBezTo>
                    <a:pt x="4334" y="99"/>
                    <a:pt x="4327" y="99"/>
                    <a:pt x="4319" y="100"/>
                  </a:cubicBezTo>
                  <a:cubicBezTo>
                    <a:pt x="3974" y="110"/>
                    <a:pt x="3629" y="116"/>
                    <a:pt x="3285" y="116"/>
                  </a:cubicBezTo>
                  <a:cubicBezTo>
                    <a:pt x="2799" y="116"/>
                    <a:pt x="2317" y="104"/>
                    <a:pt x="1843" y="76"/>
                  </a:cubicBezTo>
                  <a:cubicBezTo>
                    <a:pt x="1366" y="53"/>
                    <a:pt x="818" y="53"/>
                    <a:pt x="342" y="5"/>
                  </a:cubicBezTo>
                  <a:cubicBezTo>
                    <a:pt x="326" y="2"/>
                    <a:pt x="310" y="0"/>
                    <a:pt x="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66"/>
            <p:cNvSpPr/>
            <p:nvPr/>
          </p:nvSpPr>
          <p:spPr>
            <a:xfrm>
              <a:off x="1134100" y="2059850"/>
              <a:ext cx="112575" cy="15275"/>
            </a:xfrm>
            <a:custGeom>
              <a:avLst/>
              <a:gdLst/>
              <a:ahLst/>
              <a:cxnLst/>
              <a:rect l="l" t="t" r="r" b="b"/>
              <a:pathLst>
                <a:path w="4503" h="611" extrusionOk="0">
                  <a:moveTo>
                    <a:pt x="984" y="1"/>
                  </a:moveTo>
                  <a:cubicBezTo>
                    <a:pt x="768" y="1"/>
                    <a:pt x="552" y="3"/>
                    <a:pt x="335" y="7"/>
                  </a:cubicBezTo>
                  <a:cubicBezTo>
                    <a:pt x="324" y="5"/>
                    <a:pt x="313" y="4"/>
                    <a:pt x="303" y="4"/>
                  </a:cubicBezTo>
                  <a:cubicBezTo>
                    <a:pt x="0" y="4"/>
                    <a:pt x="10" y="611"/>
                    <a:pt x="298" y="611"/>
                  </a:cubicBezTo>
                  <a:cubicBezTo>
                    <a:pt x="317" y="611"/>
                    <a:pt x="337" y="608"/>
                    <a:pt x="359" y="602"/>
                  </a:cubicBezTo>
                  <a:cubicBezTo>
                    <a:pt x="1445" y="517"/>
                    <a:pt x="2589" y="432"/>
                    <a:pt x="3687" y="432"/>
                  </a:cubicBezTo>
                  <a:cubicBezTo>
                    <a:pt x="3817" y="432"/>
                    <a:pt x="3946" y="433"/>
                    <a:pt x="4074" y="435"/>
                  </a:cubicBezTo>
                  <a:lnTo>
                    <a:pt x="4312" y="435"/>
                  </a:lnTo>
                  <a:cubicBezTo>
                    <a:pt x="4479" y="435"/>
                    <a:pt x="4503" y="173"/>
                    <a:pt x="4336" y="173"/>
                  </a:cubicBezTo>
                  <a:cubicBezTo>
                    <a:pt x="3219" y="54"/>
                    <a:pt x="2102" y="1"/>
                    <a:pt x="9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66"/>
            <p:cNvSpPr/>
            <p:nvPr/>
          </p:nvSpPr>
          <p:spPr>
            <a:xfrm>
              <a:off x="1136225" y="2096125"/>
              <a:ext cx="75450" cy="14725"/>
            </a:xfrm>
            <a:custGeom>
              <a:avLst/>
              <a:gdLst/>
              <a:ahLst/>
              <a:cxnLst/>
              <a:rect l="l" t="t" r="r" b="b"/>
              <a:pathLst>
                <a:path w="3018" h="589" extrusionOk="0">
                  <a:moveTo>
                    <a:pt x="2759" y="0"/>
                  </a:moveTo>
                  <a:cubicBezTo>
                    <a:pt x="2741" y="0"/>
                    <a:pt x="2723" y="3"/>
                    <a:pt x="2703" y="8"/>
                  </a:cubicBezTo>
                  <a:cubicBezTo>
                    <a:pt x="1870" y="104"/>
                    <a:pt x="1060" y="151"/>
                    <a:pt x="250" y="151"/>
                  </a:cubicBezTo>
                  <a:cubicBezTo>
                    <a:pt x="244" y="151"/>
                    <a:pt x="238" y="150"/>
                    <a:pt x="232" y="150"/>
                  </a:cubicBezTo>
                  <a:cubicBezTo>
                    <a:pt x="1" y="150"/>
                    <a:pt x="16" y="583"/>
                    <a:pt x="240" y="583"/>
                  </a:cubicBezTo>
                  <a:cubicBezTo>
                    <a:pt x="251" y="583"/>
                    <a:pt x="262" y="582"/>
                    <a:pt x="274" y="580"/>
                  </a:cubicBezTo>
                  <a:cubicBezTo>
                    <a:pt x="582" y="524"/>
                    <a:pt x="898" y="504"/>
                    <a:pt x="1217" y="504"/>
                  </a:cubicBezTo>
                  <a:cubicBezTo>
                    <a:pt x="1710" y="504"/>
                    <a:pt x="2211" y="551"/>
                    <a:pt x="2703" y="580"/>
                  </a:cubicBezTo>
                  <a:cubicBezTo>
                    <a:pt x="2723" y="586"/>
                    <a:pt x="2741" y="588"/>
                    <a:pt x="2759" y="588"/>
                  </a:cubicBezTo>
                  <a:cubicBezTo>
                    <a:pt x="3018" y="588"/>
                    <a:pt x="3018" y="0"/>
                    <a:pt x="2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66"/>
            <p:cNvSpPr/>
            <p:nvPr/>
          </p:nvSpPr>
          <p:spPr>
            <a:xfrm>
              <a:off x="1205225" y="2098200"/>
              <a:ext cx="114825" cy="101175"/>
            </a:xfrm>
            <a:custGeom>
              <a:avLst/>
              <a:gdLst/>
              <a:ahLst/>
              <a:cxnLst/>
              <a:rect l="l" t="t" r="r" b="b"/>
              <a:pathLst>
                <a:path w="4593" h="4047" extrusionOk="0">
                  <a:moveTo>
                    <a:pt x="3241" y="396"/>
                  </a:moveTo>
                  <a:cubicBezTo>
                    <a:pt x="3319" y="396"/>
                    <a:pt x="3396" y="414"/>
                    <a:pt x="3468" y="449"/>
                  </a:cubicBezTo>
                  <a:cubicBezTo>
                    <a:pt x="3730" y="568"/>
                    <a:pt x="3872" y="902"/>
                    <a:pt x="3753" y="1188"/>
                  </a:cubicBezTo>
                  <a:cubicBezTo>
                    <a:pt x="3658" y="1283"/>
                    <a:pt x="3563" y="1378"/>
                    <a:pt x="3468" y="1473"/>
                  </a:cubicBezTo>
                  <a:lnTo>
                    <a:pt x="3301" y="1354"/>
                  </a:lnTo>
                  <a:cubicBezTo>
                    <a:pt x="3063" y="1164"/>
                    <a:pt x="2825" y="973"/>
                    <a:pt x="2587" y="783"/>
                  </a:cubicBezTo>
                  <a:cubicBezTo>
                    <a:pt x="2729" y="664"/>
                    <a:pt x="2872" y="568"/>
                    <a:pt x="3015" y="449"/>
                  </a:cubicBezTo>
                  <a:cubicBezTo>
                    <a:pt x="3087" y="414"/>
                    <a:pt x="3164" y="396"/>
                    <a:pt x="3241" y="396"/>
                  </a:cubicBezTo>
                  <a:close/>
                  <a:moveTo>
                    <a:pt x="2372" y="973"/>
                  </a:moveTo>
                  <a:cubicBezTo>
                    <a:pt x="2587" y="1259"/>
                    <a:pt x="2825" y="1569"/>
                    <a:pt x="3063" y="1854"/>
                  </a:cubicBezTo>
                  <a:cubicBezTo>
                    <a:pt x="2539" y="2307"/>
                    <a:pt x="2039" y="2783"/>
                    <a:pt x="1562" y="3283"/>
                  </a:cubicBezTo>
                  <a:lnTo>
                    <a:pt x="1562" y="3259"/>
                  </a:lnTo>
                  <a:cubicBezTo>
                    <a:pt x="1229" y="3355"/>
                    <a:pt x="919" y="3450"/>
                    <a:pt x="586" y="3521"/>
                  </a:cubicBezTo>
                  <a:cubicBezTo>
                    <a:pt x="658" y="3188"/>
                    <a:pt x="729" y="2878"/>
                    <a:pt x="848" y="2569"/>
                  </a:cubicBezTo>
                  <a:cubicBezTo>
                    <a:pt x="919" y="2450"/>
                    <a:pt x="1015" y="2331"/>
                    <a:pt x="1134" y="2235"/>
                  </a:cubicBezTo>
                  <a:cubicBezTo>
                    <a:pt x="1562" y="1830"/>
                    <a:pt x="1944" y="1378"/>
                    <a:pt x="2372" y="973"/>
                  </a:cubicBezTo>
                  <a:close/>
                  <a:moveTo>
                    <a:pt x="3326" y="0"/>
                  </a:moveTo>
                  <a:cubicBezTo>
                    <a:pt x="3164" y="0"/>
                    <a:pt x="3000" y="50"/>
                    <a:pt x="2848" y="163"/>
                  </a:cubicBezTo>
                  <a:cubicBezTo>
                    <a:pt x="2753" y="211"/>
                    <a:pt x="2682" y="306"/>
                    <a:pt x="2610" y="354"/>
                  </a:cubicBezTo>
                  <a:cubicBezTo>
                    <a:pt x="2372" y="521"/>
                    <a:pt x="2158" y="735"/>
                    <a:pt x="1944" y="949"/>
                  </a:cubicBezTo>
                  <a:cubicBezTo>
                    <a:pt x="1634" y="1235"/>
                    <a:pt x="1324" y="1569"/>
                    <a:pt x="1015" y="1878"/>
                  </a:cubicBezTo>
                  <a:cubicBezTo>
                    <a:pt x="824" y="2021"/>
                    <a:pt x="634" y="2212"/>
                    <a:pt x="491" y="2450"/>
                  </a:cubicBezTo>
                  <a:cubicBezTo>
                    <a:pt x="348" y="2807"/>
                    <a:pt x="253" y="3188"/>
                    <a:pt x="157" y="3593"/>
                  </a:cubicBezTo>
                  <a:cubicBezTo>
                    <a:pt x="134" y="3731"/>
                    <a:pt x="0" y="4046"/>
                    <a:pt x="249" y="4046"/>
                  </a:cubicBezTo>
                  <a:cubicBezTo>
                    <a:pt x="257" y="4046"/>
                    <a:pt x="267" y="4046"/>
                    <a:pt x="276" y="4045"/>
                  </a:cubicBezTo>
                  <a:cubicBezTo>
                    <a:pt x="562" y="4021"/>
                    <a:pt x="1134" y="3855"/>
                    <a:pt x="1396" y="3807"/>
                  </a:cubicBezTo>
                  <a:cubicBezTo>
                    <a:pt x="1539" y="3759"/>
                    <a:pt x="1729" y="3783"/>
                    <a:pt x="1872" y="3688"/>
                  </a:cubicBezTo>
                  <a:cubicBezTo>
                    <a:pt x="2491" y="3116"/>
                    <a:pt x="3158" y="2593"/>
                    <a:pt x="3777" y="1997"/>
                  </a:cubicBezTo>
                  <a:cubicBezTo>
                    <a:pt x="3944" y="1830"/>
                    <a:pt x="4087" y="1640"/>
                    <a:pt x="4230" y="1449"/>
                  </a:cubicBezTo>
                  <a:cubicBezTo>
                    <a:pt x="4592" y="801"/>
                    <a:pt x="3977" y="0"/>
                    <a:pt x="33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" name="Google Shape;766;p66"/>
          <p:cNvGrpSpPr/>
          <p:nvPr/>
        </p:nvGrpSpPr>
        <p:grpSpPr>
          <a:xfrm>
            <a:off x="6938923" y="1402221"/>
            <a:ext cx="310386" cy="356487"/>
            <a:chOff x="2233775" y="2807325"/>
            <a:chExt cx="208775" cy="239800"/>
          </a:xfrm>
        </p:grpSpPr>
        <p:sp>
          <p:nvSpPr>
            <p:cNvPr id="767" name="Google Shape;767;p66"/>
            <p:cNvSpPr/>
            <p:nvPr/>
          </p:nvSpPr>
          <p:spPr>
            <a:xfrm>
              <a:off x="2242100" y="2808375"/>
              <a:ext cx="197675" cy="238750"/>
            </a:xfrm>
            <a:custGeom>
              <a:avLst/>
              <a:gdLst/>
              <a:ahLst/>
              <a:cxnLst/>
              <a:rect l="l" t="t" r="r" b="b"/>
              <a:pathLst>
                <a:path w="7907" h="9550" extrusionOk="0">
                  <a:moveTo>
                    <a:pt x="4478" y="0"/>
                  </a:moveTo>
                  <a:cubicBezTo>
                    <a:pt x="3954" y="0"/>
                    <a:pt x="3454" y="0"/>
                    <a:pt x="2954" y="24"/>
                  </a:cubicBezTo>
                  <a:cubicBezTo>
                    <a:pt x="2430" y="24"/>
                    <a:pt x="1930" y="72"/>
                    <a:pt x="1429" y="96"/>
                  </a:cubicBezTo>
                  <a:cubicBezTo>
                    <a:pt x="1144" y="96"/>
                    <a:pt x="882" y="167"/>
                    <a:pt x="644" y="286"/>
                  </a:cubicBezTo>
                  <a:cubicBezTo>
                    <a:pt x="477" y="381"/>
                    <a:pt x="358" y="500"/>
                    <a:pt x="286" y="667"/>
                  </a:cubicBezTo>
                  <a:cubicBezTo>
                    <a:pt x="215" y="834"/>
                    <a:pt x="167" y="1001"/>
                    <a:pt x="143" y="1191"/>
                  </a:cubicBezTo>
                  <a:cubicBezTo>
                    <a:pt x="72" y="1763"/>
                    <a:pt x="48" y="2334"/>
                    <a:pt x="24" y="2882"/>
                  </a:cubicBezTo>
                  <a:cubicBezTo>
                    <a:pt x="1" y="3168"/>
                    <a:pt x="1" y="3453"/>
                    <a:pt x="24" y="3739"/>
                  </a:cubicBezTo>
                  <a:cubicBezTo>
                    <a:pt x="48" y="4025"/>
                    <a:pt x="96" y="4311"/>
                    <a:pt x="143" y="4573"/>
                  </a:cubicBezTo>
                  <a:cubicBezTo>
                    <a:pt x="167" y="4858"/>
                    <a:pt x="143" y="5144"/>
                    <a:pt x="120" y="5430"/>
                  </a:cubicBezTo>
                  <a:cubicBezTo>
                    <a:pt x="48" y="5763"/>
                    <a:pt x="24" y="6097"/>
                    <a:pt x="48" y="6430"/>
                  </a:cubicBezTo>
                  <a:cubicBezTo>
                    <a:pt x="72" y="6811"/>
                    <a:pt x="120" y="7168"/>
                    <a:pt x="215" y="7549"/>
                  </a:cubicBezTo>
                  <a:cubicBezTo>
                    <a:pt x="286" y="7859"/>
                    <a:pt x="382" y="8192"/>
                    <a:pt x="477" y="8502"/>
                  </a:cubicBezTo>
                  <a:cubicBezTo>
                    <a:pt x="548" y="8740"/>
                    <a:pt x="715" y="8931"/>
                    <a:pt x="953" y="9050"/>
                  </a:cubicBezTo>
                  <a:cubicBezTo>
                    <a:pt x="1120" y="9121"/>
                    <a:pt x="1287" y="9193"/>
                    <a:pt x="1477" y="9240"/>
                  </a:cubicBezTo>
                  <a:cubicBezTo>
                    <a:pt x="1834" y="9312"/>
                    <a:pt x="2215" y="9359"/>
                    <a:pt x="2596" y="9407"/>
                  </a:cubicBezTo>
                  <a:cubicBezTo>
                    <a:pt x="2930" y="9431"/>
                    <a:pt x="3263" y="9431"/>
                    <a:pt x="3620" y="9431"/>
                  </a:cubicBezTo>
                  <a:cubicBezTo>
                    <a:pt x="4287" y="9431"/>
                    <a:pt x="4978" y="9550"/>
                    <a:pt x="5645" y="9550"/>
                  </a:cubicBezTo>
                  <a:cubicBezTo>
                    <a:pt x="6407" y="9550"/>
                    <a:pt x="7121" y="9288"/>
                    <a:pt x="7669" y="8788"/>
                  </a:cubicBezTo>
                  <a:cubicBezTo>
                    <a:pt x="7907" y="8550"/>
                    <a:pt x="7907" y="8192"/>
                    <a:pt x="7669" y="7978"/>
                  </a:cubicBezTo>
                  <a:lnTo>
                    <a:pt x="7716" y="7978"/>
                  </a:lnTo>
                  <a:cubicBezTo>
                    <a:pt x="7597" y="7871"/>
                    <a:pt x="7454" y="7817"/>
                    <a:pt x="7312" y="7817"/>
                  </a:cubicBezTo>
                  <a:cubicBezTo>
                    <a:pt x="7169" y="7817"/>
                    <a:pt x="7026" y="7871"/>
                    <a:pt x="6907" y="7978"/>
                  </a:cubicBezTo>
                  <a:cubicBezTo>
                    <a:pt x="6883" y="8002"/>
                    <a:pt x="6835" y="8050"/>
                    <a:pt x="6788" y="8073"/>
                  </a:cubicBezTo>
                  <a:lnTo>
                    <a:pt x="6740" y="8121"/>
                  </a:lnTo>
                  <a:cubicBezTo>
                    <a:pt x="6669" y="8169"/>
                    <a:pt x="6597" y="8216"/>
                    <a:pt x="6502" y="8240"/>
                  </a:cubicBezTo>
                  <a:cubicBezTo>
                    <a:pt x="6335" y="8312"/>
                    <a:pt x="6169" y="8359"/>
                    <a:pt x="5978" y="8383"/>
                  </a:cubicBezTo>
                  <a:cubicBezTo>
                    <a:pt x="5829" y="8389"/>
                    <a:pt x="5680" y="8392"/>
                    <a:pt x="5531" y="8392"/>
                  </a:cubicBezTo>
                  <a:cubicBezTo>
                    <a:pt x="5085" y="8392"/>
                    <a:pt x="4638" y="8365"/>
                    <a:pt x="4192" y="8312"/>
                  </a:cubicBezTo>
                  <a:cubicBezTo>
                    <a:pt x="3573" y="8264"/>
                    <a:pt x="2930" y="8312"/>
                    <a:pt x="2311" y="8240"/>
                  </a:cubicBezTo>
                  <a:cubicBezTo>
                    <a:pt x="2049" y="8192"/>
                    <a:pt x="1810" y="8145"/>
                    <a:pt x="1572" y="8073"/>
                  </a:cubicBezTo>
                  <a:cubicBezTo>
                    <a:pt x="1501" y="7859"/>
                    <a:pt x="1453" y="7645"/>
                    <a:pt x="1382" y="7430"/>
                  </a:cubicBezTo>
                  <a:cubicBezTo>
                    <a:pt x="1334" y="7192"/>
                    <a:pt x="1263" y="6954"/>
                    <a:pt x="1239" y="6692"/>
                  </a:cubicBezTo>
                  <a:cubicBezTo>
                    <a:pt x="1191" y="6359"/>
                    <a:pt x="1191" y="6002"/>
                    <a:pt x="1239" y="5668"/>
                  </a:cubicBezTo>
                  <a:cubicBezTo>
                    <a:pt x="1287" y="5382"/>
                    <a:pt x="1310" y="5097"/>
                    <a:pt x="1310" y="4811"/>
                  </a:cubicBezTo>
                  <a:cubicBezTo>
                    <a:pt x="1287" y="4525"/>
                    <a:pt x="1263" y="4239"/>
                    <a:pt x="1191" y="3954"/>
                  </a:cubicBezTo>
                  <a:cubicBezTo>
                    <a:pt x="1144" y="3501"/>
                    <a:pt x="1144" y="3049"/>
                    <a:pt x="1191" y="2620"/>
                  </a:cubicBezTo>
                  <a:cubicBezTo>
                    <a:pt x="1191" y="2167"/>
                    <a:pt x="1239" y="1715"/>
                    <a:pt x="1287" y="1262"/>
                  </a:cubicBezTo>
                  <a:lnTo>
                    <a:pt x="1334" y="1262"/>
                  </a:lnTo>
                  <a:cubicBezTo>
                    <a:pt x="1620" y="1215"/>
                    <a:pt x="1953" y="1215"/>
                    <a:pt x="2263" y="1191"/>
                  </a:cubicBezTo>
                  <a:cubicBezTo>
                    <a:pt x="2596" y="1167"/>
                    <a:pt x="2977" y="1167"/>
                    <a:pt x="3335" y="1143"/>
                  </a:cubicBezTo>
                  <a:cubicBezTo>
                    <a:pt x="3507" y="1137"/>
                    <a:pt x="3681" y="1134"/>
                    <a:pt x="3856" y="1134"/>
                  </a:cubicBezTo>
                  <a:cubicBezTo>
                    <a:pt x="4333" y="1134"/>
                    <a:pt x="4817" y="1156"/>
                    <a:pt x="5287" y="1191"/>
                  </a:cubicBezTo>
                  <a:cubicBezTo>
                    <a:pt x="5526" y="1215"/>
                    <a:pt x="5764" y="1286"/>
                    <a:pt x="5978" y="1382"/>
                  </a:cubicBezTo>
                  <a:cubicBezTo>
                    <a:pt x="6049" y="1405"/>
                    <a:pt x="6121" y="1429"/>
                    <a:pt x="6169" y="1477"/>
                  </a:cubicBezTo>
                  <a:cubicBezTo>
                    <a:pt x="6169" y="1524"/>
                    <a:pt x="6192" y="1572"/>
                    <a:pt x="6216" y="1596"/>
                  </a:cubicBezTo>
                  <a:cubicBezTo>
                    <a:pt x="6335" y="3001"/>
                    <a:pt x="6335" y="4406"/>
                    <a:pt x="6240" y="5811"/>
                  </a:cubicBezTo>
                  <a:cubicBezTo>
                    <a:pt x="6240" y="6121"/>
                    <a:pt x="6478" y="6383"/>
                    <a:pt x="6812" y="6383"/>
                  </a:cubicBezTo>
                  <a:cubicBezTo>
                    <a:pt x="7121" y="6359"/>
                    <a:pt x="7359" y="6121"/>
                    <a:pt x="7383" y="5811"/>
                  </a:cubicBezTo>
                  <a:cubicBezTo>
                    <a:pt x="7431" y="4787"/>
                    <a:pt x="7478" y="3763"/>
                    <a:pt x="7431" y="2763"/>
                  </a:cubicBezTo>
                  <a:cubicBezTo>
                    <a:pt x="7431" y="2501"/>
                    <a:pt x="7407" y="2263"/>
                    <a:pt x="7383" y="2025"/>
                  </a:cubicBezTo>
                  <a:lnTo>
                    <a:pt x="7359" y="1644"/>
                  </a:lnTo>
                  <a:cubicBezTo>
                    <a:pt x="7335" y="1477"/>
                    <a:pt x="7312" y="1334"/>
                    <a:pt x="7264" y="1167"/>
                  </a:cubicBezTo>
                  <a:cubicBezTo>
                    <a:pt x="7097" y="572"/>
                    <a:pt x="6526" y="310"/>
                    <a:pt x="5954" y="167"/>
                  </a:cubicBezTo>
                  <a:cubicBezTo>
                    <a:pt x="5478" y="48"/>
                    <a:pt x="4978" y="0"/>
                    <a:pt x="44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66"/>
            <p:cNvSpPr/>
            <p:nvPr/>
          </p:nvSpPr>
          <p:spPr>
            <a:xfrm>
              <a:off x="2307000" y="2839250"/>
              <a:ext cx="34550" cy="50275"/>
            </a:xfrm>
            <a:custGeom>
              <a:avLst/>
              <a:gdLst/>
              <a:ahLst/>
              <a:cxnLst/>
              <a:rect l="l" t="t" r="r" b="b"/>
              <a:pathLst>
                <a:path w="1382" h="2011" extrusionOk="0">
                  <a:moveTo>
                    <a:pt x="666" y="0"/>
                  </a:moveTo>
                  <a:cubicBezTo>
                    <a:pt x="643" y="0"/>
                    <a:pt x="620" y="1"/>
                    <a:pt x="596" y="4"/>
                  </a:cubicBezTo>
                  <a:cubicBezTo>
                    <a:pt x="381" y="51"/>
                    <a:pt x="191" y="194"/>
                    <a:pt x="119" y="409"/>
                  </a:cubicBezTo>
                  <a:cubicBezTo>
                    <a:pt x="24" y="718"/>
                    <a:pt x="0" y="1051"/>
                    <a:pt x="96" y="1361"/>
                  </a:cubicBezTo>
                  <a:cubicBezTo>
                    <a:pt x="143" y="1504"/>
                    <a:pt x="167" y="1623"/>
                    <a:pt x="238" y="1742"/>
                  </a:cubicBezTo>
                  <a:cubicBezTo>
                    <a:pt x="346" y="1921"/>
                    <a:pt x="530" y="2010"/>
                    <a:pt x="718" y="2010"/>
                  </a:cubicBezTo>
                  <a:cubicBezTo>
                    <a:pt x="905" y="2010"/>
                    <a:pt x="1096" y="1921"/>
                    <a:pt x="1215" y="1742"/>
                  </a:cubicBezTo>
                  <a:lnTo>
                    <a:pt x="1263" y="1575"/>
                  </a:lnTo>
                  <a:cubicBezTo>
                    <a:pt x="1310" y="1528"/>
                    <a:pt x="1310" y="1456"/>
                    <a:pt x="1334" y="1385"/>
                  </a:cubicBezTo>
                  <a:cubicBezTo>
                    <a:pt x="1358" y="1266"/>
                    <a:pt x="1382" y="1123"/>
                    <a:pt x="1382" y="1004"/>
                  </a:cubicBezTo>
                  <a:cubicBezTo>
                    <a:pt x="1358" y="742"/>
                    <a:pt x="1286" y="504"/>
                    <a:pt x="1167" y="289"/>
                  </a:cubicBezTo>
                  <a:cubicBezTo>
                    <a:pt x="1060" y="97"/>
                    <a:pt x="876" y="0"/>
                    <a:pt x="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66"/>
            <p:cNvSpPr/>
            <p:nvPr/>
          </p:nvSpPr>
          <p:spPr>
            <a:xfrm>
              <a:off x="2346300" y="2841500"/>
              <a:ext cx="33350" cy="40225"/>
            </a:xfrm>
            <a:custGeom>
              <a:avLst/>
              <a:gdLst/>
              <a:ahLst/>
              <a:cxnLst/>
              <a:rect l="l" t="t" r="r" b="b"/>
              <a:pathLst>
                <a:path w="1334" h="1609" extrusionOk="0">
                  <a:moveTo>
                    <a:pt x="661" y="0"/>
                  </a:moveTo>
                  <a:cubicBezTo>
                    <a:pt x="553" y="0"/>
                    <a:pt x="448" y="31"/>
                    <a:pt x="357" y="104"/>
                  </a:cubicBezTo>
                  <a:cubicBezTo>
                    <a:pt x="286" y="128"/>
                    <a:pt x="238" y="152"/>
                    <a:pt x="167" y="223"/>
                  </a:cubicBezTo>
                  <a:cubicBezTo>
                    <a:pt x="72" y="319"/>
                    <a:pt x="24" y="461"/>
                    <a:pt x="0" y="604"/>
                  </a:cubicBezTo>
                  <a:cubicBezTo>
                    <a:pt x="0" y="819"/>
                    <a:pt x="0" y="1009"/>
                    <a:pt x="72" y="1200"/>
                  </a:cubicBezTo>
                  <a:cubicBezTo>
                    <a:pt x="119" y="1414"/>
                    <a:pt x="310" y="1581"/>
                    <a:pt x="548" y="1604"/>
                  </a:cubicBezTo>
                  <a:cubicBezTo>
                    <a:pt x="569" y="1607"/>
                    <a:pt x="591" y="1608"/>
                    <a:pt x="612" y="1608"/>
                  </a:cubicBezTo>
                  <a:cubicBezTo>
                    <a:pt x="804" y="1608"/>
                    <a:pt x="988" y="1512"/>
                    <a:pt x="1096" y="1319"/>
                  </a:cubicBezTo>
                  <a:cubicBezTo>
                    <a:pt x="1286" y="1057"/>
                    <a:pt x="1334" y="723"/>
                    <a:pt x="1238" y="414"/>
                  </a:cubicBezTo>
                  <a:cubicBezTo>
                    <a:pt x="1167" y="199"/>
                    <a:pt x="976" y="33"/>
                    <a:pt x="762" y="9"/>
                  </a:cubicBezTo>
                  <a:cubicBezTo>
                    <a:pt x="728" y="3"/>
                    <a:pt x="695" y="0"/>
                    <a:pt x="6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66"/>
            <p:cNvSpPr/>
            <p:nvPr/>
          </p:nvSpPr>
          <p:spPr>
            <a:xfrm>
              <a:off x="2291525" y="2897600"/>
              <a:ext cx="35750" cy="44600"/>
            </a:xfrm>
            <a:custGeom>
              <a:avLst/>
              <a:gdLst/>
              <a:ahLst/>
              <a:cxnLst/>
              <a:rect l="l" t="t" r="r" b="b"/>
              <a:pathLst>
                <a:path w="1430" h="1784" extrusionOk="0">
                  <a:moveTo>
                    <a:pt x="626" y="0"/>
                  </a:moveTo>
                  <a:cubicBezTo>
                    <a:pt x="608" y="0"/>
                    <a:pt x="590" y="1"/>
                    <a:pt x="572" y="3"/>
                  </a:cubicBezTo>
                  <a:cubicBezTo>
                    <a:pt x="262" y="3"/>
                    <a:pt x="0" y="265"/>
                    <a:pt x="0" y="575"/>
                  </a:cubicBezTo>
                  <a:cubicBezTo>
                    <a:pt x="0" y="742"/>
                    <a:pt x="24" y="908"/>
                    <a:pt x="72" y="1075"/>
                  </a:cubicBezTo>
                  <a:cubicBezTo>
                    <a:pt x="143" y="1266"/>
                    <a:pt x="238" y="1456"/>
                    <a:pt x="381" y="1623"/>
                  </a:cubicBezTo>
                  <a:cubicBezTo>
                    <a:pt x="488" y="1730"/>
                    <a:pt x="636" y="1784"/>
                    <a:pt x="783" y="1784"/>
                  </a:cubicBezTo>
                  <a:cubicBezTo>
                    <a:pt x="832" y="1784"/>
                    <a:pt x="881" y="1778"/>
                    <a:pt x="929" y="1766"/>
                  </a:cubicBezTo>
                  <a:cubicBezTo>
                    <a:pt x="1119" y="1718"/>
                    <a:pt x="1262" y="1551"/>
                    <a:pt x="1310" y="1361"/>
                  </a:cubicBezTo>
                  <a:cubicBezTo>
                    <a:pt x="1429" y="1004"/>
                    <a:pt x="1334" y="599"/>
                    <a:pt x="1072" y="313"/>
                  </a:cubicBezTo>
                  <a:lnTo>
                    <a:pt x="1096" y="313"/>
                  </a:lnTo>
                  <a:lnTo>
                    <a:pt x="1072" y="289"/>
                  </a:lnTo>
                  <a:cubicBezTo>
                    <a:pt x="985" y="115"/>
                    <a:pt x="818" y="0"/>
                    <a:pt x="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66"/>
            <p:cNvSpPr/>
            <p:nvPr/>
          </p:nvSpPr>
          <p:spPr>
            <a:xfrm>
              <a:off x="2337950" y="2966700"/>
              <a:ext cx="62550" cy="39950"/>
            </a:xfrm>
            <a:custGeom>
              <a:avLst/>
              <a:gdLst/>
              <a:ahLst/>
              <a:cxnLst/>
              <a:rect l="l" t="t" r="r" b="b"/>
              <a:pathLst>
                <a:path w="2502" h="1598" extrusionOk="0">
                  <a:moveTo>
                    <a:pt x="1879" y="1"/>
                  </a:moveTo>
                  <a:cubicBezTo>
                    <a:pt x="1825" y="1"/>
                    <a:pt x="1770" y="9"/>
                    <a:pt x="1715" y="26"/>
                  </a:cubicBezTo>
                  <a:cubicBezTo>
                    <a:pt x="1572" y="50"/>
                    <a:pt x="1453" y="169"/>
                    <a:pt x="1382" y="288"/>
                  </a:cubicBezTo>
                  <a:cubicBezTo>
                    <a:pt x="1310" y="359"/>
                    <a:pt x="1263" y="431"/>
                    <a:pt x="1239" y="526"/>
                  </a:cubicBezTo>
                  <a:cubicBezTo>
                    <a:pt x="1239" y="502"/>
                    <a:pt x="1215" y="478"/>
                    <a:pt x="1215" y="454"/>
                  </a:cubicBezTo>
                  <a:cubicBezTo>
                    <a:pt x="1168" y="312"/>
                    <a:pt x="1072" y="169"/>
                    <a:pt x="953" y="97"/>
                  </a:cubicBezTo>
                  <a:cubicBezTo>
                    <a:pt x="876" y="51"/>
                    <a:pt x="780" y="25"/>
                    <a:pt x="682" y="25"/>
                  </a:cubicBezTo>
                  <a:cubicBezTo>
                    <a:pt x="629" y="25"/>
                    <a:pt x="575" y="33"/>
                    <a:pt x="525" y="50"/>
                  </a:cubicBezTo>
                  <a:cubicBezTo>
                    <a:pt x="382" y="73"/>
                    <a:pt x="239" y="169"/>
                    <a:pt x="167" y="312"/>
                  </a:cubicBezTo>
                  <a:cubicBezTo>
                    <a:pt x="25" y="526"/>
                    <a:pt x="1" y="812"/>
                    <a:pt x="72" y="1074"/>
                  </a:cubicBezTo>
                  <a:cubicBezTo>
                    <a:pt x="151" y="1337"/>
                    <a:pt x="383" y="1476"/>
                    <a:pt x="618" y="1476"/>
                  </a:cubicBezTo>
                  <a:cubicBezTo>
                    <a:pt x="809" y="1476"/>
                    <a:pt x="1003" y="1385"/>
                    <a:pt x="1120" y="1193"/>
                  </a:cubicBezTo>
                  <a:cubicBezTo>
                    <a:pt x="1144" y="1145"/>
                    <a:pt x="1168" y="1074"/>
                    <a:pt x="1191" y="1002"/>
                  </a:cubicBezTo>
                  <a:cubicBezTo>
                    <a:pt x="1239" y="1169"/>
                    <a:pt x="1334" y="1312"/>
                    <a:pt x="1453" y="1431"/>
                  </a:cubicBezTo>
                  <a:cubicBezTo>
                    <a:pt x="1567" y="1544"/>
                    <a:pt x="1709" y="1597"/>
                    <a:pt x="1850" y="1597"/>
                  </a:cubicBezTo>
                  <a:cubicBezTo>
                    <a:pt x="2093" y="1597"/>
                    <a:pt x="2331" y="1440"/>
                    <a:pt x="2406" y="1169"/>
                  </a:cubicBezTo>
                  <a:cubicBezTo>
                    <a:pt x="2477" y="931"/>
                    <a:pt x="2501" y="669"/>
                    <a:pt x="2430" y="407"/>
                  </a:cubicBezTo>
                  <a:cubicBezTo>
                    <a:pt x="2351" y="172"/>
                    <a:pt x="2128" y="1"/>
                    <a:pt x="18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66"/>
            <p:cNvSpPr/>
            <p:nvPr/>
          </p:nvSpPr>
          <p:spPr>
            <a:xfrm>
              <a:off x="2233775" y="2807325"/>
              <a:ext cx="208775" cy="235050"/>
            </a:xfrm>
            <a:custGeom>
              <a:avLst/>
              <a:gdLst/>
              <a:ahLst/>
              <a:cxnLst/>
              <a:rect l="l" t="t" r="r" b="b"/>
              <a:pathLst>
                <a:path w="8351" h="9402" extrusionOk="0">
                  <a:moveTo>
                    <a:pt x="3691" y="2114"/>
                  </a:moveTo>
                  <a:cubicBezTo>
                    <a:pt x="3691" y="2114"/>
                    <a:pt x="3681" y="2125"/>
                    <a:pt x="3667" y="2125"/>
                  </a:cubicBezTo>
                  <a:cubicBezTo>
                    <a:pt x="3660" y="2125"/>
                    <a:pt x="3652" y="2122"/>
                    <a:pt x="3644" y="2114"/>
                  </a:cubicBezTo>
                  <a:close/>
                  <a:moveTo>
                    <a:pt x="3691" y="2114"/>
                  </a:moveTo>
                  <a:cubicBezTo>
                    <a:pt x="3810" y="2114"/>
                    <a:pt x="3882" y="2305"/>
                    <a:pt x="3882" y="2424"/>
                  </a:cubicBezTo>
                  <a:cubicBezTo>
                    <a:pt x="3882" y="2543"/>
                    <a:pt x="3834" y="2733"/>
                    <a:pt x="3691" y="2781"/>
                  </a:cubicBezTo>
                  <a:cubicBezTo>
                    <a:pt x="3668" y="2781"/>
                    <a:pt x="3620" y="2757"/>
                    <a:pt x="3620" y="2733"/>
                  </a:cubicBezTo>
                  <a:cubicBezTo>
                    <a:pt x="3501" y="2543"/>
                    <a:pt x="3525" y="2281"/>
                    <a:pt x="3691" y="2138"/>
                  </a:cubicBezTo>
                  <a:lnTo>
                    <a:pt x="3691" y="2114"/>
                  </a:lnTo>
                  <a:close/>
                  <a:moveTo>
                    <a:pt x="2743" y="4406"/>
                  </a:moveTo>
                  <a:cubicBezTo>
                    <a:pt x="2908" y="4406"/>
                    <a:pt x="3025" y="4661"/>
                    <a:pt x="3025" y="4829"/>
                  </a:cubicBezTo>
                  <a:cubicBezTo>
                    <a:pt x="3006" y="4992"/>
                    <a:pt x="2905" y="5211"/>
                    <a:pt x="2774" y="5211"/>
                  </a:cubicBezTo>
                  <a:cubicBezTo>
                    <a:pt x="2733" y="5211"/>
                    <a:pt x="2689" y="5190"/>
                    <a:pt x="2644" y="5139"/>
                  </a:cubicBezTo>
                  <a:cubicBezTo>
                    <a:pt x="2524" y="4924"/>
                    <a:pt x="2501" y="4686"/>
                    <a:pt x="2596" y="4472"/>
                  </a:cubicBezTo>
                  <a:cubicBezTo>
                    <a:pt x="2648" y="4425"/>
                    <a:pt x="2697" y="4406"/>
                    <a:pt x="2743" y="4406"/>
                  </a:cubicBezTo>
                  <a:close/>
                  <a:moveTo>
                    <a:pt x="4692" y="6901"/>
                  </a:moveTo>
                  <a:cubicBezTo>
                    <a:pt x="4787" y="6972"/>
                    <a:pt x="4858" y="7068"/>
                    <a:pt x="4858" y="7187"/>
                  </a:cubicBezTo>
                  <a:cubicBezTo>
                    <a:pt x="4858" y="7292"/>
                    <a:pt x="4803" y="7508"/>
                    <a:pt x="4691" y="7508"/>
                  </a:cubicBezTo>
                  <a:cubicBezTo>
                    <a:pt x="4676" y="7508"/>
                    <a:pt x="4661" y="7505"/>
                    <a:pt x="4644" y="7496"/>
                  </a:cubicBezTo>
                  <a:cubicBezTo>
                    <a:pt x="4573" y="7449"/>
                    <a:pt x="4525" y="7377"/>
                    <a:pt x="4525" y="7282"/>
                  </a:cubicBezTo>
                  <a:cubicBezTo>
                    <a:pt x="4549" y="7258"/>
                    <a:pt x="4549" y="7210"/>
                    <a:pt x="4549" y="7187"/>
                  </a:cubicBezTo>
                  <a:cubicBezTo>
                    <a:pt x="4549" y="7163"/>
                    <a:pt x="4549" y="7139"/>
                    <a:pt x="4549" y="7115"/>
                  </a:cubicBezTo>
                  <a:cubicBezTo>
                    <a:pt x="4549" y="7020"/>
                    <a:pt x="4596" y="6972"/>
                    <a:pt x="4644" y="6925"/>
                  </a:cubicBezTo>
                  <a:cubicBezTo>
                    <a:pt x="4668" y="6901"/>
                    <a:pt x="4668" y="6901"/>
                    <a:pt x="4692" y="6901"/>
                  </a:cubicBezTo>
                  <a:close/>
                  <a:moveTo>
                    <a:pt x="6594" y="0"/>
                  </a:moveTo>
                  <a:cubicBezTo>
                    <a:pt x="6468" y="0"/>
                    <a:pt x="6334" y="6"/>
                    <a:pt x="6192" y="19"/>
                  </a:cubicBezTo>
                  <a:lnTo>
                    <a:pt x="6168" y="19"/>
                  </a:lnTo>
                  <a:cubicBezTo>
                    <a:pt x="5597" y="19"/>
                    <a:pt x="4962" y="29"/>
                    <a:pt x="4355" y="29"/>
                  </a:cubicBezTo>
                  <a:cubicBezTo>
                    <a:pt x="4051" y="29"/>
                    <a:pt x="3755" y="26"/>
                    <a:pt x="3477" y="19"/>
                  </a:cubicBezTo>
                  <a:cubicBezTo>
                    <a:pt x="3371" y="14"/>
                    <a:pt x="3265" y="12"/>
                    <a:pt x="3158" y="12"/>
                  </a:cubicBezTo>
                  <a:cubicBezTo>
                    <a:pt x="2646" y="12"/>
                    <a:pt x="2137" y="59"/>
                    <a:pt x="1643" y="138"/>
                  </a:cubicBezTo>
                  <a:cubicBezTo>
                    <a:pt x="1167" y="185"/>
                    <a:pt x="762" y="471"/>
                    <a:pt x="524" y="876"/>
                  </a:cubicBezTo>
                  <a:cubicBezTo>
                    <a:pt x="334" y="1352"/>
                    <a:pt x="286" y="1876"/>
                    <a:pt x="381" y="2400"/>
                  </a:cubicBezTo>
                  <a:cubicBezTo>
                    <a:pt x="357" y="2400"/>
                    <a:pt x="357" y="2424"/>
                    <a:pt x="381" y="2448"/>
                  </a:cubicBezTo>
                  <a:cubicBezTo>
                    <a:pt x="405" y="2781"/>
                    <a:pt x="453" y="3091"/>
                    <a:pt x="453" y="3424"/>
                  </a:cubicBezTo>
                  <a:cubicBezTo>
                    <a:pt x="476" y="3734"/>
                    <a:pt x="429" y="4067"/>
                    <a:pt x="453" y="4377"/>
                  </a:cubicBezTo>
                  <a:cubicBezTo>
                    <a:pt x="405" y="4996"/>
                    <a:pt x="357" y="5663"/>
                    <a:pt x="357" y="6305"/>
                  </a:cubicBezTo>
                  <a:cubicBezTo>
                    <a:pt x="381" y="7258"/>
                    <a:pt x="0" y="8615"/>
                    <a:pt x="977" y="9235"/>
                  </a:cubicBezTo>
                  <a:cubicBezTo>
                    <a:pt x="1237" y="9379"/>
                    <a:pt x="1533" y="9401"/>
                    <a:pt x="1832" y="9401"/>
                  </a:cubicBezTo>
                  <a:cubicBezTo>
                    <a:pt x="1959" y="9401"/>
                    <a:pt x="2086" y="9397"/>
                    <a:pt x="2211" y="9397"/>
                  </a:cubicBezTo>
                  <a:cubicBezTo>
                    <a:pt x="2277" y="9397"/>
                    <a:pt x="2341" y="9398"/>
                    <a:pt x="2405" y="9401"/>
                  </a:cubicBezTo>
                  <a:cubicBezTo>
                    <a:pt x="3239" y="9401"/>
                    <a:pt x="4096" y="9378"/>
                    <a:pt x="4906" y="9378"/>
                  </a:cubicBezTo>
                  <a:cubicBezTo>
                    <a:pt x="4999" y="9374"/>
                    <a:pt x="5098" y="9372"/>
                    <a:pt x="5201" y="9372"/>
                  </a:cubicBezTo>
                  <a:cubicBezTo>
                    <a:pt x="5406" y="9372"/>
                    <a:pt x="5628" y="9378"/>
                    <a:pt x="5854" y="9378"/>
                  </a:cubicBezTo>
                  <a:cubicBezTo>
                    <a:pt x="6871" y="9378"/>
                    <a:pt x="7978" y="9270"/>
                    <a:pt x="8121" y="8092"/>
                  </a:cubicBezTo>
                  <a:cubicBezTo>
                    <a:pt x="8121" y="7987"/>
                    <a:pt x="8042" y="7932"/>
                    <a:pt x="7962" y="7932"/>
                  </a:cubicBezTo>
                  <a:cubicBezTo>
                    <a:pt x="7898" y="7932"/>
                    <a:pt x="7833" y="7969"/>
                    <a:pt x="7811" y="8044"/>
                  </a:cubicBezTo>
                  <a:cubicBezTo>
                    <a:pt x="7787" y="8282"/>
                    <a:pt x="7692" y="8473"/>
                    <a:pt x="7549" y="8639"/>
                  </a:cubicBezTo>
                  <a:cubicBezTo>
                    <a:pt x="7201" y="8958"/>
                    <a:pt x="6737" y="9015"/>
                    <a:pt x="6267" y="9015"/>
                  </a:cubicBezTo>
                  <a:cubicBezTo>
                    <a:pt x="5999" y="9015"/>
                    <a:pt x="5729" y="8997"/>
                    <a:pt x="5477" y="8997"/>
                  </a:cubicBezTo>
                  <a:cubicBezTo>
                    <a:pt x="4192" y="8973"/>
                    <a:pt x="2906" y="8997"/>
                    <a:pt x="1620" y="8877"/>
                  </a:cubicBezTo>
                  <a:cubicBezTo>
                    <a:pt x="881" y="8830"/>
                    <a:pt x="857" y="8044"/>
                    <a:pt x="857" y="7425"/>
                  </a:cubicBezTo>
                  <a:cubicBezTo>
                    <a:pt x="1147" y="7406"/>
                    <a:pt x="1436" y="7399"/>
                    <a:pt x="1725" y="7399"/>
                  </a:cubicBezTo>
                  <a:cubicBezTo>
                    <a:pt x="2532" y="7399"/>
                    <a:pt x="3338" y="7455"/>
                    <a:pt x="4144" y="7472"/>
                  </a:cubicBezTo>
                  <a:cubicBezTo>
                    <a:pt x="4254" y="7714"/>
                    <a:pt x="4455" y="7859"/>
                    <a:pt x="4651" y="7859"/>
                  </a:cubicBezTo>
                  <a:cubicBezTo>
                    <a:pt x="4881" y="7859"/>
                    <a:pt x="5104" y="7661"/>
                    <a:pt x="5168" y="7187"/>
                  </a:cubicBezTo>
                  <a:cubicBezTo>
                    <a:pt x="5168" y="6996"/>
                    <a:pt x="5144" y="6829"/>
                    <a:pt x="5096" y="6663"/>
                  </a:cubicBezTo>
                  <a:lnTo>
                    <a:pt x="5096" y="6687"/>
                  </a:lnTo>
                  <a:cubicBezTo>
                    <a:pt x="5002" y="6460"/>
                    <a:pt x="4825" y="6364"/>
                    <a:pt x="4643" y="6364"/>
                  </a:cubicBezTo>
                  <a:cubicBezTo>
                    <a:pt x="4366" y="6364"/>
                    <a:pt x="4077" y="6585"/>
                    <a:pt x="4049" y="6901"/>
                  </a:cubicBezTo>
                  <a:cubicBezTo>
                    <a:pt x="3691" y="6901"/>
                    <a:pt x="3334" y="6877"/>
                    <a:pt x="3001" y="6877"/>
                  </a:cubicBezTo>
                  <a:cubicBezTo>
                    <a:pt x="2508" y="6861"/>
                    <a:pt x="2015" y="6833"/>
                    <a:pt x="1530" y="6833"/>
                  </a:cubicBezTo>
                  <a:cubicBezTo>
                    <a:pt x="1312" y="6833"/>
                    <a:pt x="1095" y="6838"/>
                    <a:pt x="881" y="6853"/>
                  </a:cubicBezTo>
                  <a:cubicBezTo>
                    <a:pt x="881" y="6544"/>
                    <a:pt x="857" y="6210"/>
                    <a:pt x="857" y="5901"/>
                  </a:cubicBezTo>
                  <a:cubicBezTo>
                    <a:pt x="834" y="5591"/>
                    <a:pt x="834" y="5258"/>
                    <a:pt x="810" y="4924"/>
                  </a:cubicBezTo>
                  <a:lnTo>
                    <a:pt x="810" y="4924"/>
                  </a:lnTo>
                  <a:lnTo>
                    <a:pt x="977" y="4948"/>
                  </a:lnTo>
                  <a:lnTo>
                    <a:pt x="2096" y="5067"/>
                  </a:lnTo>
                  <a:lnTo>
                    <a:pt x="2143" y="5067"/>
                  </a:lnTo>
                  <a:cubicBezTo>
                    <a:pt x="2278" y="5369"/>
                    <a:pt x="2522" y="5540"/>
                    <a:pt x="2756" y="5540"/>
                  </a:cubicBezTo>
                  <a:cubicBezTo>
                    <a:pt x="3020" y="5540"/>
                    <a:pt x="3271" y="5322"/>
                    <a:pt x="3334" y="4829"/>
                  </a:cubicBezTo>
                  <a:cubicBezTo>
                    <a:pt x="3334" y="4543"/>
                    <a:pt x="3334" y="4186"/>
                    <a:pt x="3072" y="3972"/>
                  </a:cubicBezTo>
                  <a:cubicBezTo>
                    <a:pt x="2954" y="3887"/>
                    <a:pt x="2824" y="3848"/>
                    <a:pt x="2697" y="3848"/>
                  </a:cubicBezTo>
                  <a:cubicBezTo>
                    <a:pt x="2361" y="3848"/>
                    <a:pt x="2048" y="4116"/>
                    <a:pt x="2048" y="4496"/>
                  </a:cubicBezTo>
                  <a:cubicBezTo>
                    <a:pt x="1643" y="4519"/>
                    <a:pt x="1191" y="4567"/>
                    <a:pt x="786" y="4615"/>
                  </a:cubicBezTo>
                  <a:cubicBezTo>
                    <a:pt x="786" y="4519"/>
                    <a:pt x="786" y="4448"/>
                    <a:pt x="762" y="4353"/>
                  </a:cubicBezTo>
                  <a:lnTo>
                    <a:pt x="762" y="3948"/>
                  </a:lnTo>
                  <a:cubicBezTo>
                    <a:pt x="810" y="3495"/>
                    <a:pt x="786" y="3043"/>
                    <a:pt x="715" y="2590"/>
                  </a:cubicBezTo>
                  <a:cubicBezTo>
                    <a:pt x="834" y="2579"/>
                    <a:pt x="957" y="2574"/>
                    <a:pt x="1083" y="2574"/>
                  </a:cubicBezTo>
                  <a:cubicBezTo>
                    <a:pt x="1460" y="2574"/>
                    <a:pt x="1858" y="2614"/>
                    <a:pt x="2215" y="2614"/>
                  </a:cubicBezTo>
                  <a:cubicBezTo>
                    <a:pt x="2524" y="2614"/>
                    <a:pt x="2834" y="2662"/>
                    <a:pt x="3144" y="2686"/>
                  </a:cubicBezTo>
                  <a:cubicBezTo>
                    <a:pt x="3215" y="2829"/>
                    <a:pt x="3287" y="2948"/>
                    <a:pt x="3406" y="3043"/>
                  </a:cubicBezTo>
                  <a:cubicBezTo>
                    <a:pt x="3475" y="3082"/>
                    <a:pt x="3553" y="3100"/>
                    <a:pt x="3630" y="3100"/>
                  </a:cubicBezTo>
                  <a:cubicBezTo>
                    <a:pt x="3791" y="3100"/>
                    <a:pt x="3952" y="3021"/>
                    <a:pt x="4049" y="2876"/>
                  </a:cubicBezTo>
                  <a:cubicBezTo>
                    <a:pt x="4144" y="2733"/>
                    <a:pt x="4192" y="2567"/>
                    <a:pt x="4192" y="2400"/>
                  </a:cubicBezTo>
                  <a:cubicBezTo>
                    <a:pt x="4215" y="2233"/>
                    <a:pt x="4192" y="2043"/>
                    <a:pt x="4120" y="1876"/>
                  </a:cubicBezTo>
                  <a:cubicBezTo>
                    <a:pt x="4033" y="1673"/>
                    <a:pt x="3841" y="1559"/>
                    <a:pt x="3645" y="1559"/>
                  </a:cubicBezTo>
                  <a:cubicBezTo>
                    <a:pt x="3518" y="1559"/>
                    <a:pt x="3389" y="1607"/>
                    <a:pt x="3287" y="1709"/>
                  </a:cubicBezTo>
                  <a:lnTo>
                    <a:pt x="3310" y="1709"/>
                  </a:lnTo>
                  <a:cubicBezTo>
                    <a:pt x="3191" y="1828"/>
                    <a:pt x="3120" y="1971"/>
                    <a:pt x="3096" y="2138"/>
                  </a:cubicBezTo>
                  <a:cubicBezTo>
                    <a:pt x="2556" y="2201"/>
                    <a:pt x="2027" y="2233"/>
                    <a:pt x="1501" y="2233"/>
                  </a:cubicBezTo>
                  <a:cubicBezTo>
                    <a:pt x="1239" y="2233"/>
                    <a:pt x="977" y="2225"/>
                    <a:pt x="715" y="2209"/>
                  </a:cubicBezTo>
                  <a:cubicBezTo>
                    <a:pt x="619" y="1733"/>
                    <a:pt x="738" y="1257"/>
                    <a:pt x="977" y="852"/>
                  </a:cubicBezTo>
                  <a:cubicBezTo>
                    <a:pt x="1281" y="487"/>
                    <a:pt x="2150" y="404"/>
                    <a:pt x="2924" y="404"/>
                  </a:cubicBezTo>
                  <a:cubicBezTo>
                    <a:pt x="3361" y="404"/>
                    <a:pt x="3767" y="430"/>
                    <a:pt x="4025" y="447"/>
                  </a:cubicBezTo>
                  <a:cubicBezTo>
                    <a:pt x="4668" y="471"/>
                    <a:pt x="5597" y="519"/>
                    <a:pt x="6216" y="519"/>
                  </a:cubicBezTo>
                  <a:cubicBezTo>
                    <a:pt x="6287" y="516"/>
                    <a:pt x="6354" y="515"/>
                    <a:pt x="6419" y="515"/>
                  </a:cubicBezTo>
                  <a:cubicBezTo>
                    <a:pt x="7611" y="515"/>
                    <a:pt x="7739" y="942"/>
                    <a:pt x="7716" y="2162"/>
                  </a:cubicBezTo>
                  <a:cubicBezTo>
                    <a:pt x="7502" y="2209"/>
                    <a:pt x="7287" y="2233"/>
                    <a:pt x="7073" y="2281"/>
                  </a:cubicBezTo>
                  <a:cubicBezTo>
                    <a:pt x="6930" y="2305"/>
                    <a:pt x="6930" y="2495"/>
                    <a:pt x="7073" y="2543"/>
                  </a:cubicBezTo>
                  <a:lnTo>
                    <a:pt x="7264" y="2590"/>
                  </a:lnTo>
                  <a:cubicBezTo>
                    <a:pt x="7406" y="2614"/>
                    <a:pt x="7573" y="2638"/>
                    <a:pt x="7716" y="2662"/>
                  </a:cubicBezTo>
                  <a:cubicBezTo>
                    <a:pt x="7716" y="3305"/>
                    <a:pt x="7740" y="3972"/>
                    <a:pt x="7764" y="4615"/>
                  </a:cubicBezTo>
                  <a:cubicBezTo>
                    <a:pt x="7520" y="4629"/>
                    <a:pt x="7279" y="4635"/>
                    <a:pt x="7038" y="4635"/>
                  </a:cubicBezTo>
                  <a:cubicBezTo>
                    <a:pt x="6503" y="4635"/>
                    <a:pt x="5972" y="4607"/>
                    <a:pt x="5430" y="4591"/>
                  </a:cubicBezTo>
                  <a:cubicBezTo>
                    <a:pt x="5168" y="4567"/>
                    <a:pt x="4882" y="4543"/>
                    <a:pt x="4596" y="4543"/>
                  </a:cubicBezTo>
                  <a:lnTo>
                    <a:pt x="4549" y="4543"/>
                  </a:lnTo>
                  <a:cubicBezTo>
                    <a:pt x="4528" y="4538"/>
                    <a:pt x="4509" y="4535"/>
                    <a:pt x="4491" y="4535"/>
                  </a:cubicBezTo>
                  <a:cubicBezTo>
                    <a:pt x="4226" y="4535"/>
                    <a:pt x="4271" y="5108"/>
                    <a:pt x="4518" y="5108"/>
                  </a:cubicBezTo>
                  <a:cubicBezTo>
                    <a:pt x="4542" y="5108"/>
                    <a:pt x="4568" y="5103"/>
                    <a:pt x="4596" y="5091"/>
                  </a:cubicBezTo>
                  <a:cubicBezTo>
                    <a:pt x="4882" y="5067"/>
                    <a:pt x="5168" y="5067"/>
                    <a:pt x="5430" y="5043"/>
                  </a:cubicBezTo>
                  <a:cubicBezTo>
                    <a:pt x="6106" y="5023"/>
                    <a:pt x="6782" y="4967"/>
                    <a:pt x="7443" y="4967"/>
                  </a:cubicBezTo>
                  <a:cubicBezTo>
                    <a:pt x="7550" y="4967"/>
                    <a:pt x="7657" y="4969"/>
                    <a:pt x="7764" y="4972"/>
                  </a:cubicBezTo>
                  <a:cubicBezTo>
                    <a:pt x="7787" y="5401"/>
                    <a:pt x="7811" y="5805"/>
                    <a:pt x="7835" y="6210"/>
                  </a:cubicBezTo>
                  <a:cubicBezTo>
                    <a:pt x="7847" y="6305"/>
                    <a:pt x="7924" y="6353"/>
                    <a:pt x="8002" y="6353"/>
                  </a:cubicBezTo>
                  <a:cubicBezTo>
                    <a:pt x="8079" y="6353"/>
                    <a:pt x="8157" y="6305"/>
                    <a:pt x="8169" y="6210"/>
                  </a:cubicBezTo>
                  <a:cubicBezTo>
                    <a:pt x="8192" y="5972"/>
                    <a:pt x="8192" y="5567"/>
                    <a:pt x="8216" y="5329"/>
                  </a:cubicBezTo>
                  <a:cubicBezTo>
                    <a:pt x="8264" y="4281"/>
                    <a:pt x="8240" y="3210"/>
                    <a:pt x="8264" y="2162"/>
                  </a:cubicBezTo>
                  <a:cubicBezTo>
                    <a:pt x="8351" y="702"/>
                    <a:pt x="7940" y="0"/>
                    <a:pt x="6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66"/>
            <p:cNvSpPr/>
            <p:nvPr/>
          </p:nvSpPr>
          <p:spPr>
            <a:xfrm>
              <a:off x="2345700" y="2847250"/>
              <a:ext cx="32175" cy="41825"/>
            </a:xfrm>
            <a:custGeom>
              <a:avLst/>
              <a:gdLst/>
              <a:ahLst/>
              <a:cxnLst/>
              <a:rect l="l" t="t" r="r" b="b"/>
              <a:pathLst>
                <a:path w="1287" h="1673" extrusionOk="0">
                  <a:moveTo>
                    <a:pt x="739" y="359"/>
                  </a:moveTo>
                  <a:cubicBezTo>
                    <a:pt x="920" y="359"/>
                    <a:pt x="974" y="676"/>
                    <a:pt x="953" y="803"/>
                  </a:cubicBezTo>
                  <a:cubicBezTo>
                    <a:pt x="953" y="922"/>
                    <a:pt x="881" y="1041"/>
                    <a:pt x="786" y="1113"/>
                  </a:cubicBezTo>
                  <a:lnTo>
                    <a:pt x="739" y="1136"/>
                  </a:lnTo>
                  <a:cubicBezTo>
                    <a:pt x="739" y="1113"/>
                    <a:pt x="762" y="1113"/>
                    <a:pt x="786" y="1113"/>
                  </a:cubicBezTo>
                  <a:cubicBezTo>
                    <a:pt x="477" y="993"/>
                    <a:pt x="405" y="589"/>
                    <a:pt x="667" y="374"/>
                  </a:cubicBezTo>
                  <a:cubicBezTo>
                    <a:pt x="693" y="364"/>
                    <a:pt x="717" y="359"/>
                    <a:pt x="739" y="359"/>
                  </a:cubicBezTo>
                  <a:close/>
                  <a:moveTo>
                    <a:pt x="695" y="0"/>
                  </a:moveTo>
                  <a:cubicBezTo>
                    <a:pt x="427" y="0"/>
                    <a:pt x="151" y="222"/>
                    <a:pt x="72" y="684"/>
                  </a:cubicBezTo>
                  <a:cubicBezTo>
                    <a:pt x="0" y="993"/>
                    <a:pt x="119" y="1327"/>
                    <a:pt x="381" y="1541"/>
                  </a:cubicBezTo>
                  <a:cubicBezTo>
                    <a:pt x="479" y="1630"/>
                    <a:pt x="603" y="1672"/>
                    <a:pt x="726" y="1672"/>
                  </a:cubicBezTo>
                  <a:cubicBezTo>
                    <a:pt x="934" y="1672"/>
                    <a:pt x="1140" y="1551"/>
                    <a:pt x="1215" y="1327"/>
                  </a:cubicBezTo>
                  <a:lnTo>
                    <a:pt x="1215" y="1351"/>
                  </a:lnTo>
                  <a:cubicBezTo>
                    <a:pt x="1262" y="1160"/>
                    <a:pt x="1286" y="993"/>
                    <a:pt x="1286" y="803"/>
                  </a:cubicBezTo>
                  <a:cubicBezTo>
                    <a:pt x="1286" y="276"/>
                    <a:pt x="995" y="0"/>
                    <a:pt x="6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66"/>
            <p:cNvSpPr/>
            <p:nvPr/>
          </p:nvSpPr>
          <p:spPr>
            <a:xfrm>
              <a:off x="2368925" y="2966900"/>
              <a:ext cx="32750" cy="40225"/>
            </a:xfrm>
            <a:custGeom>
              <a:avLst/>
              <a:gdLst/>
              <a:ahLst/>
              <a:cxnLst/>
              <a:rect l="l" t="t" r="r" b="b"/>
              <a:pathLst>
                <a:path w="1310" h="1609" extrusionOk="0">
                  <a:moveTo>
                    <a:pt x="759" y="367"/>
                  </a:moveTo>
                  <a:cubicBezTo>
                    <a:pt x="894" y="367"/>
                    <a:pt x="993" y="597"/>
                    <a:pt x="976" y="780"/>
                  </a:cubicBezTo>
                  <a:cubicBezTo>
                    <a:pt x="953" y="875"/>
                    <a:pt x="881" y="1042"/>
                    <a:pt x="762" y="1066"/>
                  </a:cubicBezTo>
                  <a:cubicBezTo>
                    <a:pt x="524" y="1018"/>
                    <a:pt x="500" y="685"/>
                    <a:pt x="572" y="518"/>
                  </a:cubicBezTo>
                  <a:cubicBezTo>
                    <a:pt x="636" y="410"/>
                    <a:pt x="701" y="367"/>
                    <a:pt x="759" y="367"/>
                  </a:cubicBezTo>
                  <a:close/>
                  <a:moveTo>
                    <a:pt x="706" y="1"/>
                  </a:moveTo>
                  <a:cubicBezTo>
                    <a:pt x="551" y="1"/>
                    <a:pt x="394" y="68"/>
                    <a:pt x="286" y="208"/>
                  </a:cubicBezTo>
                  <a:cubicBezTo>
                    <a:pt x="48" y="518"/>
                    <a:pt x="0" y="947"/>
                    <a:pt x="191" y="1280"/>
                  </a:cubicBezTo>
                  <a:cubicBezTo>
                    <a:pt x="297" y="1493"/>
                    <a:pt x="510" y="1609"/>
                    <a:pt x="725" y="1609"/>
                  </a:cubicBezTo>
                  <a:cubicBezTo>
                    <a:pt x="847" y="1609"/>
                    <a:pt x="968" y="1572"/>
                    <a:pt x="1072" y="1494"/>
                  </a:cubicBezTo>
                  <a:cubicBezTo>
                    <a:pt x="1238" y="1280"/>
                    <a:pt x="1310" y="1042"/>
                    <a:pt x="1310" y="780"/>
                  </a:cubicBezTo>
                  <a:cubicBezTo>
                    <a:pt x="1310" y="613"/>
                    <a:pt x="1262" y="423"/>
                    <a:pt x="1167" y="280"/>
                  </a:cubicBezTo>
                  <a:cubicBezTo>
                    <a:pt x="1076" y="98"/>
                    <a:pt x="893" y="1"/>
                    <a:pt x="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5" name="Google Shape;775;p66"/>
          <p:cNvGrpSpPr/>
          <p:nvPr/>
        </p:nvGrpSpPr>
        <p:grpSpPr>
          <a:xfrm>
            <a:off x="4384800" y="2071858"/>
            <a:ext cx="374425" cy="355260"/>
            <a:chOff x="2217100" y="2381350"/>
            <a:chExt cx="251850" cy="238975"/>
          </a:xfrm>
        </p:grpSpPr>
        <p:sp>
          <p:nvSpPr>
            <p:cNvPr id="776" name="Google Shape;776;p66"/>
            <p:cNvSpPr/>
            <p:nvPr/>
          </p:nvSpPr>
          <p:spPr>
            <a:xfrm>
              <a:off x="2222450" y="2387050"/>
              <a:ext cx="214350" cy="200100"/>
            </a:xfrm>
            <a:custGeom>
              <a:avLst/>
              <a:gdLst/>
              <a:ahLst/>
              <a:cxnLst/>
              <a:rect l="l" t="t" r="r" b="b"/>
              <a:pathLst>
                <a:path w="8574" h="8004" extrusionOk="0">
                  <a:moveTo>
                    <a:pt x="1644" y="0"/>
                  </a:moveTo>
                  <a:cubicBezTo>
                    <a:pt x="1597" y="0"/>
                    <a:pt x="1549" y="6"/>
                    <a:pt x="1501" y="17"/>
                  </a:cubicBezTo>
                  <a:cubicBezTo>
                    <a:pt x="1168" y="88"/>
                    <a:pt x="834" y="255"/>
                    <a:pt x="596" y="517"/>
                  </a:cubicBezTo>
                  <a:cubicBezTo>
                    <a:pt x="358" y="802"/>
                    <a:pt x="239" y="1160"/>
                    <a:pt x="239" y="1517"/>
                  </a:cubicBezTo>
                  <a:cubicBezTo>
                    <a:pt x="239" y="1779"/>
                    <a:pt x="239" y="2065"/>
                    <a:pt x="263" y="2327"/>
                  </a:cubicBezTo>
                  <a:lnTo>
                    <a:pt x="263" y="3327"/>
                  </a:lnTo>
                  <a:cubicBezTo>
                    <a:pt x="239" y="3994"/>
                    <a:pt x="167" y="4660"/>
                    <a:pt x="120" y="5351"/>
                  </a:cubicBezTo>
                  <a:cubicBezTo>
                    <a:pt x="96" y="5661"/>
                    <a:pt x="72" y="5994"/>
                    <a:pt x="48" y="6327"/>
                  </a:cubicBezTo>
                  <a:cubicBezTo>
                    <a:pt x="1" y="6732"/>
                    <a:pt x="72" y="7113"/>
                    <a:pt x="286" y="7447"/>
                  </a:cubicBezTo>
                  <a:cubicBezTo>
                    <a:pt x="572" y="7756"/>
                    <a:pt x="953" y="7947"/>
                    <a:pt x="1382" y="7947"/>
                  </a:cubicBezTo>
                  <a:cubicBezTo>
                    <a:pt x="1661" y="7982"/>
                    <a:pt x="1940" y="8004"/>
                    <a:pt x="2209" y="8004"/>
                  </a:cubicBezTo>
                  <a:cubicBezTo>
                    <a:pt x="2308" y="8004"/>
                    <a:pt x="2405" y="8001"/>
                    <a:pt x="2501" y="7994"/>
                  </a:cubicBezTo>
                  <a:cubicBezTo>
                    <a:pt x="2835" y="7994"/>
                    <a:pt x="3073" y="7732"/>
                    <a:pt x="3097" y="7423"/>
                  </a:cubicBezTo>
                  <a:cubicBezTo>
                    <a:pt x="3073" y="7209"/>
                    <a:pt x="3073" y="7018"/>
                    <a:pt x="3049" y="6827"/>
                  </a:cubicBezTo>
                  <a:lnTo>
                    <a:pt x="3049" y="6827"/>
                  </a:lnTo>
                  <a:lnTo>
                    <a:pt x="4525" y="6851"/>
                  </a:lnTo>
                  <a:cubicBezTo>
                    <a:pt x="5192" y="6851"/>
                    <a:pt x="5859" y="6882"/>
                    <a:pt x="6526" y="6882"/>
                  </a:cubicBezTo>
                  <a:cubicBezTo>
                    <a:pt x="6693" y="6882"/>
                    <a:pt x="6859" y="6880"/>
                    <a:pt x="7026" y="6875"/>
                  </a:cubicBezTo>
                  <a:cubicBezTo>
                    <a:pt x="7216" y="6875"/>
                    <a:pt x="7431" y="6851"/>
                    <a:pt x="7621" y="6827"/>
                  </a:cubicBezTo>
                  <a:lnTo>
                    <a:pt x="7788" y="6804"/>
                  </a:lnTo>
                  <a:lnTo>
                    <a:pt x="7836" y="6780"/>
                  </a:lnTo>
                  <a:cubicBezTo>
                    <a:pt x="7979" y="6685"/>
                    <a:pt x="8121" y="6589"/>
                    <a:pt x="8264" y="6470"/>
                  </a:cubicBezTo>
                  <a:lnTo>
                    <a:pt x="8288" y="6446"/>
                  </a:lnTo>
                  <a:lnTo>
                    <a:pt x="8360" y="6042"/>
                  </a:lnTo>
                  <a:lnTo>
                    <a:pt x="8360" y="5875"/>
                  </a:lnTo>
                  <a:cubicBezTo>
                    <a:pt x="8360" y="5851"/>
                    <a:pt x="8360" y="5827"/>
                    <a:pt x="8360" y="5803"/>
                  </a:cubicBezTo>
                  <a:cubicBezTo>
                    <a:pt x="8360" y="5637"/>
                    <a:pt x="8336" y="5494"/>
                    <a:pt x="8336" y="5327"/>
                  </a:cubicBezTo>
                  <a:cubicBezTo>
                    <a:pt x="8312" y="4875"/>
                    <a:pt x="8264" y="4446"/>
                    <a:pt x="8217" y="3994"/>
                  </a:cubicBezTo>
                  <a:cubicBezTo>
                    <a:pt x="8169" y="3613"/>
                    <a:pt x="8574" y="3327"/>
                    <a:pt x="8502" y="2946"/>
                  </a:cubicBezTo>
                  <a:cubicBezTo>
                    <a:pt x="8455" y="2803"/>
                    <a:pt x="8407" y="2636"/>
                    <a:pt x="8336" y="2493"/>
                  </a:cubicBezTo>
                  <a:cubicBezTo>
                    <a:pt x="8288" y="2422"/>
                    <a:pt x="8240" y="2374"/>
                    <a:pt x="8193" y="2327"/>
                  </a:cubicBezTo>
                  <a:cubicBezTo>
                    <a:pt x="8169" y="2303"/>
                    <a:pt x="8121" y="2255"/>
                    <a:pt x="8074" y="2231"/>
                  </a:cubicBezTo>
                  <a:cubicBezTo>
                    <a:pt x="7836" y="2088"/>
                    <a:pt x="7550" y="1993"/>
                    <a:pt x="7288" y="1969"/>
                  </a:cubicBezTo>
                  <a:lnTo>
                    <a:pt x="7240" y="1969"/>
                  </a:lnTo>
                  <a:cubicBezTo>
                    <a:pt x="6931" y="1946"/>
                    <a:pt x="6621" y="1922"/>
                    <a:pt x="6288" y="1922"/>
                  </a:cubicBezTo>
                  <a:cubicBezTo>
                    <a:pt x="5978" y="1922"/>
                    <a:pt x="5669" y="1946"/>
                    <a:pt x="5359" y="1969"/>
                  </a:cubicBezTo>
                  <a:cubicBezTo>
                    <a:pt x="5262" y="1981"/>
                    <a:pt x="5141" y="1985"/>
                    <a:pt x="5008" y="1985"/>
                  </a:cubicBezTo>
                  <a:cubicBezTo>
                    <a:pt x="4587" y="1985"/>
                    <a:pt x="4041" y="1940"/>
                    <a:pt x="3716" y="1922"/>
                  </a:cubicBezTo>
                  <a:cubicBezTo>
                    <a:pt x="3311" y="1898"/>
                    <a:pt x="2906" y="1874"/>
                    <a:pt x="2644" y="1565"/>
                  </a:cubicBezTo>
                  <a:cubicBezTo>
                    <a:pt x="2620" y="1541"/>
                    <a:pt x="2596" y="1493"/>
                    <a:pt x="2573" y="1469"/>
                  </a:cubicBezTo>
                  <a:lnTo>
                    <a:pt x="2501" y="1469"/>
                  </a:lnTo>
                  <a:lnTo>
                    <a:pt x="2501" y="1303"/>
                  </a:lnTo>
                  <a:cubicBezTo>
                    <a:pt x="2501" y="1231"/>
                    <a:pt x="2477" y="1160"/>
                    <a:pt x="2454" y="1088"/>
                  </a:cubicBezTo>
                  <a:lnTo>
                    <a:pt x="2454" y="1041"/>
                  </a:lnTo>
                  <a:cubicBezTo>
                    <a:pt x="2454" y="874"/>
                    <a:pt x="2382" y="683"/>
                    <a:pt x="2239" y="564"/>
                  </a:cubicBezTo>
                  <a:cubicBezTo>
                    <a:pt x="2239" y="517"/>
                    <a:pt x="2239" y="469"/>
                    <a:pt x="2215" y="421"/>
                  </a:cubicBezTo>
                  <a:cubicBezTo>
                    <a:pt x="2135" y="160"/>
                    <a:pt x="1901" y="0"/>
                    <a:pt x="16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66"/>
            <p:cNvSpPr/>
            <p:nvPr/>
          </p:nvSpPr>
          <p:spPr>
            <a:xfrm>
              <a:off x="2294500" y="2557725"/>
              <a:ext cx="167900" cy="59675"/>
            </a:xfrm>
            <a:custGeom>
              <a:avLst/>
              <a:gdLst/>
              <a:ahLst/>
              <a:cxnLst/>
              <a:rect l="l" t="t" r="r" b="b"/>
              <a:pathLst>
                <a:path w="6716" h="2387" extrusionOk="0">
                  <a:moveTo>
                    <a:pt x="4733" y="0"/>
                  </a:moveTo>
                  <a:cubicBezTo>
                    <a:pt x="4499" y="0"/>
                    <a:pt x="4263" y="8"/>
                    <a:pt x="4025" y="24"/>
                  </a:cubicBezTo>
                  <a:lnTo>
                    <a:pt x="1953" y="96"/>
                  </a:lnTo>
                  <a:lnTo>
                    <a:pt x="786" y="120"/>
                  </a:lnTo>
                  <a:cubicBezTo>
                    <a:pt x="477" y="143"/>
                    <a:pt x="215" y="382"/>
                    <a:pt x="215" y="715"/>
                  </a:cubicBezTo>
                  <a:cubicBezTo>
                    <a:pt x="215" y="810"/>
                    <a:pt x="238" y="905"/>
                    <a:pt x="286" y="977"/>
                  </a:cubicBezTo>
                  <a:cubicBezTo>
                    <a:pt x="119" y="1096"/>
                    <a:pt x="0" y="1286"/>
                    <a:pt x="0" y="1477"/>
                  </a:cubicBezTo>
                  <a:cubicBezTo>
                    <a:pt x="0" y="1691"/>
                    <a:pt x="119" y="1882"/>
                    <a:pt x="286" y="1977"/>
                  </a:cubicBezTo>
                  <a:cubicBezTo>
                    <a:pt x="583" y="2155"/>
                    <a:pt x="913" y="2251"/>
                    <a:pt x="1234" y="2251"/>
                  </a:cubicBezTo>
                  <a:cubicBezTo>
                    <a:pt x="1300" y="2251"/>
                    <a:pt x="1365" y="2247"/>
                    <a:pt x="1429" y="2239"/>
                  </a:cubicBezTo>
                  <a:lnTo>
                    <a:pt x="2644" y="2239"/>
                  </a:lnTo>
                  <a:lnTo>
                    <a:pt x="5025" y="2215"/>
                  </a:lnTo>
                  <a:lnTo>
                    <a:pt x="5430" y="2215"/>
                  </a:lnTo>
                  <a:cubicBezTo>
                    <a:pt x="5513" y="2319"/>
                    <a:pt x="5632" y="2386"/>
                    <a:pt x="5771" y="2386"/>
                  </a:cubicBezTo>
                  <a:cubicBezTo>
                    <a:pt x="5792" y="2386"/>
                    <a:pt x="5813" y="2385"/>
                    <a:pt x="5835" y="2382"/>
                  </a:cubicBezTo>
                  <a:cubicBezTo>
                    <a:pt x="6144" y="2382"/>
                    <a:pt x="6406" y="2096"/>
                    <a:pt x="6406" y="1763"/>
                  </a:cubicBezTo>
                  <a:lnTo>
                    <a:pt x="6406" y="1715"/>
                  </a:lnTo>
                  <a:cubicBezTo>
                    <a:pt x="6406" y="1667"/>
                    <a:pt x="6430" y="1620"/>
                    <a:pt x="6430" y="1572"/>
                  </a:cubicBezTo>
                  <a:cubicBezTo>
                    <a:pt x="6430" y="1477"/>
                    <a:pt x="6383" y="1358"/>
                    <a:pt x="6335" y="1286"/>
                  </a:cubicBezTo>
                  <a:lnTo>
                    <a:pt x="6383" y="1072"/>
                  </a:lnTo>
                  <a:lnTo>
                    <a:pt x="6406" y="1072"/>
                  </a:lnTo>
                  <a:cubicBezTo>
                    <a:pt x="6716" y="763"/>
                    <a:pt x="6573" y="215"/>
                    <a:pt x="6144" y="96"/>
                  </a:cubicBezTo>
                  <a:cubicBezTo>
                    <a:pt x="5668" y="32"/>
                    <a:pt x="5202" y="0"/>
                    <a:pt x="47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66"/>
            <p:cNvSpPr/>
            <p:nvPr/>
          </p:nvSpPr>
          <p:spPr>
            <a:xfrm>
              <a:off x="2217100" y="2381350"/>
              <a:ext cx="251850" cy="238975"/>
            </a:xfrm>
            <a:custGeom>
              <a:avLst/>
              <a:gdLst/>
              <a:ahLst/>
              <a:cxnLst/>
              <a:rect l="l" t="t" r="r" b="b"/>
              <a:pathLst>
                <a:path w="10074" h="9559" extrusionOk="0">
                  <a:moveTo>
                    <a:pt x="9495" y="5221"/>
                  </a:moveTo>
                  <a:lnTo>
                    <a:pt x="9495" y="5221"/>
                  </a:lnTo>
                  <a:cubicBezTo>
                    <a:pt x="9490" y="5222"/>
                    <a:pt x="9484" y="5222"/>
                    <a:pt x="9479" y="5222"/>
                  </a:cubicBezTo>
                  <a:lnTo>
                    <a:pt x="9502" y="5222"/>
                  </a:lnTo>
                  <a:cubicBezTo>
                    <a:pt x="9500" y="5222"/>
                    <a:pt x="9498" y="5221"/>
                    <a:pt x="9495" y="5221"/>
                  </a:cubicBezTo>
                  <a:close/>
                  <a:moveTo>
                    <a:pt x="2001" y="578"/>
                  </a:moveTo>
                  <a:cubicBezTo>
                    <a:pt x="2025" y="1173"/>
                    <a:pt x="2096" y="1793"/>
                    <a:pt x="2120" y="2412"/>
                  </a:cubicBezTo>
                  <a:cubicBezTo>
                    <a:pt x="2144" y="3483"/>
                    <a:pt x="2167" y="4626"/>
                    <a:pt x="2144" y="5674"/>
                  </a:cubicBezTo>
                  <a:cubicBezTo>
                    <a:pt x="2080" y="5669"/>
                    <a:pt x="2016" y="5666"/>
                    <a:pt x="1953" y="5666"/>
                  </a:cubicBezTo>
                  <a:cubicBezTo>
                    <a:pt x="1451" y="5666"/>
                    <a:pt x="974" y="5833"/>
                    <a:pt x="572" y="6151"/>
                  </a:cubicBezTo>
                  <a:cubicBezTo>
                    <a:pt x="620" y="5531"/>
                    <a:pt x="620" y="5127"/>
                    <a:pt x="643" y="4484"/>
                  </a:cubicBezTo>
                  <a:lnTo>
                    <a:pt x="643" y="4222"/>
                  </a:lnTo>
                  <a:cubicBezTo>
                    <a:pt x="881" y="2983"/>
                    <a:pt x="0" y="816"/>
                    <a:pt x="1548" y="578"/>
                  </a:cubicBezTo>
                  <a:close/>
                  <a:moveTo>
                    <a:pt x="9312" y="7151"/>
                  </a:moveTo>
                  <a:lnTo>
                    <a:pt x="9312" y="7151"/>
                  </a:lnTo>
                  <a:cubicBezTo>
                    <a:pt x="9288" y="7865"/>
                    <a:pt x="9407" y="8532"/>
                    <a:pt x="9264" y="9199"/>
                  </a:cubicBezTo>
                  <a:cubicBezTo>
                    <a:pt x="7621" y="9104"/>
                    <a:pt x="5954" y="9151"/>
                    <a:pt x="4311" y="9104"/>
                  </a:cubicBezTo>
                  <a:cubicBezTo>
                    <a:pt x="4168" y="9104"/>
                    <a:pt x="4025" y="9114"/>
                    <a:pt x="3882" y="9114"/>
                  </a:cubicBezTo>
                  <a:cubicBezTo>
                    <a:pt x="3811" y="9114"/>
                    <a:pt x="3739" y="9111"/>
                    <a:pt x="3668" y="9104"/>
                  </a:cubicBezTo>
                  <a:cubicBezTo>
                    <a:pt x="3477" y="8532"/>
                    <a:pt x="3573" y="7913"/>
                    <a:pt x="3620" y="7317"/>
                  </a:cubicBezTo>
                  <a:lnTo>
                    <a:pt x="4692" y="7270"/>
                  </a:lnTo>
                  <a:lnTo>
                    <a:pt x="4668" y="7294"/>
                  </a:lnTo>
                  <a:cubicBezTo>
                    <a:pt x="4668" y="7556"/>
                    <a:pt x="4620" y="7818"/>
                    <a:pt x="4573" y="8056"/>
                  </a:cubicBezTo>
                  <a:cubicBezTo>
                    <a:pt x="4525" y="8234"/>
                    <a:pt x="4686" y="8324"/>
                    <a:pt x="4850" y="8324"/>
                  </a:cubicBezTo>
                  <a:cubicBezTo>
                    <a:pt x="5013" y="8324"/>
                    <a:pt x="5180" y="8234"/>
                    <a:pt x="5144" y="8056"/>
                  </a:cubicBezTo>
                  <a:cubicBezTo>
                    <a:pt x="5097" y="7913"/>
                    <a:pt x="5073" y="7746"/>
                    <a:pt x="5049" y="7579"/>
                  </a:cubicBezTo>
                  <a:cubicBezTo>
                    <a:pt x="5049" y="7484"/>
                    <a:pt x="5025" y="7389"/>
                    <a:pt x="5025" y="7294"/>
                  </a:cubicBezTo>
                  <a:lnTo>
                    <a:pt x="6192" y="7270"/>
                  </a:lnTo>
                  <a:lnTo>
                    <a:pt x="6192" y="7270"/>
                  </a:lnTo>
                  <a:cubicBezTo>
                    <a:pt x="6168" y="7294"/>
                    <a:pt x="6168" y="7317"/>
                    <a:pt x="6168" y="7341"/>
                  </a:cubicBezTo>
                  <a:cubicBezTo>
                    <a:pt x="6097" y="7579"/>
                    <a:pt x="6025" y="7865"/>
                    <a:pt x="6240" y="8056"/>
                  </a:cubicBezTo>
                  <a:cubicBezTo>
                    <a:pt x="6292" y="8099"/>
                    <a:pt x="6354" y="8121"/>
                    <a:pt x="6415" y="8121"/>
                  </a:cubicBezTo>
                  <a:cubicBezTo>
                    <a:pt x="6521" y="8121"/>
                    <a:pt x="6623" y="8057"/>
                    <a:pt x="6668" y="7937"/>
                  </a:cubicBezTo>
                  <a:cubicBezTo>
                    <a:pt x="6764" y="7770"/>
                    <a:pt x="6573" y="7627"/>
                    <a:pt x="6549" y="7460"/>
                  </a:cubicBezTo>
                  <a:cubicBezTo>
                    <a:pt x="6526" y="7413"/>
                    <a:pt x="6526" y="7341"/>
                    <a:pt x="6549" y="7270"/>
                  </a:cubicBezTo>
                  <a:cubicBezTo>
                    <a:pt x="6954" y="7270"/>
                    <a:pt x="7383" y="7246"/>
                    <a:pt x="7788" y="7246"/>
                  </a:cubicBezTo>
                  <a:cubicBezTo>
                    <a:pt x="7788" y="7270"/>
                    <a:pt x="7788" y="7317"/>
                    <a:pt x="7764" y="7341"/>
                  </a:cubicBezTo>
                  <a:cubicBezTo>
                    <a:pt x="7740" y="7579"/>
                    <a:pt x="7692" y="7841"/>
                    <a:pt x="7669" y="8056"/>
                  </a:cubicBezTo>
                  <a:cubicBezTo>
                    <a:pt x="7621" y="8234"/>
                    <a:pt x="7782" y="8324"/>
                    <a:pt x="7945" y="8324"/>
                  </a:cubicBezTo>
                  <a:cubicBezTo>
                    <a:pt x="8109" y="8324"/>
                    <a:pt x="8276" y="8234"/>
                    <a:pt x="8240" y="8056"/>
                  </a:cubicBezTo>
                  <a:cubicBezTo>
                    <a:pt x="8216" y="7841"/>
                    <a:pt x="8169" y="7579"/>
                    <a:pt x="8121" y="7341"/>
                  </a:cubicBezTo>
                  <a:cubicBezTo>
                    <a:pt x="8121" y="7317"/>
                    <a:pt x="8097" y="7270"/>
                    <a:pt x="8097" y="7222"/>
                  </a:cubicBezTo>
                  <a:cubicBezTo>
                    <a:pt x="8502" y="7222"/>
                    <a:pt x="8907" y="7198"/>
                    <a:pt x="9312" y="7151"/>
                  </a:cubicBezTo>
                  <a:close/>
                  <a:moveTo>
                    <a:pt x="2021" y="0"/>
                  </a:moveTo>
                  <a:cubicBezTo>
                    <a:pt x="773" y="0"/>
                    <a:pt x="121" y="547"/>
                    <a:pt x="143" y="1959"/>
                  </a:cubicBezTo>
                  <a:cubicBezTo>
                    <a:pt x="143" y="2531"/>
                    <a:pt x="215" y="3078"/>
                    <a:pt x="215" y="3650"/>
                  </a:cubicBezTo>
                  <a:cubicBezTo>
                    <a:pt x="167" y="4531"/>
                    <a:pt x="215" y="5436"/>
                    <a:pt x="167" y="6341"/>
                  </a:cubicBezTo>
                  <a:cubicBezTo>
                    <a:pt x="167" y="6555"/>
                    <a:pt x="167" y="6746"/>
                    <a:pt x="167" y="6936"/>
                  </a:cubicBezTo>
                  <a:lnTo>
                    <a:pt x="167" y="7032"/>
                  </a:lnTo>
                  <a:cubicBezTo>
                    <a:pt x="167" y="7079"/>
                    <a:pt x="191" y="7127"/>
                    <a:pt x="215" y="7151"/>
                  </a:cubicBezTo>
                  <a:cubicBezTo>
                    <a:pt x="358" y="8210"/>
                    <a:pt x="1043" y="8443"/>
                    <a:pt x="2014" y="8443"/>
                  </a:cubicBezTo>
                  <a:cubicBezTo>
                    <a:pt x="2331" y="8443"/>
                    <a:pt x="2679" y="8418"/>
                    <a:pt x="3049" y="8389"/>
                  </a:cubicBezTo>
                  <a:cubicBezTo>
                    <a:pt x="3049" y="8675"/>
                    <a:pt x="3120" y="8961"/>
                    <a:pt x="3215" y="9246"/>
                  </a:cubicBezTo>
                  <a:cubicBezTo>
                    <a:pt x="3263" y="9365"/>
                    <a:pt x="3311" y="9508"/>
                    <a:pt x="3453" y="9556"/>
                  </a:cubicBezTo>
                  <a:cubicBezTo>
                    <a:pt x="3605" y="9558"/>
                    <a:pt x="3757" y="9559"/>
                    <a:pt x="3908" y="9559"/>
                  </a:cubicBezTo>
                  <a:cubicBezTo>
                    <a:pt x="5087" y="9559"/>
                    <a:pt x="6265" y="9508"/>
                    <a:pt x="7444" y="9508"/>
                  </a:cubicBezTo>
                  <a:cubicBezTo>
                    <a:pt x="8019" y="9508"/>
                    <a:pt x="8594" y="9520"/>
                    <a:pt x="9169" y="9556"/>
                  </a:cubicBezTo>
                  <a:cubicBezTo>
                    <a:pt x="9195" y="9556"/>
                    <a:pt x="9227" y="9557"/>
                    <a:pt x="9260" y="9557"/>
                  </a:cubicBezTo>
                  <a:cubicBezTo>
                    <a:pt x="9375" y="9557"/>
                    <a:pt x="9513" y="9543"/>
                    <a:pt x="9550" y="9413"/>
                  </a:cubicBezTo>
                  <a:cubicBezTo>
                    <a:pt x="9645" y="9056"/>
                    <a:pt x="9693" y="8675"/>
                    <a:pt x="9669" y="8318"/>
                  </a:cubicBezTo>
                  <a:cubicBezTo>
                    <a:pt x="9645" y="7865"/>
                    <a:pt x="9621" y="7437"/>
                    <a:pt x="9645" y="6984"/>
                  </a:cubicBezTo>
                  <a:cubicBezTo>
                    <a:pt x="9669" y="6889"/>
                    <a:pt x="9598" y="6817"/>
                    <a:pt x="9502" y="6817"/>
                  </a:cubicBezTo>
                  <a:lnTo>
                    <a:pt x="9479" y="6817"/>
                  </a:lnTo>
                  <a:cubicBezTo>
                    <a:pt x="8931" y="6794"/>
                    <a:pt x="8312" y="6770"/>
                    <a:pt x="7740" y="6746"/>
                  </a:cubicBezTo>
                  <a:cubicBezTo>
                    <a:pt x="6902" y="6729"/>
                    <a:pt x="6053" y="6702"/>
                    <a:pt x="5208" y="6702"/>
                  </a:cubicBezTo>
                  <a:cubicBezTo>
                    <a:pt x="4828" y="6702"/>
                    <a:pt x="4449" y="6707"/>
                    <a:pt x="4073" y="6722"/>
                  </a:cubicBezTo>
                  <a:cubicBezTo>
                    <a:pt x="2810" y="6794"/>
                    <a:pt x="3072" y="6603"/>
                    <a:pt x="3049" y="8127"/>
                  </a:cubicBezTo>
                  <a:cubicBezTo>
                    <a:pt x="2848" y="8145"/>
                    <a:pt x="2648" y="8153"/>
                    <a:pt x="2448" y="8153"/>
                  </a:cubicBezTo>
                  <a:cubicBezTo>
                    <a:pt x="2124" y="8153"/>
                    <a:pt x="1801" y="8133"/>
                    <a:pt x="1477" y="8103"/>
                  </a:cubicBezTo>
                  <a:cubicBezTo>
                    <a:pt x="977" y="8056"/>
                    <a:pt x="620" y="7651"/>
                    <a:pt x="572" y="7175"/>
                  </a:cubicBezTo>
                  <a:cubicBezTo>
                    <a:pt x="596" y="7127"/>
                    <a:pt x="620" y="7079"/>
                    <a:pt x="620" y="7032"/>
                  </a:cubicBezTo>
                  <a:cubicBezTo>
                    <a:pt x="548" y="6555"/>
                    <a:pt x="977" y="6198"/>
                    <a:pt x="1429" y="6103"/>
                  </a:cubicBezTo>
                  <a:cubicBezTo>
                    <a:pt x="1572" y="6067"/>
                    <a:pt x="1721" y="6049"/>
                    <a:pt x="1870" y="6049"/>
                  </a:cubicBezTo>
                  <a:cubicBezTo>
                    <a:pt x="2019" y="6049"/>
                    <a:pt x="2167" y="6067"/>
                    <a:pt x="2310" y="6103"/>
                  </a:cubicBezTo>
                  <a:cubicBezTo>
                    <a:pt x="2326" y="6106"/>
                    <a:pt x="2341" y="6107"/>
                    <a:pt x="2355" y="6107"/>
                  </a:cubicBezTo>
                  <a:cubicBezTo>
                    <a:pt x="2453" y="6107"/>
                    <a:pt x="2528" y="6040"/>
                    <a:pt x="2549" y="5936"/>
                  </a:cubicBezTo>
                  <a:cubicBezTo>
                    <a:pt x="2596" y="4888"/>
                    <a:pt x="2596" y="3817"/>
                    <a:pt x="2620" y="2769"/>
                  </a:cubicBezTo>
                  <a:lnTo>
                    <a:pt x="2620" y="1864"/>
                  </a:lnTo>
                  <a:cubicBezTo>
                    <a:pt x="3314" y="1933"/>
                    <a:pt x="4007" y="1970"/>
                    <a:pt x="4701" y="1970"/>
                  </a:cubicBezTo>
                  <a:cubicBezTo>
                    <a:pt x="5198" y="1970"/>
                    <a:pt x="5695" y="1951"/>
                    <a:pt x="6192" y="1912"/>
                  </a:cubicBezTo>
                  <a:cubicBezTo>
                    <a:pt x="6834" y="1873"/>
                    <a:pt x="7460" y="1834"/>
                    <a:pt x="8095" y="1834"/>
                  </a:cubicBezTo>
                  <a:cubicBezTo>
                    <a:pt x="8238" y="1834"/>
                    <a:pt x="8382" y="1836"/>
                    <a:pt x="8526" y="1840"/>
                  </a:cubicBezTo>
                  <a:cubicBezTo>
                    <a:pt x="9645" y="1888"/>
                    <a:pt x="9407" y="3340"/>
                    <a:pt x="9383" y="4126"/>
                  </a:cubicBezTo>
                  <a:cubicBezTo>
                    <a:pt x="9383" y="4269"/>
                    <a:pt x="9383" y="4579"/>
                    <a:pt x="9359" y="4745"/>
                  </a:cubicBezTo>
                  <a:cubicBezTo>
                    <a:pt x="9359" y="4911"/>
                    <a:pt x="9266" y="5192"/>
                    <a:pt x="9495" y="5221"/>
                  </a:cubicBezTo>
                  <a:lnTo>
                    <a:pt x="9495" y="5221"/>
                  </a:lnTo>
                  <a:cubicBezTo>
                    <a:pt x="9582" y="5213"/>
                    <a:pt x="9645" y="5145"/>
                    <a:pt x="9645" y="5055"/>
                  </a:cubicBezTo>
                  <a:lnTo>
                    <a:pt x="9669" y="4436"/>
                  </a:lnTo>
                  <a:cubicBezTo>
                    <a:pt x="9693" y="3412"/>
                    <a:pt x="10074" y="1745"/>
                    <a:pt x="8693" y="1459"/>
                  </a:cubicBezTo>
                  <a:cubicBezTo>
                    <a:pt x="7720" y="1390"/>
                    <a:pt x="6741" y="1355"/>
                    <a:pt x="5759" y="1355"/>
                  </a:cubicBezTo>
                  <a:cubicBezTo>
                    <a:pt x="4699" y="1355"/>
                    <a:pt x="3636" y="1396"/>
                    <a:pt x="2572" y="1483"/>
                  </a:cubicBezTo>
                  <a:cubicBezTo>
                    <a:pt x="2572" y="1102"/>
                    <a:pt x="2572" y="697"/>
                    <a:pt x="2596" y="316"/>
                  </a:cubicBezTo>
                  <a:cubicBezTo>
                    <a:pt x="2618" y="139"/>
                    <a:pt x="2477" y="4"/>
                    <a:pt x="2304" y="4"/>
                  </a:cubicBezTo>
                  <a:cubicBezTo>
                    <a:pt x="2291" y="4"/>
                    <a:pt x="2277" y="5"/>
                    <a:pt x="2263" y="6"/>
                  </a:cubicBezTo>
                  <a:cubicBezTo>
                    <a:pt x="2180" y="2"/>
                    <a:pt x="2100" y="0"/>
                    <a:pt x="2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nglish Vocabulary Workshop XL by Slidesgo">
  <a:themeElements>
    <a:clrScheme name="Simple Light">
      <a:dk1>
        <a:srgbClr val="003849"/>
      </a:dk1>
      <a:lt1>
        <a:srgbClr val="FFFFFF"/>
      </a:lt1>
      <a:dk2>
        <a:srgbClr val="A775FE"/>
      </a:dk2>
      <a:lt2>
        <a:srgbClr val="E3E7EA"/>
      </a:lt2>
      <a:accent1>
        <a:srgbClr val="FFC86D"/>
      </a:accent1>
      <a:accent2>
        <a:srgbClr val="FEB444"/>
      </a:accent2>
      <a:accent3>
        <a:srgbClr val="FE8966"/>
      </a:accent3>
      <a:accent4>
        <a:srgbClr val="FD6A5E"/>
      </a:accent4>
      <a:accent5>
        <a:srgbClr val="9FE4F5"/>
      </a:accent5>
      <a:accent6>
        <a:srgbClr val="6ED0E7"/>
      </a:accent6>
      <a:hlink>
        <a:srgbClr val="0038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432</Words>
  <Application>Microsoft Office PowerPoint</Application>
  <PresentationFormat>On-screen Show (16:9)</PresentationFormat>
  <Paragraphs>58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Baloo 2</vt:lpstr>
      <vt:lpstr>Pangolin</vt:lpstr>
      <vt:lpstr>English Vocabulary Workshop XL by Slidesgo</vt:lpstr>
      <vt:lpstr>Chào mừng đến với giờ học âm nhạc</vt:lpstr>
      <vt:lpstr>PowerPoint Presentation</vt:lpstr>
      <vt:lpstr>Chủ đề 6: GIA ĐÌNH YÊU THƯƠNG</vt:lpstr>
      <vt:lpstr>PowerPoint Presentation</vt:lpstr>
      <vt:lpstr>PowerPoint Presentation</vt:lpstr>
      <vt:lpstr>—SOMEONE FAMOUS</vt:lpstr>
      <vt:lpstr>Học hát</vt:lpstr>
      <vt:lpstr>Học hát</vt:lpstr>
      <vt:lpstr>TWO MAIN CONCEPTS</vt:lpstr>
      <vt:lpstr>Học hát</vt:lpstr>
      <vt:lpstr>Học hát</vt:lpstr>
      <vt:lpstr>TWO MAIN CONCEPTS</vt:lpstr>
      <vt:lpstr>Hát hoàn thiện bài</vt:lpstr>
      <vt:lpstr>Hát gõ đệm </vt:lpstr>
      <vt:lpstr>Dặn dò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đến với giờ học âm nhạc</dc:title>
  <dc:creator>PC</dc:creator>
  <cp:lastModifiedBy>Administrator</cp:lastModifiedBy>
  <cp:revision>14</cp:revision>
  <dcterms:modified xsi:type="dcterms:W3CDTF">2023-05-17T02:06:42Z</dcterms:modified>
</cp:coreProperties>
</file>