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6" r:id="rId1"/>
  </p:sldMasterIdLst>
  <p:sldIdLst>
    <p:sldId id="259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4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12/30/2024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xmlns="" id="{51B01909-73B8-4486-A749-C643B1D7E3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xmlns="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xmlns="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xmlns="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9561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12/30/2024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xmlns="" id="{AC552FEA-472E-4E74-B31D-531852C190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xmlns="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xmlns="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xmlns="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3836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xmlns="" id="{37B4CDD2-E09A-418A-9131-FBDEE440A1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xmlns="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xmlns="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xmlns="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1110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xmlns="" id="{0CB61A83-9419-49FC-8074-2AB3D34FA8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xmlns="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xmlns="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xmlns="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3889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12/30/2024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9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12/30/2024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xmlns="" id="{AC45ECC6-E29C-40EF-A7C9-5A17DAFD42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xmlns="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xmlns="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xmlns="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xmlns="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487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12/30/2024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3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xmlns="" id="{839DB371-B90D-44CB-A4AF-C7BDBFD0A8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xmlns="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xmlns="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xmlns="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177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12/30/2024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xmlns="" id="{7627CBC2-9DC2-4EE8-A2D5-849E30F220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xmlns="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xmlns="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xmlns="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2714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xmlns="" id="{12EF7969-DB38-4989-A65C-9D190A2455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xmlns="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xmlns="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xmlns="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7316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12/30/2024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xmlns="" id="{588F505F-2957-41FC-9AAA-962853A67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xmlns="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xmlns="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xmlns="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xmlns="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xmlns="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xmlns="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83819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xmlns="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xmlns="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xmlns="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xmlns="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12/30/2024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2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29" r:id="rId6"/>
    <p:sldLayoutId id="2147483725" r:id="rId7"/>
    <p:sldLayoutId id="2147483726" r:id="rId8"/>
    <p:sldLayoutId id="2147483727" r:id="rId9"/>
    <p:sldLayoutId id="2147483728" r:id="rId10"/>
    <p:sldLayoutId id="214748373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8.png"/><Relationship Id="rId18" Type="http://schemas.openxmlformats.org/officeDocument/2006/relationships/image" Target="../media/image11.jpeg"/><Relationship Id="rId26" Type="http://schemas.openxmlformats.org/officeDocument/2006/relationships/slide" Target="slide2.xml"/><Relationship Id="rId3" Type="http://schemas.openxmlformats.org/officeDocument/2006/relationships/audio" Target="../media/audio2.wav"/><Relationship Id="rId21" Type="http://schemas.microsoft.com/office/2007/relationships/hdphoto" Target="../media/hdphoto4.wdp"/><Relationship Id="rId7" Type="http://schemas.openxmlformats.org/officeDocument/2006/relationships/image" Target="../media/image3.jpeg"/><Relationship Id="rId12" Type="http://schemas.openxmlformats.org/officeDocument/2006/relationships/image" Target="../media/image7.png"/><Relationship Id="rId17" Type="http://schemas.openxmlformats.org/officeDocument/2006/relationships/image" Target="../media/image10.jpeg"/><Relationship Id="rId25" Type="http://schemas.openxmlformats.org/officeDocument/2006/relationships/image" Target="../media/image17.png"/><Relationship Id="rId2" Type="http://schemas.openxmlformats.org/officeDocument/2006/relationships/audio" Target="../media/audio1.wav"/><Relationship Id="rId16" Type="http://schemas.microsoft.com/office/2007/relationships/hdphoto" Target="../media/hdphoto3.wdp"/><Relationship Id="rId20" Type="http://schemas.openxmlformats.org/officeDocument/2006/relationships/image" Target="../media/image13.png"/><Relationship Id="rId29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24" Type="http://schemas.microsoft.com/office/2007/relationships/hdphoto" Target="../media/hdphoto5.wdp"/><Relationship Id="rId5" Type="http://schemas.openxmlformats.org/officeDocument/2006/relationships/audio" Target="../media/audio4.wav"/><Relationship Id="rId15" Type="http://schemas.openxmlformats.org/officeDocument/2006/relationships/image" Target="../media/image9.png"/><Relationship Id="rId23" Type="http://schemas.openxmlformats.org/officeDocument/2006/relationships/image" Target="../media/image15.png"/><Relationship Id="rId28" Type="http://schemas.openxmlformats.org/officeDocument/2006/relationships/image" Target="../media/image18.png"/><Relationship Id="rId10" Type="http://schemas.openxmlformats.org/officeDocument/2006/relationships/image" Target="../media/image5.jpeg"/><Relationship Id="rId19" Type="http://schemas.openxmlformats.org/officeDocument/2006/relationships/image" Target="../media/image12.jfif"/><Relationship Id="rId31" Type="http://schemas.openxmlformats.org/officeDocument/2006/relationships/audio" Target="../media/audio1.wav"/><Relationship Id="rId4" Type="http://schemas.openxmlformats.org/officeDocument/2006/relationships/audio" Target="../media/audio3.wav"/><Relationship Id="rId9" Type="http://schemas.microsoft.com/office/2007/relationships/hdphoto" Target="../media/hdphoto1.wdp"/><Relationship Id="rId14" Type="http://schemas.microsoft.com/office/2007/relationships/hdphoto" Target="../media/hdphoto2.wdp"/><Relationship Id="rId22" Type="http://schemas.openxmlformats.org/officeDocument/2006/relationships/image" Target="../media/image14.png"/><Relationship Id="rId27" Type="http://schemas.openxmlformats.org/officeDocument/2006/relationships/image" Target="../media/image17.png"/><Relationship Id="rId30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BE3B1C8-991A-17C8-8C4E-241865F39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video nhóm 3">
            <a:hlinkClick r:id="" action="ppaction://media"/>
            <a:extLst>
              <a:ext uri="{FF2B5EF4-FFF2-40B4-BE49-F238E27FC236}">
                <a16:creationId xmlns:a16="http://schemas.microsoft.com/office/drawing/2014/main" xmlns="" id="{1783BCFA-1710-BA97-D04D-129D522C68B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>
                  <p14:fade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316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9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05EECB7E-55CC-4841-BD74-2079BA1B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983" y="2593340"/>
            <a:ext cx="10077450" cy="1325563"/>
          </a:xfrm>
        </p:spPr>
        <p:txBody>
          <a:bodyPr/>
          <a:lstStyle/>
          <a:p>
            <a:pPr algn="ctr"/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vải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sống</a:t>
            </a:r>
            <a:r>
              <a:rPr lang="en-US" dirty="0"/>
              <a:t> 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4121A48A-4AC3-4141-9077-6B12DB2F81FD}"/>
              </a:ext>
            </a:extLst>
          </p:cNvPr>
          <p:cNvSpPr/>
          <p:nvPr/>
        </p:nvSpPr>
        <p:spPr>
          <a:xfrm>
            <a:off x="10675620" y="6195060"/>
            <a:ext cx="1295400" cy="54864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0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762F8A-DA1D-4E06-9979-81DDB9EE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648" y="-28909"/>
            <a:ext cx="10077557" cy="705646"/>
          </a:xfrm>
        </p:spPr>
        <p:txBody>
          <a:bodyPr/>
          <a:lstStyle/>
          <a:p>
            <a:pPr algn="ctr"/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dụng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vải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cuộc</a:t>
            </a:r>
            <a:r>
              <a:rPr lang="en-US" dirty="0"/>
              <a:t> </a:t>
            </a:r>
            <a:r>
              <a:rPr lang="en-US" dirty="0" err="1"/>
              <a:t>sống</a:t>
            </a:r>
            <a:r>
              <a:rPr lang="en-US" dirty="0"/>
              <a:t> </a:t>
            </a:r>
          </a:p>
        </p:txBody>
      </p:sp>
      <p:pic>
        <p:nvPicPr>
          <p:cNvPr id="5" name="đồ bảo hộ">
            <a:extLst>
              <a:ext uri="{FF2B5EF4-FFF2-40B4-BE49-F238E27FC236}">
                <a16:creationId xmlns:a16="http://schemas.microsoft.com/office/drawing/2014/main" xmlns="" id="{B5A8E866-BA2E-45AE-8C1A-5D2C3A091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50" y="880055"/>
            <a:ext cx="1840528" cy="1227018"/>
          </a:xfrm>
        </p:spPr>
      </p:pic>
      <p:pic>
        <p:nvPicPr>
          <p:cNvPr id="7" name="đồ thể thao">
            <a:extLst>
              <a:ext uri="{FF2B5EF4-FFF2-40B4-BE49-F238E27FC236}">
                <a16:creationId xmlns:a16="http://schemas.microsoft.com/office/drawing/2014/main" xmlns="" id="{D4B8C121-F973-4B0E-8D4E-D46B1FDA6B2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37" b="14377"/>
          <a:stretch/>
        </p:blipFill>
        <p:spPr>
          <a:xfrm>
            <a:off x="330630" y="3809135"/>
            <a:ext cx="1840528" cy="1313892"/>
          </a:xfrm>
          <a:prstGeom prst="rect">
            <a:avLst/>
          </a:prstGeom>
        </p:spPr>
      </p:pic>
      <p:pic>
        <p:nvPicPr>
          <p:cNvPr id="9" name="khăn tắm">
            <a:extLst>
              <a:ext uri="{FF2B5EF4-FFF2-40B4-BE49-F238E27FC236}">
                <a16:creationId xmlns:a16="http://schemas.microsoft.com/office/drawing/2014/main" xmlns="" id="{9BD6AE69-1D09-4F9C-B65E-7ABF4998C6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62" y="2465211"/>
            <a:ext cx="1976406" cy="1429600"/>
          </a:xfrm>
          <a:prstGeom prst="rect">
            <a:avLst/>
          </a:prstGeom>
        </p:spPr>
      </p:pic>
      <p:sp>
        <p:nvSpPr>
          <p:cNvPr id="10" name="ô 1">
            <a:extLst>
              <a:ext uri="{FF2B5EF4-FFF2-40B4-BE49-F238E27FC236}">
                <a16:creationId xmlns:a16="http://schemas.microsoft.com/office/drawing/2014/main" xmlns="" id="{B4914B6A-CF79-4E1C-BD49-1EA0A205F184}"/>
              </a:ext>
            </a:extLst>
          </p:cNvPr>
          <p:cNvSpPr/>
          <p:nvPr/>
        </p:nvSpPr>
        <p:spPr>
          <a:xfrm>
            <a:off x="6483780" y="1556451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08FE048-0028-454D-A284-7077EE77B726}"/>
              </a:ext>
            </a:extLst>
          </p:cNvPr>
          <p:cNvSpPr/>
          <p:nvPr/>
        </p:nvSpPr>
        <p:spPr>
          <a:xfrm>
            <a:off x="6089560" y="880055"/>
            <a:ext cx="135732" cy="57221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ô 2">
            <a:extLst>
              <a:ext uri="{FF2B5EF4-FFF2-40B4-BE49-F238E27FC236}">
                <a16:creationId xmlns:a16="http://schemas.microsoft.com/office/drawing/2014/main" xmlns="" id="{038C7BAA-B22B-4A65-B3D9-A6CE6B3D4927}"/>
              </a:ext>
            </a:extLst>
          </p:cNvPr>
          <p:cNvSpPr/>
          <p:nvPr/>
        </p:nvSpPr>
        <p:spPr>
          <a:xfrm>
            <a:off x="8404124" y="1556451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ô 3">
            <a:extLst>
              <a:ext uri="{FF2B5EF4-FFF2-40B4-BE49-F238E27FC236}">
                <a16:creationId xmlns:a16="http://schemas.microsoft.com/office/drawing/2014/main" xmlns="" id="{54D95AFC-6847-4B96-A00D-70537D57B75F}"/>
              </a:ext>
            </a:extLst>
          </p:cNvPr>
          <p:cNvSpPr/>
          <p:nvPr/>
        </p:nvSpPr>
        <p:spPr>
          <a:xfrm>
            <a:off x="10274063" y="1556451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bàn học">
            <a:extLst>
              <a:ext uri="{FF2B5EF4-FFF2-40B4-BE49-F238E27FC236}">
                <a16:creationId xmlns:a16="http://schemas.microsoft.com/office/drawing/2014/main" xmlns="" id="{CA4D77AF-7F09-46CA-B7BF-4F6E7FCF963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111" y="3846246"/>
            <a:ext cx="1360550" cy="1360550"/>
          </a:xfrm>
          <a:prstGeom prst="rect">
            <a:avLst/>
          </a:prstGeom>
        </p:spPr>
      </p:pic>
      <p:pic>
        <p:nvPicPr>
          <p:cNvPr id="17" name="kính râm">
            <a:extLst>
              <a:ext uri="{FF2B5EF4-FFF2-40B4-BE49-F238E27FC236}">
                <a16:creationId xmlns:a16="http://schemas.microsoft.com/office/drawing/2014/main" xmlns="" id="{39801DA4-F825-4B72-A415-A24053F0645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2" b="21758"/>
          <a:stretch/>
        </p:blipFill>
        <p:spPr>
          <a:xfrm>
            <a:off x="404862" y="5468406"/>
            <a:ext cx="1893123" cy="1133792"/>
          </a:xfrm>
          <a:prstGeom prst="rect">
            <a:avLst/>
          </a:prstGeom>
        </p:spPr>
      </p:pic>
      <p:pic>
        <p:nvPicPr>
          <p:cNvPr id="19" name="khăn trải bàn">
            <a:extLst>
              <a:ext uri="{FF2B5EF4-FFF2-40B4-BE49-F238E27FC236}">
                <a16:creationId xmlns:a16="http://schemas.microsoft.com/office/drawing/2014/main" xmlns="" id="{DCCFCDCA-4206-41C3-9C42-24BACB6FB15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988" y="3836634"/>
            <a:ext cx="1565201" cy="1360550"/>
          </a:xfrm>
          <a:prstGeom prst="rect">
            <a:avLst/>
          </a:prstGeom>
        </p:spPr>
      </p:pic>
      <p:pic>
        <p:nvPicPr>
          <p:cNvPr id="21" name="mũ">
            <a:extLst>
              <a:ext uri="{FF2B5EF4-FFF2-40B4-BE49-F238E27FC236}">
                <a16:creationId xmlns:a16="http://schemas.microsoft.com/office/drawing/2014/main" xmlns="" id="{3F0AEA68-B63F-49BA-811A-AE860A78F46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326" y="2632121"/>
            <a:ext cx="1916108" cy="1133792"/>
          </a:xfrm>
          <a:prstGeom prst="rect">
            <a:avLst/>
          </a:prstGeom>
        </p:spPr>
      </p:pic>
      <p:pic>
        <p:nvPicPr>
          <p:cNvPr id="23" name="palet">
            <a:extLst>
              <a:ext uri="{FF2B5EF4-FFF2-40B4-BE49-F238E27FC236}">
                <a16:creationId xmlns:a16="http://schemas.microsoft.com/office/drawing/2014/main" xmlns="" id="{436CF6FF-CE16-4028-A639-1E0120877D0E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0" r="100000">
                        <a14:foregroundMark x1="8500" y1="55000" x2="52375" y2="46125"/>
                        <a14:foregroundMark x1="38375" y1="35875" x2="47250" y2="56000"/>
                        <a14:foregroundMark x1="6125" y1="46125" x2="19250" y2="49875"/>
                        <a14:foregroundMark x1="6625" y1="46625" x2="18750" y2="42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082" b="19525"/>
          <a:stretch/>
        </p:blipFill>
        <p:spPr>
          <a:xfrm>
            <a:off x="2381268" y="2569234"/>
            <a:ext cx="1433550" cy="1133792"/>
          </a:xfrm>
          <a:prstGeom prst="rect">
            <a:avLst/>
          </a:prstGeom>
        </p:spPr>
      </p:pic>
      <p:pic>
        <p:nvPicPr>
          <p:cNvPr id="25" name="QAO trẻ em">
            <a:extLst>
              <a:ext uri="{FF2B5EF4-FFF2-40B4-BE49-F238E27FC236}">
                <a16:creationId xmlns:a16="http://schemas.microsoft.com/office/drawing/2014/main" xmlns="" id="{925B2B22-931E-40C0-A283-2A7E81A37EDA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849" y="891616"/>
            <a:ext cx="1632660" cy="1313892"/>
          </a:xfrm>
          <a:prstGeom prst="rect">
            <a:avLst/>
          </a:prstGeom>
        </p:spPr>
      </p:pic>
      <p:pic>
        <p:nvPicPr>
          <p:cNvPr id="27" name="rèm cửa">
            <a:extLst>
              <a:ext uri="{FF2B5EF4-FFF2-40B4-BE49-F238E27FC236}">
                <a16:creationId xmlns:a16="http://schemas.microsoft.com/office/drawing/2014/main" xmlns="" id="{356642BB-0D86-42F7-A54F-824A30C08E4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145" y="885588"/>
            <a:ext cx="1556927" cy="1423708"/>
          </a:xfrm>
          <a:prstGeom prst="rect">
            <a:avLst/>
          </a:prstGeom>
        </p:spPr>
      </p:pic>
      <p:pic>
        <p:nvPicPr>
          <p:cNvPr id="29" name="ga giường">
            <a:extLst>
              <a:ext uri="{FF2B5EF4-FFF2-40B4-BE49-F238E27FC236}">
                <a16:creationId xmlns:a16="http://schemas.microsoft.com/office/drawing/2014/main" xmlns="" id="{5B581A76-224C-401C-9B3F-08705778E02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111" y="5468406"/>
            <a:ext cx="1577086" cy="1133792"/>
          </a:xfrm>
          <a:prstGeom prst="rect">
            <a:avLst/>
          </a:prstGeom>
        </p:spPr>
      </p:pic>
      <p:sp>
        <p:nvSpPr>
          <p:cNvPr id="32" name="ô 4">
            <a:extLst>
              <a:ext uri="{FF2B5EF4-FFF2-40B4-BE49-F238E27FC236}">
                <a16:creationId xmlns:a16="http://schemas.microsoft.com/office/drawing/2014/main" xmlns="" id="{336FC2A3-C527-4578-AB18-EBF929ECDCA7}"/>
              </a:ext>
            </a:extLst>
          </p:cNvPr>
          <p:cNvSpPr/>
          <p:nvPr/>
        </p:nvSpPr>
        <p:spPr>
          <a:xfrm>
            <a:off x="6483780" y="3152404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ô 5">
            <a:extLst>
              <a:ext uri="{FF2B5EF4-FFF2-40B4-BE49-F238E27FC236}">
                <a16:creationId xmlns:a16="http://schemas.microsoft.com/office/drawing/2014/main" xmlns="" id="{AA496EF5-E384-45EF-BCD6-F57269D699E2}"/>
              </a:ext>
            </a:extLst>
          </p:cNvPr>
          <p:cNvSpPr/>
          <p:nvPr/>
        </p:nvSpPr>
        <p:spPr>
          <a:xfrm>
            <a:off x="8404124" y="3152404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ô  6">
            <a:extLst>
              <a:ext uri="{FF2B5EF4-FFF2-40B4-BE49-F238E27FC236}">
                <a16:creationId xmlns:a16="http://schemas.microsoft.com/office/drawing/2014/main" xmlns="" id="{E22B3CC5-20C2-4E44-A9DB-12FB57D80A86}"/>
              </a:ext>
            </a:extLst>
          </p:cNvPr>
          <p:cNvSpPr/>
          <p:nvPr/>
        </p:nvSpPr>
        <p:spPr>
          <a:xfrm>
            <a:off x="10274063" y="3152404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ô 7">
            <a:extLst>
              <a:ext uri="{FF2B5EF4-FFF2-40B4-BE49-F238E27FC236}">
                <a16:creationId xmlns:a16="http://schemas.microsoft.com/office/drawing/2014/main" xmlns="" id="{C8EC1C14-0DF6-4295-8CDD-61E8097B8D1E}"/>
              </a:ext>
            </a:extLst>
          </p:cNvPr>
          <p:cNvSpPr/>
          <p:nvPr/>
        </p:nvSpPr>
        <p:spPr>
          <a:xfrm>
            <a:off x="6483780" y="4748357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ô 8">
            <a:extLst>
              <a:ext uri="{FF2B5EF4-FFF2-40B4-BE49-F238E27FC236}">
                <a16:creationId xmlns:a16="http://schemas.microsoft.com/office/drawing/2014/main" xmlns="" id="{EF0BA568-3BC4-4F75-9C50-86136D9615DC}"/>
              </a:ext>
            </a:extLst>
          </p:cNvPr>
          <p:cNvSpPr/>
          <p:nvPr/>
        </p:nvSpPr>
        <p:spPr>
          <a:xfrm>
            <a:off x="8404124" y="4748357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ô 9">
            <a:extLst>
              <a:ext uri="{FF2B5EF4-FFF2-40B4-BE49-F238E27FC236}">
                <a16:creationId xmlns:a16="http://schemas.microsoft.com/office/drawing/2014/main" xmlns="" id="{5DA163A0-1763-43ED-A7DD-971E0EF3FE1D}"/>
              </a:ext>
            </a:extLst>
          </p:cNvPr>
          <p:cNvSpPr/>
          <p:nvPr/>
        </p:nvSpPr>
        <p:spPr>
          <a:xfrm>
            <a:off x="10274063" y="4711678"/>
            <a:ext cx="1585912" cy="12270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khăn cổ">
            <a:extLst>
              <a:ext uri="{FF2B5EF4-FFF2-40B4-BE49-F238E27FC236}">
                <a16:creationId xmlns:a16="http://schemas.microsoft.com/office/drawing/2014/main" xmlns="" id="{C3BB2DFA-A2F5-4B37-AEEE-29DB0BE7261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89778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05" t="7636" r="18000" b="8755"/>
          <a:stretch/>
        </p:blipFill>
        <p:spPr>
          <a:xfrm>
            <a:off x="4172873" y="5300444"/>
            <a:ext cx="1632660" cy="146971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156C4FAE-C966-4D2F-BCE7-76BA6BB8D2AA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7" t="9868" r="15556" b="14555"/>
          <a:stretch/>
        </p:blipFill>
        <p:spPr>
          <a:xfrm>
            <a:off x="11179963" y="5905325"/>
            <a:ext cx="809700" cy="903805"/>
          </a:xfrm>
          <a:prstGeom prst="rect">
            <a:avLst/>
          </a:prstGeom>
        </p:spPr>
      </p:pic>
      <p:pic>
        <p:nvPicPr>
          <p:cNvPr id="4" name="mếu palet">
            <a:extLst>
              <a:ext uri="{FF2B5EF4-FFF2-40B4-BE49-F238E27FC236}">
                <a16:creationId xmlns:a16="http://schemas.microsoft.com/office/drawing/2014/main" xmlns="" id="{B026A156-7B7E-46B6-8317-41D8E26D4FC4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22" b="966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26" r="24099"/>
          <a:stretch/>
        </p:blipFill>
        <p:spPr>
          <a:xfrm>
            <a:off x="2594570" y="2516991"/>
            <a:ext cx="1276512" cy="1360551"/>
          </a:xfrm>
          <a:prstGeom prst="rect">
            <a:avLst/>
          </a:prstGeom>
        </p:spPr>
      </p:pic>
      <p:pic>
        <p:nvPicPr>
          <p:cNvPr id="28" name="mếu bàn">
            <a:extLst>
              <a:ext uri="{FF2B5EF4-FFF2-40B4-BE49-F238E27FC236}">
                <a16:creationId xmlns:a16="http://schemas.microsoft.com/office/drawing/2014/main" xmlns="" id="{291DD0F0-EC64-4534-97AE-E3155F44149E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22" b="966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26" r="24099"/>
          <a:stretch/>
        </p:blipFill>
        <p:spPr>
          <a:xfrm>
            <a:off x="2513130" y="3964636"/>
            <a:ext cx="1276512" cy="1360551"/>
          </a:xfrm>
          <a:prstGeom prst="rect">
            <a:avLst/>
          </a:prstGeom>
        </p:spPr>
      </p:pic>
      <p:pic>
        <p:nvPicPr>
          <p:cNvPr id="30" name="mếu kính">
            <a:extLst>
              <a:ext uri="{FF2B5EF4-FFF2-40B4-BE49-F238E27FC236}">
                <a16:creationId xmlns:a16="http://schemas.microsoft.com/office/drawing/2014/main" xmlns="" id="{3C1DA40E-4FDD-4911-9C40-FE994169CA56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222" b="966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26" r="24099"/>
          <a:stretch/>
        </p:blipFill>
        <p:spPr>
          <a:xfrm>
            <a:off x="599636" y="5418359"/>
            <a:ext cx="1276512" cy="1360551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6" name="Slide Zoom 5">
                <a:extLst>
                  <a:ext uri="{FF2B5EF4-FFF2-40B4-BE49-F238E27FC236}">
                    <a16:creationId xmlns:a16="http://schemas.microsoft.com/office/drawing/2014/main" id="{262BC93A-A4AC-8BDB-D11C-75E06261F71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7496970"/>
                  </p:ext>
                </p:extLst>
              </p:nvPr>
            </p:nvGraphicFramePr>
            <p:xfrm>
              <a:off x="-1019039" y="1834361"/>
              <a:ext cx="3048000" cy="1714500"/>
            </p:xfrm>
            <a:graphic>
              <a:graphicData uri="http://schemas.microsoft.com/office/powerpoint/2016/slidezoom">
                <pslz:sldZm>
                  <pslz:sldZmObj sldId="258" cId="933804499">
                    <pslz:zmPr id="{782EC691-5630-4B8C-BFBB-1F807A4B0CEE}" returnToParent="0" transitionDur="1000">
                      <p166:blipFill xmlns:p166="http://schemas.microsoft.com/office/powerpoint/2016/6/main">
                        <a:blip r:embed="rId2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6" name="Slide Zoom 5">
                <a:hlinkClick r:id="rId26" action="ppaction://hlinksldjump"/>
                <a:extLst>
                  <a:ext uri="{FF2B5EF4-FFF2-40B4-BE49-F238E27FC236}">
                    <a16:creationId xmlns:a16="http://schemas.microsoft.com/office/drawing/2014/main" xmlns="" id="{262BC93A-A4AC-8BDB-D11C-75E06261F7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-1019039" y="1834361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14" name="Slide Zoom 13">
                <a:extLst>
                  <a:ext uri="{FF2B5EF4-FFF2-40B4-BE49-F238E27FC236}">
                    <a16:creationId xmlns:a16="http://schemas.microsoft.com/office/drawing/2014/main" id="{0E201880-3229-FF27-0EEF-2645A0F558B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29217377"/>
                  </p:ext>
                </p:extLst>
              </p:nvPr>
            </p:nvGraphicFramePr>
            <p:xfrm>
              <a:off x="-866639" y="1986761"/>
              <a:ext cx="3048000" cy="1714500"/>
            </p:xfrm>
            <a:graphic>
              <a:graphicData uri="http://schemas.microsoft.com/office/powerpoint/2016/slidezoom">
                <pslz:sldZm>
                  <pslz:sldZmObj sldId="257" cId="3962037817">
                    <pslz:zmPr id="{EF8D8815-563E-423C-853E-372CA1451E4C}" returnToParent="0" transitionDur="1000">
                      <p166:blipFill xmlns:p166="http://schemas.microsoft.com/office/powerpoint/2016/6/main">
                        <a:blip r:embed="rId2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4" name="Slide Zoom 13">
                <a:hlinkClick r:id="rId29" action="ppaction://hlinksldjump"/>
                <a:extLst>
                  <a:ext uri="{FF2B5EF4-FFF2-40B4-BE49-F238E27FC236}">
                    <a16:creationId xmlns:a16="http://schemas.microsoft.com/office/drawing/2014/main" xmlns="" id="{0E201880-3229-FF27-0EEF-2645A0F558B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-866639" y="1986761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xmlns="" Requires="pslz">
          <p:graphicFrame>
            <p:nvGraphicFramePr>
              <p:cNvPr id="18" name="Slide Zoom 17">
                <a:extLst>
                  <a:ext uri="{FF2B5EF4-FFF2-40B4-BE49-F238E27FC236}">
                    <a16:creationId xmlns:a16="http://schemas.microsoft.com/office/drawing/2014/main" id="{DF9EB564-BDCA-AD02-306F-0D02BEE6753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50087294"/>
                  </p:ext>
                </p:extLst>
              </p:nvPr>
            </p:nvGraphicFramePr>
            <p:xfrm>
              <a:off x="-1305184" y="1094168"/>
              <a:ext cx="3048000" cy="1714500"/>
            </p:xfrm>
            <a:graphic>
              <a:graphicData uri="http://schemas.microsoft.com/office/powerpoint/2016/slidezoom">
                <pslz:sldZm>
                  <pslz:sldZmObj sldId="258" cId="933804499">
                    <pslz:zmPr id="{40EDB8BC-2785-4CEF-A28C-FD6A4163131E}" returnToParent="0" transitionDur="1000">
                      <p166:blipFill xmlns:p166="http://schemas.microsoft.com/office/powerpoint/2016/6/main">
                        <a:blip r:embed="rId2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8" name="Slide Zoom 17">
                <a:hlinkClick r:id="rId26" action="ppaction://hlinksldjump"/>
                <a:extLst>
                  <a:ext uri="{FF2B5EF4-FFF2-40B4-BE49-F238E27FC236}">
                    <a16:creationId xmlns:a16="http://schemas.microsoft.com/office/drawing/2014/main" xmlns="" id="{DF9EB564-BDCA-AD02-306F-0D02BEE6753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-1305184" y="1094168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203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31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2" presetClass="entr" presetSubtype="2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0.49778 0.08959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83" y="4468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4" presetClass="exit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44444E-6 L 0.49258 0.09514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22" y="4745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6" presetClass="exit" presetSubtype="2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7 L 0.49753 0.07431 " pathEditMode="relative" rAng="0" ptsTypes="AA">
                                      <p:cBhvr>
                                        <p:cTn id="10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0" y="3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0" presetID="6" presetClass="exit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7 L 0.49753 0.07431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0" y="3704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6" presetClass="exit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0.52631 0.12199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5" y="6088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6" presetClass="exit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7 L 0.49753 0.07431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70" y="370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4" presetID="6" presetClass="exit" presetSubtype="3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L 0.48893 -0.10301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40" y="-5162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6" presetClass="exit" presetSubtype="2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0.33958 -0.10949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79" y="-548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0" presetID="16" presetClass="exit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2.59259E-6 L 0.49011 -0.09259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05" y="-463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8" presetID="6" presetClass="exit" presetSubtype="3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âm thanh 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âm thanh 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âm thanh 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6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uông reo 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2" grpId="1" animBg="1"/>
      <p:bldP spid="13" grpId="0" animBg="1"/>
      <p:bldP spid="13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14</Words>
  <Application>Microsoft Office PowerPoint</Application>
  <PresentationFormat>Custom</PresentationFormat>
  <Paragraphs>2</Paragraphs>
  <Slides>3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RocaVTI</vt:lpstr>
      <vt:lpstr>PowerPoint Presentation</vt:lpstr>
      <vt:lpstr>Ứng dụng của vải trong cuộc sống </vt:lpstr>
      <vt:lpstr>Ứng dụng của vải trong cuộc sống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Ứng dụng của vải trong cuộc sống</dc:title>
  <dc:creator>Linh Hoang</dc:creator>
  <cp:lastModifiedBy>PC</cp:lastModifiedBy>
  <cp:revision>13</cp:revision>
  <dcterms:created xsi:type="dcterms:W3CDTF">2024-11-06T02:27:16Z</dcterms:created>
  <dcterms:modified xsi:type="dcterms:W3CDTF">2024-12-30T01:48:27Z</dcterms:modified>
</cp:coreProperties>
</file>