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</p:sldIdLst>
  <p:sldSz cx="12192000" cy="6858000"/>
  <p:notesSz cx="6858000" cy="9144000"/>
  <p:embeddedFontLst>
    <p:embeddedFont>
      <p:font typeface="Tahoma" panose="020B0604030504040204" pitchFamily="34" charset="0"/>
      <p:regular r:id="rId14"/>
      <p:bold r:id="rId15"/>
    </p:embeddedFont>
  </p:embeddedFontLst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5F13"/>
    <a:srgbClr val="F5DF3B"/>
    <a:srgbClr val="D1E3F3"/>
    <a:srgbClr val="CEE1F2"/>
    <a:srgbClr val="C6DCF0"/>
    <a:srgbClr val="F6F8FC"/>
    <a:srgbClr val="E7F0F9"/>
    <a:srgbClr val="D9E848"/>
    <a:srgbClr val="D8E34D"/>
    <a:srgbClr val="A24A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12" autoAdjust="0"/>
    <p:restoredTop sz="94660"/>
  </p:normalViewPr>
  <p:slideViewPr>
    <p:cSldViewPr snapToGrid="0">
      <p:cViewPr>
        <p:scale>
          <a:sx n="70" d="100"/>
          <a:sy n="70" d="100"/>
        </p:scale>
        <p:origin x="1118" y="3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832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07842B-CD07-4CA2-B37B-2D4E25C07C52}" type="datetimeFigureOut">
              <a:rPr lang="en-GB" smtClean="0"/>
              <a:t>31/10/2024</a:t>
            </a:fld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67FC1C-E274-4C45-A068-524E6AC6CF56}" type="slidenum">
              <a:rPr lang="en-GB" smtClean="0"/>
              <a:t>‹#›</a:t>
            </a:fld>
            <a:endParaRPr lang="en-GB"/>
          </a:p>
        </p:txBody>
      </p:sp>
      <p:sp>
        <p:nvSpPr>
          <p:cNvPr id="8" name="Slide Image Placeholder 7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9963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BA026-E658-41C8-85D8-D06F141BD407}" type="datetimeFigureOut">
              <a:rPr lang="vi-VN" smtClean="0"/>
              <a:t>31/10/2024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5D4A9-5886-4647-AB06-84202763646E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924752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BA026-E658-41C8-85D8-D06F141BD407}" type="datetimeFigureOut">
              <a:rPr lang="vi-VN" smtClean="0"/>
              <a:t>31/10/2024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5D4A9-5886-4647-AB06-84202763646E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719676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BA026-E658-41C8-85D8-D06F141BD407}" type="datetimeFigureOut">
              <a:rPr lang="vi-VN" smtClean="0"/>
              <a:t>31/10/2024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5D4A9-5886-4647-AB06-84202763646E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140615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BA026-E658-41C8-85D8-D06F141BD407}" type="datetimeFigureOut">
              <a:rPr lang="vi-VN" smtClean="0"/>
              <a:t>31/10/2024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5D4A9-5886-4647-AB06-84202763646E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982938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BA026-E658-41C8-85D8-D06F141BD407}" type="datetimeFigureOut">
              <a:rPr lang="vi-VN" smtClean="0"/>
              <a:t>31/10/2024</a:t>
            </a:fld>
            <a:endParaRPr lang="vi-V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5D4A9-5886-4647-AB06-84202763646E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745408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BA026-E658-41C8-85D8-D06F141BD407}" type="datetimeFigureOut">
              <a:rPr lang="vi-VN" smtClean="0"/>
              <a:t>31/10/2024</a:t>
            </a:fld>
            <a:endParaRPr lang="vi-V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5D4A9-5886-4647-AB06-84202763646E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445598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BA026-E658-41C8-85D8-D06F141BD407}" type="datetimeFigureOut">
              <a:rPr lang="vi-VN" smtClean="0"/>
              <a:t>31/10/2024</a:t>
            </a:fld>
            <a:endParaRPr lang="vi-V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5D4A9-5886-4647-AB06-84202763646E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153711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BA026-E658-41C8-85D8-D06F141BD407}" type="datetimeFigureOut">
              <a:rPr lang="vi-VN" smtClean="0"/>
              <a:t>31/10/2024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5D4A9-5886-4647-AB06-84202763646E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232791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BA026-E658-41C8-85D8-D06F141BD407}" type="datetimeFigureOut">
              <a:rPr lang="vi-VN" smtClean="0"/>
              <a:t>31/10/2024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5D4A9-5886-4647-AB06-84202763646E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655813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BA026-E658-41C8-85D8-D06F141BD407}" type="datetimeFigureOut">
              <a:rPr lang="vi-VN" smtClean="0"/>
              <a:t>31/10/2024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5D4A9-5886-4647-AB06-84202763646E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347485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BA026-E658-41C8-85D8-D06F141BD407}" type="datetimeFigureOut">
              <a:rPr lang="vi-VN" smtClean="0"/>
              <a:t>31/10/2024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5D4A9-5886-4647-AB06-84202763646E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0044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8BA026-E658-41C8-85D8-D06F141BD407}" type="datetimeFigureOut">
              <a:rPr lang="vi-VN" smtClean="0"/>
              <a:t>31/10/2024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05D4A9-5886-4647-AB06-84202763646E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71533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18" Type="http://schemas.openxmlformats.org/officeDocument/2006/relationships/image" Target="../media/image12.gif"/><Relationship Id="rId26" Type="http://schemas.openxmlformats.org/officeDocument/2006/relationships/slide" Target="slide7.xml"/><Relationship Id="rId3" Type="http://schemas.openxmlformats.org/officeDocument/2006/relationships/slideLayout" Target="../slideLayouts/slideLayout2.xml"/><Relationship Id="rId21" Type="http://schemas.openxmlformats.org/officeDocument/2006/relationships/image" Target="../media/image14.gif"/><Relationship Id="rId34" Type="http://schemas.openxmlformats.org/officeDocument/2006/relationships/image" Target="../media/image18.png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17" Type="http://schemas.openxmlformats.org/officeDocument/2006/relationships/image" Target="../media/image11.gif"/><Relationship Id="rId25" Type="http://schemas.openxmlformats.org/officeDocument/2006/relationships/slide" Target="slide6.xml"/><Relationship Id="rId33" Type="http://schemas.openxmlformats.org/officeDocument/2006/relationships/image" Target="../media/image17.png"/><Relationship Id="rId38" Type="http://schemas.openxmlformats.org/officeDocument/2006/relationships/image" Target="../media/image22.jpeg"/><Relationship Id="rId2" Type="http://schemas.openxmlformats.org/officeDocument/2006/relationships/audio" Target="../media/media1.wav"/><Relationship Id="rId16" Type="http://schemas.openxmlformats.org/officeDocument/2006/relationships/image" Target="../media/image10.png"/><Relationship Id="rId20" Type="http://schemas.openxmlformats.org/officeDocument/2006/relationships/slide" Target="slide2.xml"/><Relationship Id="rId29" Type="http://schemas.openxmlformats.org/officeDocument/2006/relationships/slide" Target="slide10.xml"/><Relationship Id="rId1" Type="http://schemas.microsoft.com/office/2007/relationships/media" Target="../media/media1.wav"/><Relationship Id="rId6" Type="http://schemas.openxmlformats.org/officeDocument/2006/relationships/audio" Target="../media/audio3.wav"/><Relationship Id="rId11" Type="http://schemas.openxmlformats.org/officeDocument/2006/relationships/image" Target="../media/image5.png"/><Relationship Id="rId24" Type="http://schemas.openxmlformats.org/officeDocument/2006/relationships/slide" Target="slide5.xml"/><Relationship Id="rId32" Type="http://schemas.openxmlformats.org/officeDocument/2006/relationships/image" Target="../media/image16.png"/><Relationship Id="rId37" Type="http://schemas.openxmlformats.org/officeDocument/2006/relationships/image" Target="../media/image21.png"/><Relationship Id="rId5" Type="http://schemas.openxmlformats.org/officeDocument/2006/relationships/audio" Target="../media/audio2.wav"/><Relationship Id="rId15" Type="http://schemas.openxmlformats.org/officeDocument/2006/relationships/image" Target="../media/image9.gif"/><Relationship Id="rId23" Type="http://schemas.openxmlformats.org/officeDocument/2006/relationships/slide" Target="slide4.xml"/><Relationship Id="rId28" Type="http://schemas.openxmlformats.org/officeDocument/2006/relationships/slide" Target="slide9.xml"/><Relationship Id="rId36" Type="http://schemas.openxmlformats.org/officeDocument/2006/relationships/image" Target="../media/image20.png"/><Relationship Id="rId10" Type="http://schemas.openxmlformats.org/officeDocument/2006/relationships/image" Target="../media/image4.png"/><Relationship Id="rId19" Type="http://schemas.openxmlformats.org/officeDocument/2006/relationships/image" Target="../media/image13.gif"/><Relationship Id="rId31" Type="http://schemas.openxmlformats.org/officeDocument/2006/relationships/image" Target="../media/image15.png"/><Relationship Id="rId4" Type="http://schemas.openxmlformats.org/officeDocument/2006/relationships/audio" Target="../media/audio1.wav"/><Relationship Id="rId9" Type="http://schemas.openxmlformats.org/officeDocument/2006/relationships/image" Target="../media/image3.png"/><Relationship Id="rId14" Type="http://schemas.openxmlformats.org/officeDocument/2006/relationships/image" Target="../media/image8.gif"/><Relationship Id="rId22" Type="http://schemas.openxmlformats.org/officeDocument/2006/relationships/slide" Target="slide3.xml"/><Relationship Id="rId27" Type="http://schemas.openxmlformats.org/officeDocument/2006/relationships/slide" Target="slide8.xml"/><Relationship Id="rId30" Type="http://schemas.openxmlformats.org/officeDocument/2006/relationships/slide" Target="slide11.xml"/><Relationship Id="rId35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3.png"/><Relationship Id="rId4" Type="http://schemas.openxmlformats.org/officeDocument/2006/relationships/slide" Target="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3.png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3.png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3.png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3.png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3.png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3.png"/><Relationship Id="rId4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3.png"/><Relationship Id="rId4" Type="http://schemas.openxmlformats.org/officeDocument/2006/relationships/slide" Target="slid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3.png"/><Relationship Id="rId4" Type="http://schemas.openxmlformats.org/officeDocument/2006/relationships/slide" Target="slid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3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alphaModFix amt="23000"/>
            <a:lum/>
          </a:blip>
          <a:srcRect/>
          <a:stretch>
            <a:fillRect l="-45000" r="-4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5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7640" y="4855448"/>
            <a:ext cx="2316567" cy="845982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DA443A1E-D9E3-0F5A-9678-C05CFB4FFFBB}"/>
              </a:ext>
            </a:extLst>
          </p:cNvPr>
          <p:cNvGrpSpPr/>
          <p:nvPr/>
        </p:nvGrpSpPr>
        <p:grpSpPr>
          <a:xfrm>
            <a:off x="1313399" y="4929242"/>
            <a:ext cx="2025027" cy="978021"/>
            <a:chOff x="1313399" y="4929242"/>
            <a:chExt cx="2025027" cy="978021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3399" y="4929242"/>
              <a:ext cx="2025027" cy="978021"/>
            </a:xfrm>
            <a:prstGeom prst="rect">
              <a:avLst/>
            </a:prstGeom>
          </p:spPr>
        </p:pic>
        <p:sp>
          <p:nvSpPr>
            <p:cNvPr id="11" name="Smiley Face 10"/>
            <p:cNvSpPr/>
            <p:nvPr/>
          </p:nvSpPr>
          <p:spPr>
            <a:xfrm>
              <a:off x="1627094" y="5580977"/>
              <a:ext cx="1283441" cy="175179"/>
            </a:xfrm>
            <a:prstGeom prst="smileyFac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B67E9E8-4E0F-B439-C000-9DF5D42FB2C7}"/>
              </a:ext>
            </a:extLst>
          </p:cNvPr>
          <p:cNvGrpSpPr/>
          <p:nvPr/>
        </p:nvGrpSpPr>
        <p:grpSpPr>
          <a:xfrm>
            <a:off x="4214818" y="971689"/>
            <a:ext cx="3623348" cy="1224247"/>
            <a:chOff x="4182160" y="970662"/>
            <a:chExt cx="3623348" cy="1224247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82160" y="970662"/>
              <a:ext cx="3623348" cy="1224247"/>
            </a:xfrm>
            <a:prstGeom prst="rect">
              <a:avLst/>
            </a:prstGeom>
            <a:noFill/>
          </p:spPr>
        </p:pic>
        <p:sp>
          <p:nvSpPr>
            <p:cNvPr id="44" name="Smiley Face 43"/>
            <p:cNvSpPr/>
            <p:nvPr/>
          </p:nvSpPr>
          <p:spPr>
            <a:xfrm>
              <a:off x="5365376" y="1639808"/>
              <a:ext cx="1984871" cy="308673"/>
            </a:xfrm>
            <a:prstGeom prst="smileyFac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6F1F072-9D93-97CC-3805-EA1D139FE79D}"/>
              </a:ext>
            </a:extLst>
          </p:cNvPr>
          <p:cNvGrpSpPr/>
          <p:nvPr/>
        </p:nvGrpSpPr>
        <p:grpSpPr>
          <a:xfrm>
            <a:off x="9624776" y="5756156"/>
            <a:ext cx="2465626" cy="1101844"/>
            <a:chOff x="9624776" y="5756156"/>
            <a:chExt cx="2465626" cy="1101844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24776" y="5756156"/>
              <a:ext cx="2465626" cy="1101844"/>
            </a:xfrm>
            <a:prstGeom prst="rect">
              <a:avLst/>
            </a:prstGeom>
          </p:spPr>
        </p:pic>
        <p:sp>
          <p:nvSpPr>
            <p:cNvPr id="47" name="Heart 46"/>
            <p:cNvSpPr/>
            <p:nvPr/>
          </p:nvSpPr>
          <p:spPr>
            <a:xfrm>
              <a:off x="10168184" y="6401260"/>
              <a:ext cx="1581347" cy="385980"/>
            </a:xfrm>
            <a:prstGeom prst="heart">
              <a:avLst/>
            </a:prstGeom>
            <a:solidFill>
              <a:srgbClr val="CF5F1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655A044-071F-C55D-B1AA-A518531FCE0C}"/>
              </a:ext>
            </a:extLst>
          </p:cNvPr>
          <p:cNvGrpSpPr/>
          <p:nvPr/>
        </p:nvGrpSpPr>
        <p:grpSpPr>
          <a:xfrm>
            <a:off x="161995" y="5885984"/>
            <a:ext cx="2219027" cy="990243"/>
            <a:chOff x="161995" y="5885984"/>
            <a:chExt cx="2219027" cy="990243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995" y="5885984"/>
              <a:ext cx="2219027" cy="972016"/>
            </a:xfrm>
            <a:prstGeom prst="rect">
              <a:avLst/>
            </a:prstGeom>
          </p:spPr>
        </p:pic>
        <p:sp>
          <p:nvSpPr>
            <p:cNvPr id="9" name="Heart 8"/>
            <p:cNvSpPr/>
            <p:nvPr/>
          </p:nvSpPr>
          <p:spPr>
            <a:xfrm>
              <a:off x="411460" y="6455546"/>
              <a:ext cx="1803877" cy="420681"/>
            </a:xfrm>
            <a:prstGeom prst="heart">
              <a:avLst/>
            </a:prstGeom>
            <a:solidFill>
              <a:srgbClr val="CF5F1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18318E4-9293-1D7E-C20A-E6B12FEDB38E}"/>
              </a:ext>
            </a:extLst>
          </p:cNvPr>
          <p:cNvGrpSpPr/>
          <p:nvPr/>
        </p:nvGrpSpPr>
        <p:grpSpPr>
          <a:xfrm>
            <a:off x="4250663" y="4647679"/>
            <a:ext cx="3674740" cy="1605793"/>
            <a:chOff x="4250663" y="4647679"/>
            <a:chExt cx="3674740" cy="1605793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50663" y="4647679"/>
              <a:ext cx="3674740" cy="1577020"/>
            </a:xfrm>
            <a:prstGeom prst="rect">
              <a:avLst/>
            </a:prstGeom>
          </p:spPr>
        </p:pic>
        <p:sp>
          <p:nvSpPr>
            <p:cNvPr id="3" name="Smiley Face 2"/>
            <p:cNvSpPr/>
            <p:nvPr/>
          </p:nvSpPr>
          <p:spPr>
            <a:xfrm>
              <a:off x="4820222" y="5621493"/>
              <a:ext cx="2641573" cy="631979"/>
            </a:xfrm>
            <a:prstGeom prst="smileyFac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318" y="-38415"/>
            <a:ext cx="1105929" cy="1091377"/>
          </a:xfrm>
          <a:prstGeom prst="rect">
            <a:avLst/>
          </a:prstGeom>
        </p:spPr>
      </p:pic>
      <p:pic>
        <p:nvPicPr>
          <p:cNvPr id="17" name="Picture 16">
            <a:hlinkClick r:id="" action="ppaction://noaction"/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232" y="3959622"/>
            <a:ext cx="1312397" cy="131239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2733" y="4187020"/>
            <a:ext cx="1084999" cy="1084999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5265" y="3934976"/>
            <a:ext cx="2066925" cy="1314450"/>
          </a:xfrm>
          <a:prstGeom prst="rect">
            <a:avLst/>
          </a:prstGeom>
        </p:spPr>
      </p:pic>
      <p:sp>
        <p:nvSpPr>
          <p:cNvPr id="28" name="Cloud 27"/>
          <p:cNvSpPr/>
          <p:nvPr/>
        </p:nvSpPr>
        <p:spPr>
          <a:xfrm>
            <a:off x="-1371601" y="663273"/>
            <a:ext cx="1039091" cy="614778"/>
          </a:xfrm>
          <a:prstGeom prst="cloud">
            <a:avLst/>
          </a:prstGeom>
          <a:solidFill>
            <a:schemeClr val="bg1">
              <a:alpha val="95000"/>
            </a:schemeClr>
          </a:solidFill>
          <a:ln w="31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6877" y="-8078"/>
            <a:ext cx="1981200" cy="1733550"/>
          </a:xfrm>
          <a:prstGeom prst="rect">
            <a:avLst/>
          </a:prstGeom>
        </p:spPr>
      </p:pic>
      <p:sp>
        <p:nvSpPr>
          <p:cNvPr id="29" name="Cloud 28"/>
          <p:cNvSpPr/>
          <p:nvPr/>
        </p:nvSpPr>
        <p:spPr>
          <a:xfrm>
            <a:off x="12350788" y="1641093"/>
            <a:ext cx="1039091" cy="614778"/>
          </a:xfrm>
          <a:prstGeom prst="cloud">
            <a:avLst/>
          </a:prstGeom>
          <a:solidFill>
            <a:schemeClr val="bg1">
              <a:alpha val="95000"/>
            </a:schemeClr>
          </a:solidFill>
          <a:ln w="31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7" name="Cloud 26"/>
          <p:cNvSpPr/>
          <p:nvPr/>
        </p:nvSpPr>
        <p:spPr>
          <a:xfrm>
            <a:off x="-1964030" y="4796685"/>
            <a:ext cx="1917512" cy="963508"/>
          </a:xfrm>
          <a:prstGeom prst="cloud">
            <a:avLst/>
          </a:prstGeom>
          <a:solidFill>
            <a:schemeClr val="bg1">
              <a:alpha val="95000"/>
            </a:schemeClr>
          </a:solidFill>
          <a:ln w="31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1834" y="4277348"/>
            <a:ext cx="1724746" cy="1830736"/>
          </a:xfrm>
          <a:prstGeom prst="rect">
            <a:avLst/>
          </a:prstGeom>
        </p:spPr>
      </p:pic>
      <p:sp>
        <p:nvSpPr>
          <p:cNvPr id="42" name="Oval 41">
            <a:hlinkClick r:id="rId20" action="ppaction://hlinksldjump"/>
          </p:cNvPr>
          <p:cNvSpPr/>
          <p:nvPr/>
        </p:nvSpPr>
        <p:spPr>
          <a:xfrm>
            <a:off x="110972" y="4041691"/>
            <a:ext cx="642068" cy="642068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endParaRPr lang="vi-VN" sz="2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96" y="4921561"/>
            <a:ext cx="1307567" cy="1533985"/>
          </a:xfrm>
          <a:prstGeom prst="rect">
            <a:avLst/>
          </a:prstGeom>
        </p:spPr>
      </p:pic>
      <p:sp>
        <p:nvSpPr>
          <p:cNvPr id="66" name="Oval 65">
            <a:hlinkClick r:id="rId22" action="ppaction://hlinksldjump"/>
          </p:cNvPr>
          <p:cNvSpPr/>
          <p:nvPr/>
        </p:nvSpPr>
        <p:spPr>
          <a:xfrm>
            <a:off x="110972" y="3339865"/>
            <a:ext cx="642068" cy="642068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endParaRPr lang="vi-VN" sz="2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7" name="Oval 66">
            <a:hlinkClick r:id="rId23" action="ppaction://hlinksldjump"/>
          </p:cNvPr>
          <p:cNvSpPr/>
          <p:nvPr/>
        </p:nvSpPr>
        <p:spPr>
          <a:xfrm>
            <a:off x="110972" y="2627070"/>
            <a:ext cx="642068" cy="642068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endParaRPr lang="vi-VN" sz="2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8" name="Oval 67">
            <a:hlinkClick r:id="rId24" action="ppaction://hlinksldjump"/>
          </p:cNvPr>
          <p:cNvSpPr/>
          <p:nvPr/>
        </p:nvSpPr>
        <p:spPr>
          <a:xfrm>
            <a:off x="110972" y="1914275"/>
            <a:ext cx="642068" cy="642068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endParaRPr lang="vi-VN" sz="2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9" name="Oval 68">
            <a:hlinkClick r:id="rId25" action="ppaction://hlinksldjump"/>
          </p:cNvPr>
          <p:cNvSpPr/>
          <p:nvPr/>
        </p:nvSpPr>
        <p:spPr>
          <a:xfrm>
            <a:off x="110972" y="1201480"/>
            <a:ext cx="642068" cy="642068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endParaRPr lang="vi-VN" sz="2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4" name="Oval 73">
            <a:hlinkClick r:id="rId26" action="ppaction://hlinksldjump"/>
          </p:cNvPr>
          <p:cNvSpPr/>
          <p:nvPr/>
        </p:nvSpPr>
        <p:spPr>
          <a:xfrm>
            <a:off x="11428498" y="4041691"/>
            <a:ext cx="642068" cy="642068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endParaRPr lang="vi-VN" sz="2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5" name="Oval 74">
            <a:hlinkClick r:id="rId27" action="ppaction://hlinksldjump"/>
          </p:cNvPr>
          <p:cNvSpPr/>
          <p:nvPr/>
        </p:nvSpPr>
        <p:spPr>
          <a:xfrm>
            <a:off x="11428498" y="3339865"/>
            <a:ext cx="642068" cy="642068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endParaRPr lang="vi-VN" sz="2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6" name="Oval 75">
            <a:hlinkClick r:id="rId28" action="ppaction://hlinksldjump"/>
          </p:cNvPr>
          <p:cNvSpPr/>
          <p:nvPr/>
        </p:nvSpPr>
        <p:spPr>
          <a:xfrm>
            <a:off x="11428498" y="2627070"/>
            <a:ext cx="642068" cy="642068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endParaRPr lang="vi-VN" sz="2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7" name="Oval 76">
            <a:hlinkClick r:id="rId29" action="ppaction://hlinksldjump"/>
          </p:cNvPr>
          <p:cNvSpPr/>
          <p:nvPr/>
        </p:nvSpPr>
        <p:spPr>
          <a:xfrm>
            <a:off x="11428498" y="1914275"/>
            <a:ext cx="642068" cy="642068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endParaRPr lang="vi-VN" sz="2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8" name="Oval 77">
            <a:hlinkClick r:id="rId30" action="ppaction://hlinksldjump"/>
          </p:cNvPr>
          <p:cNvSpPr/>
          <p:nvPr/>
        </p:nvSpPr>
        <p:spPr>
          <a:xfrm>
            <a:off x="11428498" y="1201480"/>
            <a:ext cx="642068" cy="642068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endParaRPr lang="vi-VN" sz="2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794879" y="103257"/>
            <a:ext cx="4275208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CHÚC MỪNG ĐỘI BẠN THỎ</a:t>
            </a:r>
          </a:p>
          <a:p>
            <a:pPr algn="ctr"/>
            <a:r>
              <a:rPr lang="en-US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CONGRATULATIONS RABBIT TEAM</a:t>
            </a:r>
            <a:endParaRPr lang="en-US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7139376" y="103257"/>
            <a:ext cx="4250139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CHÚC MỪNG ĐỘI BẠN CỌP</a:t>
            </a:r>
          </a:p>
          <a:p>
            <a:pPr algn="ctr"/>
            <a:r>
              <a:rPr lang="en-US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CONGRATULATIONS TIGER TEAM</a:t>
            </a:r>
            <a:endParaRPr lang="en-US" sz="4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9" name="Cloud 18"/>
          <p:cNvSpPr/>
          <p:nvPr/>
        </p:nvSpPr>
        <p:spPr>
          <a:xfrm>
            <a:off x="2235883" y="1085757"/>
            <a:ext cx="927370" cy="592247"/>
          </a:xfrm>
          <a:prstGeom prst="cloud">
            <a:avLst/>
          </a:prstGeom>
          <a:solidFill>
            <a:schemeClr val="bg1"/>
          </a:solidFill>
          <a:ln w="31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0" name="Cloud 19"/>
          <p:cNvSpPr/>
          <p:nvPr/>
        </p:nvSpPr>
        <p:spPr>
          <a:xfrm>
            <a:off x="9250484" y="1054961"/>
            <a:ext cx="917700" cy="584847"/>
          </a:xfrm>
          <a:prstGeom prst="cloud">
            <a:avLst/>
          </a:prstGeom>
          <a:solidFill>
            <a:schemeClr val="bg1"/>
          </a:solidFill>
          <a:ln w="31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4" name="Yankee Doodl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12350788" y="186613"/>
            <a:ext cx="609600" cy="6096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66439" y="1996847"/>
            <a:ext cx="10623076" cy="3220318"/>
          </a:xfrm>
          <a:prstGeom prst="rect">
            <a:avLst/>
          </a:prstGeom>
          <a:solidFill>
            <a:schemeClr val="bg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9" name="Smiley Face 48"/>
          <p:cNvSpPr/>
          <p:nvPr/>
        </p:nvSpPr>
        <p:spPr>
          <a:xfrm>
            <a:off x="9250483" y="5415834"/>
            <a:ext cx="1628117" cy="181448"/>
          </a:xfrm>
          <a:prstGeom prst="smileyFac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E9BB099-EA7C-8A68-679E-9346F17F63DF}"/>
              </a:ext>
            </a:extLst>
          </p:cNvPr>
          <p:cNvGrpSpPr/>
          <p:nvPr/>
        </p:nvGrpSpPr>
        <p:grpSpPr>
          <a:xfrm>
            <a:off x="7829094" y="4050146"/>
            <a:ext cx="2017091" cy="710052"/>
            <a:chOff x="7829094" y="4050146"/>
            <a:chExt cx="2017091" cy="710052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29094" y="4050146"/>
              <a:ext cx="2017091" cy="710052"/>
            </a:xfrm>
            <a:prstGeom prst="rect">
              <a:avLst/>
            </a:prstGeom>
          </p:spPr>
        </p:pic>
        <p:sp>
          <p:nvSpPr>
            <p:cNvPr id="52" name="Smiley Face 51"/>
            <p:cNvSpPr/>
            <p:nvPr/>
          </p:nvSpPr>
          <p:spPr>
            <a:xfrm>
              <a:off x="8222813" y="4531181"/>
              <a:ext cx="1283441" cy="175179"/>
            </a:xfrm>
            <a:prstGeom prst="smileyFace">
              <a:avLst/>
            </a:prstGeom>
            <a:solidFill>
              <a:schemeClr val="accent2"/>
            </a:soli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9FAA2EC-A073-F4F5-5247-913D3EB10437}"/>
              </a:ext>
            </a:extLst>
          </p:cNvPr>
          <p:cNvGrpSpPr/>
          <p:nvPr/>
        </p:nvGrpSpPr>
        <p:grpSpPr>
          <a:xfrm>
            <a:off x="2325913" y="4050146"/>
            <a:ext cx="1856248" cy="755271"/>
            <a:chOff x="2325913" y="4050146"/>
            <a:chExt cx="1856248" cy="755271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5913" y="4050146"/>
              <a:ext cx="1856248" cy="755271"/>
            </a:xfrm>
            <a:prstGeom prst="rect">
              <a:avLst/>
            </a:prstGeom>
          </p:spPr>
        </p:pic>
        <p:sp>
          <p:nvSpPr>
            <p:cNvPr id="62" name="Smiley Face 61"/>
            <p:cNvSpPr/>
            <p:nvPr/>
          </p:nvSpPr>
          <p:spPr>
            <a:xfrm>
              <a:off x="2699568" y="4528230"/>
              <a:ext cx="1174273" cy="201289"/>
            </a:xfrm>
            <a:prstGeom prst="smileyFac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DF93C1A-941A-EA89-77D0-FEA02C3A2AF2}"/>
              </a:ext>
            </a:extLst>
          </p:cNvPr>
          <p:cNvGrpSpPr/>
          <p:nvPr/>
        </p:nvGrpSpPr>
        <p:grpSpPr>
          <a:xfrm>
            <a:off x="3359375" y="3205764"/>
            <a:ext cx="1490066" cy="613761"/>
            <a:chOff x="3359375" y="3205764"/>
            <a:chExt cx="1490066" cy="613761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9375" y="3205764"/>
              <a:ext cx="1490066" cy="613761"/>
            </a:xfrm>
            <a:prstGeom prst="rect">
              <a:avLst/>
            </a:prstGeom>
          </p:spPr>
        </p:pic>
        <p:sp>
          <p:nvSpPr>
            <p:cNvPr id="64" name="Smiley Face 63"/>
            <p:cNvSpPr/>
            <p:nvPr/>
          </p:nvSpPr>
          <p:spPr>
            <a:xfrm>
              <a:off x="3550024" y="3610211"/>
              <a:ext cx="1092792" cy="87589"/>
            </a:xfrm>
            <a:prstGeom prst="smileyFac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A9516A4-27E4-28DF-C15D-198B75785C2A}"/>
              </a:ext>
            </a:extLst>
          </p:cNvPr>
          <p:cNvGrpSpPr/>
          <p:nvPr/>
        </p:nvGrpSpPr>
        <p:grpSpPr>
          <a:xfrm>
            <a:off x="7536426" y="3178493"/>
            <a:ext cx="1714058" cy="597296"/>
            <a:chOff x="7536426" y="3178493"/>
            <a:chExt cx="1714058" cy="597296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426" y="3178493"/>
              <a:ext cx="1714058" cy="597296"/>
            </a:xfrm>
            <a:prstGeom prst="rect">
              <a:avLst/>
            </a:prstGeom>
          </p:spPr>
        </p:pic>
        <p:sp>
          <p:nvSpPr>
            <p:cNvPr id="65" name="Smiley Face 64"/>
            <p:cNvSpPr/>
            <p:nvPr/>
          </p:nvSpPr>
          <p:spPr>
            <a:xfrm>
              <a:off x="7841611" y="3610210"/>
              <a:ext cx="1092792" cy="87589"/>
            </a:xfrm>
            <a:prstGeom prst="smileyFac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43EE395-1D77-FA7B-54A9-EA43B94B198A}"/>
              </a:ext>
            </a:extLst>
          </p:cNvPr>
          <p:cNvGrpSpPr/>
          <p:nvPr/>
        </p:nvGrpSpPr>
        <p:grpSpPr>
          <a:xfrm>
            <a:off x="3873841" y="2317615"/>
            <a:ext cx="1349211" cy="596675"/>
            <a:chOff x="3873841" y="2317615"/>
            <a:chExt cx="1349211" cy="596675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3841" y="2317615"/>
              <a:ext cx="1349211" cy="596675"/>
            </a:xfrm>
            <a:prstGeom prst="rect">
              <a:avLst/>
            </a:prstGeom>
          </p:spPr>
        </p:pic>
        <p:sp>
          <p:nvSpPr>
            <p:cNvPr id="70" name="Smiley Face 69"/>
            <p:cNvSpPr/>
            <p:nvPr/>
          </p:nvSpPr>
          <p:spPr>
            <a:xfrm>
              <a:off x="4096420" y="2701418"/>
              <a:ext cx="973667" cy="98914"/>
            </a:xfrm>
            <a:prstGeom prst="smileyFac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89DDA3A-82EE-1EBE-8128-4BAA7B627C6D}"/>
              </a:ext>
            </a:extLst>
          </p:cNvPr>
          <p:cNvGrpSpPr/>
          <p:nvPr/>
        </p:nvGrpSpPr>
        <p:grpSpPr>
          <a:xfrm>
            <a:off x="6741921" y="2271894"/>
            <a:ext cx="1577792" cy="541885"/>
            <a:chOff x="6741921" y="2271894"/>
            <a:chExt cx="1577792" cy="541885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41921" y="2271894"/>
              <a:ext cx="1577792" cy="541885"/>
            </a:xfrm>
            <a:prstGeom prst="rect">
              <a:avLst/>
            </a:prstGeom>
          </p:spPr>
        </p:pic>
        <p:sp>
          <p:nvSpPr>
            <p:cNvPr id="71" name="Smiley Face 70"/>
            <p:cNvSpPr/>
            <p:nvPr/>
          </p:nvSpPr>
          <p:spPr>
            <a:xfrm>
              <a:off x="7125929" y="2607897"/>
              <a:ext cx="1083437" cy="178987"/>
            </a:xfrm>
            <a:prstGeom prst="smileyFace">
              <a:avLst/>
            </a:prstGeom>
            <a:solidFill>
              <a:schemeClr val="accent2"/>
            </a:soli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1DD04A28-D585-7FE1-BF01-9FF91CD2DC0B}"/>
              </a:ext>
            </a:extLst>
          </p:cNvPr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6" y="-4530"/>
            <a:ext cx="692375" cy="6923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683995" y="2873937"/>
            <a:ext cx="738054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 LÊN CAO HƠN</a:t>
            </a:r>
          </a:p>
        </p:txBody>
      </p:sp>
    </p:spTree>
    <p:extLst>
      <p:ext uri="{BB962C8B-B14F-4D97-AF65-F5344CB8AC3E}">
        <p14:creationId xmlns:p14="http://schemas.microsoft.com/office/powerpoint/2010/main" val="1057085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8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8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10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26 0.00139 C 0.0013 -0.04375 -0.02187 -0.18148 0.01406 -0.21621 C 0.04792 -0.22685 0.05352 -0.18982 0.06979 -0.15857 " pathEditMode="relative" rAng="0" ptsTypes="AAA">
                                      <p:cBhvr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3" y="-1099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</p:cBhvr>
                                      <p:by x="97000" y="97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979 -0.15857 C 0.07995 -0.21134 0.05065 -0.33218 0.10143 -0.34699 C 0.14714 -0.35371 0.15716 -0.33426 0.16576 -0.28125 " pathEditMode="relative" rAng="0" ptsTypes="AAA">
                                      <p:cBhvr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92" y="-949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</p:cBhvr>
                                      <p:by x="94000" y="94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576 -0.28125 C 0.1642 -0.34121 0.14883 -0.42246 0.18972 -0.43982 C 0.21797 -0.43935 0.21641 -0.42848 0.22878 -0.40764 " pathEditMode="relative" rAng="0" ptsTypes="AAA">
                                      <p:cBhvr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43" y="-794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878 -0.40764 C 0.22761 -0.47269 0.20039 -0.56644 0.24115 -0.5831 C 0.26472 -0.57616 0.2569 -0.55718 0.26914 -0.53912 " pathEditMode="relative" rAng="0" ptsTypes="AAA">
                                      <p:cBhvr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3" y="-877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</p:cBhvr>
                                      <p:by x="88000" y="88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6914 -0.53912 C 0.26289 -0.60301 0.24909 -0.69977 0.2901 -0.71597 C 0.33138 -0.71597 0.32044 -0.70185 0.32878 -0.68356 " pathEditMode="relative" rAng="0" ptsTypes="AAA">
                                      <p:cBhvr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17" y="-884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2 -0.04908 C -0.00091 -0.11852 0.02852 -0.28125 -0.04114 -0.31088 C -0.072 -0.32662 -0.09414 -0.16551 -0.09557 -0.12454 " pathEditMode="relative" rAng="0" ptsTypes="AAA">
                                      <p:cBhvr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23" y="-1314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</p:cBhvr>
                                      <p:by x="97000" y="97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557 -0.12454 C -0.0983 -0.19838 -0.07851 -0.40116 -0.14518 -0.40417 C -0.17369 -0.40764 -0.17734 -0.31991 -0.18841 -0.2544 " pathEditMode="relative" rAng="0" ptsTypes="AAA">
                                      <p:cBhvr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09" y="-1398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4" dur="500" fill="hold"/>
                                        <p:tgtEl>
                                          <p:spTgt spid="25"/>
                                        </p:tgtEl>
                                      </p:cBhvr>
                                      <p:by x="94000" y="94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841 -0.2544 C -0.18515 -0.32547 -0.1457 -0.42732 -0.18073 -0.45996 C -0.2108 -0.46968 -0.22461 -0.39931 -0.22474 -0.3632 " pathEditMode="relative" rAng="0" ptsTypes="AAA">
                                      <p:cBhvr>
                                        <p:cTn id="8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6" y="-1032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0" dur="500" fill="hold"/>
                                        <p:tgtEl>
                                          <p:spTgt spid="25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474 -0.36319 C -0.22695 -0.35856 -0.20586 -0.56574 -0.24414 -0.59699 C -0.27708 -0.59027 -0.29218 -0.52708 -0.29544 -0.48402 " pathEditMode="relative" rAng="0" ptsTypes="AAA">
                                      <p:cBhvr>
                                        <p:cTn id="9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46" y="-1169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6" dur="500" fill="hold"/>
                                        <p:tgtEl>
                                          <p:spTgt spid="25"/>
                                        </p:tgtEl>
                                      </p:cBhvr>
                                      <p:by x="88000" y="88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544 -0.48402 C -0.29557 -0.53518 -0.24414 -0.7331 -0.30234 -0.73217 C -0.32395 -0.72986 -0.33645 -0.63796 -0.33958 -0.61226 " pathEditMode="relative" rAng="0" ptsTypes="AAA">
                                      <p:cBhvr>
                                        <p:cTn id="10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9" y="-1240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2" dur="500" fill="hold"/>
                                        <p:tgtEl>
                                          <p:spTgt spid="25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mph" presetSubtype="2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mph" presetSubtype="2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mph" presetSubtype="2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mph" presetSubtype="2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mph" presetSubtype="2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mph" presetSubtype="2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150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1" fill="hold">
                      <p:stCondLst>
                        <p:cond delay="0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mph" presetSubtype="2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157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8" fill="hold">
                      <p:stCondLst>
                        <p:cond delay="0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" presetClass="emph" presetSubtype="2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emph" presetSubtype="2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171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2" fill="hold">
                      <p:stCondLst>
                        <p:cond delay="0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" presetClass="emph" presetSubtype="2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7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8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6" fill="hold">
                      <p:stCondLst>
                        <p:cond delay="0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1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8" grpId="0" animBg="1"/>
      <p:bldP spid="29" grpId="0" animBg="1"/>
      <p:bldP spid="27" grpId="0" animBg="1"/>
      <p:bldP spid="81" grpId="0"/>
      <p:bldP spid="81" grpId="1"/>
      <p:bldP spid="83" grpId="0"/>
      <p:bldP spid="83" grpId="1"/>
      <p:bldP spid="7" grpId="0" animBg="1"/>
      <p:bldP spid="7" grpId="1" animBg="1"/>
      <p:bldP spid="5" grpId="0"/>
      <p:bldP spid="5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5000"/>
            <a:lum/>
          </a:blip>
          <a:srcRect/>
          <a:stretch>
            <a:fillRect l="-45000" r="-4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285875" y="1283639"/>
            <a:ext cx="9620250" cy="1866900"/>
          </a:xfrm>
          <a:prstGeom prst="rect">
            <a:avLst/>
          </a:prstGeom>
          <a:solidFill>
            <a:srgbClr val="7030A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600" b="1" dirty="0">
                <a:solidFill>
                  <a:schemeClr val="bg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Lắng nghe tiếng mẹ, tiếng cô,</a:t>
            </a:r>
          </a:p>
          <a:p>
            <a:pPr algn="ctr"/>
            <a:r>
              <a:rPr lang="vi-VN" sz="3600" b="1" dirty="0">
                <a:solidFill>
                  <a:schemeClr val="bg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Âm thanh, tiếng động, nhỏ to quanh mình?</a:t>
            </a:r>
          </a:p>
          <a:p>
            <a:pPr algn="ctr"/>
            <a:r>
              <a:rPr lang="vi-VN" sz="3600" b="1" dirty="0">
                <a:solidFill>
                  <a:schemeClr val="bg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Là bộ phận gì?</a:t>
            </a:r>
          </a:p>
        </p:txBody>
      </p:sp>
      <p:sp>
        <p:nvSpPr>
          <p:cNvPr id="10" name="Rectangle 9"/>
          <p:cNvSpPr/>
          <p:nvPr/>
        </p:nvSpPr>
        <p:spPr>
          <a:xfrm>
            <a:off x="2370091" y="4011590"/>
            <a:ext cx="7451819" cy="1245308"/>
          </a:xfrm>
          <a:prstGeom prst="rect">
            <a:avLst/>
          </a:prstGeom>
          <a:solidFill>
            <a:srgbClr val="7030A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5400" b="1" dirty="0">
                <a:solidFill>
                  <a:schemeClr val="bg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Cái tai</a:t>
            </a:r>
          </a:p>
        </p:txBody>
      </p:sp>
      <p:pic>
        <p:nvPicPr>
          <p:cNvPr id="12" name="Picture 11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6125" y="4847323"/>
            <a:ext cx="1285875" cy="12858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8343" y="206782"/>
            <a:ext cx="34034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RABBIT TEAM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18A340D-1694-12C5-6EAF-85A74E5542E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9625" y="32427"/>
            <a:ext cx="692375" cy="69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983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5000"/>
            <a:lum/>
          </a:blip>
          <a:srcRect/>
          <a:stretch>
            <a:fillRect l="-45000" r="-4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285875" y="1283639"/>
            <a:ext cx="9620250" cy="1866900"/>
          </a:xfrm>
          <a:prstGeom prst="rect">
            <a:avLst/>
          </a:prstGeom>
          <a:solidFill>
            <a:srgbClr val="7030A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4400" b="1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Cái gì tài giỏi lắm thay,</a:t>
            </a:r>
          </a:p>
          <a:p>
            <a:pPr algn="ctr"/>
            <a:r>
              <a:rPr lang="vi-VN" sz="4400" b="1" dirty="0">
                <a:solidFill>
                  <a:schemeClr val="bg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Quét nhà giúp mẹ, tô màu, vẽ tranh?</a:t>
            </a:r>
          </a:p>
        </p:txBody>
      </p:sp>
      <p:sp>
        <p:nvSpPr>
          <p:cNvPr id="10" name="Rectangle 9"/>
          <p:cNvSpPr/>
          <p:nvPr/>
        </p:nvSpPr>
        <p:spPr>
          <a:xfrm>
            <a:off x="2370091" y="4011590"/>
            <a:ext cx="7451819" cy="1245308"/>
          </a:xfrm>
          <a:prstGeom prst="rect">
            <a:avLst/>
          </a:prstGeom>
          <a:solidFill>
            <a:srgbClr val="7030A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vi-VN" sz="5400" b="1" dirty="0">
                <a:solidFill>
                  <a:schemeClr val="bg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Bàn tay</a:t>
            </a:r>
            <a:endParaRPr kumimoji="0" lang="vi-VN" sz="5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pic>
        <p:nvPicPr>
          <p:cNvPr id="12" name="Picture 11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6125" y="4847323"/>
            <a:ext cx="1285875" cy="12858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7626" y="240099"/>
            <a:ext cx="34034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RABBIT TEAM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467F004-8F5D-058E-398D-06445AA8FA7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9625" y="32427"/>
            <a:ext cx="692375" cy="69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653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5000"/>
            <a:lum/>
          </a:blip>
          <a:srcRect/>
          <a:stretch>
            <a:fillRect l="-45000" r="-4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285875" y="1283639"/>
            <a:ext cx="9620250" cy="1866900"/>
          </a:xfrm>
          <a:prstGeom prst="rect">
            <a:avLst/>
          </a:prstGeom>
          <a:solidFill>
            <a:srgbClr val="7030A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4400" b="1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Bộ phận gì dùng để đi, chạy, nhảy,...?</a:t>
            </a:r>
            <a:endParaRPr lang="vi-VN" sz="4400" b="1" dirty="0">
              <a:solidFill>
                <a:schemeClr val="bg1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70091" y="4011590"/>
            <a:ext cx="7451819" cy="1245308"/>
          </a:xfrm>
          <a:prstGeom prst="rect">
            <a:avLst/>
          </a:prstGeom>
          <a:solidFill>
            <a:srgbClr val="7030A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vi-VN" sz="4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Đôi chân</a:t>
            </a:r>
            <a:endParaRPr kumimoji="0" lang="vi-VN" sz="4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2" name="Picture 11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6125" y="4847323"/>
            <a:ext cx="1285875" cy="12858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7626" y="240099"/>
            <a:ext cx="34034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RABBIT TEAM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4BF41AC-E705-FD93-370C-7924DF64C7C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9625" y="32427"/>
            <a:ext cx="692375" cy="69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02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5000"/>
            <a:lum/>
          </a:blip>
          <a:srcRect/>
          <a:stretch>
            <a:fillRect l="-45000" r="-4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285875" y="1283639"/>
            <a:ext cx="9620250" cy="1866900"/>
          </a:xfrm>
          <a:prstGeom prst="rect">
            <a:avLst/>
          </a:prstGeom>
          <a:solidFill>
            <a:srgbClr val="7030A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4400" b="1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Cái gì trên cơ thể bé chúm chím, hay nói điều hay?</a:t>
            </a:r>
            <a:endParaRPr lang="vi-VN" sz="4400" b="1" dirty="0">
              <a:solidFill>
                <a:schemeClr val="bg1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70091" y="4011590"/>
            <a:ext cx="7451819" cy="1245308"/>
          </a:xfrm>
          <a:prstGeom prst="rect">
            <a:avLst/>
          </a:prstGeom>
          <a:solidFill>
            <a:srgbClr val="7030A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vi-VN" sz="4400" b="1" dirty="0">
                <a:solidFill>
                  <a:schemeClr val="bg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Cái miệng</a:t>
            </a:r>
            <a:endParaRPr kumimoji="0" lang="vi-VN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pic>
        <p:nvPicPr>
          <p:cNvPr id="12" name="Picture 11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6125" y="4847323"/>
            <a:ext cx="1285875" cy="12858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7626" y="240099"/>
            <a:ext cx="34034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RABBIT TEAM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765622B-6151-7CD0-6ADD-231C124EFE0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9625" y="32427"/>
            <a:ext cx="692375" cy="69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478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5000"/>
            <a:lum/>
          </a:blip>
          <a:srcRect/>
          <a:stretch>
            <a:fillRect l="-45000" r="-4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285875" y="1283639"/>
            <a:ext cx="9620250" cy="1866900"/>
          </a:xfrm>
          <a:prstGeom prst="rect">
            <a:avLst/>
          </a:prstGeom>
          <a:solidFill>
            <a:srgbClr val="7030A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4000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Bộ phận nào trên cơ thể dùng để cầm, nắm,...?</a:t>
            </a:r>
            <a:endParaRPr lang="vi-VN" sz="4000" dirty="0">
              <a:solidFill>
                <a:schemeClr val="accent4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70091" y="4011590"/>
            <a:ext cx="7451819" cy="1245308"/>
          </a:xfrm>
          <a:prstGeom prst="rect">
            <a:avLst/>
          </a:prstGeom>
          <a:solidFill>
            <a:srgbClr val="7030A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vi-VN" sz="4000" dirty="0">
                <a:solidFill>
                  <a:schemeClr val="bg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Bàn tay</a:t>
            </a:r>
            <a:endParaRPr kumimoji="0" lang="vi-VN" sz="4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pic>
        <p:nvPicPr>
          <p:cNvPr id="12" name="Picture 11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6125" y="4847323"/>
            <a:ext cx="1285875" cy="12858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7626" y="240099"/>
            <a:ext cx="34034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RABBIT TEAM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6413DA0-5347-E482-F19B-BBB0DAF9442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9625" y="32427"/>
            <a:ext cx="692375" cy="69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055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5000"/>
            <a:lum/>
          </a:blip>
          <a:srcRect/>
          <a:stretch>
            <a:fillRect l="-45000" r="-4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285875" y="1283639"/>
            <a:ext cx="9620250" cy="1866900"/>
          </a:xfrm>
          <a:prstGeom prst="rect">
            <a:avLst/>
          </a:prstGeom>
          <a:solidFill>
            <a:srgbClr val="7030A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4800" b="1" dirty="0">
                <a:solidFill>
                  <a:schemeClr val="bg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1 bàn tay bình thường có mấy ngón tay?</a:t>
            </a:r>
          </a:p>
        </p:txBody>
      </p:sp>
      <p:sp>
        <p:nvSpPr>
          <p:cNvPr id="10" name="Rectangle 9"/>
          <p:cNvSpPr/>
          <p:nvPr/>
        </p:nvSpPr>
        <p:spPr>
          <a:xfrm>
            <a:off x="2370091" y="4011590"/>
            <a:ext cx="7451819" cy="1245308"/>
          </a:xfrm>
          <a:prstGeom prst="rect">
            <a:avLst/>
          </a:prstGeom>
          <a:solidFill>
            <a:srgbClr val="7030A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vi-VN" sz="4800" b="1" dirty="0">
                <a:solidFill>
                  <a:schemeClr val="bg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5</a:t>
            </a:r>
          </a:p>
        </p:txBody>
      </p:sp>
      <p:pic>
        <p:nvPicPr>
          <p:cNvPr id="12" name="Picture 11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6125" y="4847323"/>
            <a:ext cx="1285875" cy="12858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7626" y="240099"/>
            <a:ext cx="30812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TIGER TEAM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767690-F3D7-4C9F-8FA9-E44511F4D27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9625" y="32427"/>
            <a:ext cx="692375" cy="69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324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5000"/>
            <a:lum/>
          </a:blip>
          <a:srcRect/>
          <a:stretch>
            <a:fillRect l="-45000" r="-4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285875" y="1283639"/>
            <a:ext cx="9620250" cy="1866900"/>
          </a:xfrm>
          <a:prstGeom prst="rect">
            <a:avLst/>
          </a:prstGeom>
          <a:solidFill>
            <a:srgbClr val="7030A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vi-VN" sz="5400" b="1" noProof="0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Bộ phận gì dùng để nhìn, quan sát?</a:t>
            </a:r>
            <a:endParaRPr kumimoji="0" lang="vi-VN" sz="5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70091" y="4011590"/>
            <a:ext cx="7451819" cy="1245308"/>
          </a:xfrm>
          <a:prstGeom prst="rect">
            <a:avLst/>
          </a:prstGeom>
          <a:solidFill>
            <a:srgbClr val="7030A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vi-VN" sz="5400" b="1" dirty="0">
                <a:solidFill>
                  <a:schemeClr val="bg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Đôi mắt</a:t>
            </a:r>
            <a:endParaRPr kumimoji="0" lang="vi-VN" sz="5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pic>
        <p:nvPicPr>
          <p:cNvPr id="12" name="Picture 11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6125" y="4847323"/>
            <a:ext cx="1285875" cy="12858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7626" y="240099"/>
            <a:ext cx="30812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TIGER TEAM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B6E330D-AF4D-C58E-BF6D-AFAFA35B397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9625" y="32427"/>
            <a:ext cx="692375" cy="69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192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5000"/>
            <a:lum/>
          </a:blip>
          <a:srcRect/>
          <a:stretch>
            <a:fillRect l="-45000" r="-4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285875" y="1283639"/>
            <a:ext cx="9620250" cy="1866900"/>
          </a:xfrm>
          <a:prstGeom prst="rect">
            <a:avLst/>
          </a:prstGeom>
          <a:solidFill>
            <a:srgbClr val="7030A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vi-VN" sz="4800" b="1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Kể tên 3 bộ phận trên cơ thể bé</a:t>
            </a:r>
            <a:endParaRPr kumimoji="0" lang="vi-VN" sz="4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70091" y="4011589"/>
            <a:ext cx="7451819" cy="1465479"/>
          </a:xfrm>
          <a:prstGeom prst="rect">
            <a:avLst/>
          </a:prstGeom>
          <a:solidFill>
            <a:srgbClr val="7030A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vi-VN" sz="4800" b="1" noProof="0" dirty="0">
                <a:solidFill>
                  <a:schemeClr val="bg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Tay, chân, đầu, cổ, lưng, bụng,...</a:t>
            </a:r>
            <a:endParaRPr kumimoji="0" lang="vi-VN" sz="4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pic>
        <p:nvPicPr>
          <p:cNvPr id="12" name="Picture 11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6125" y="4847323"/>
            <a:ext cx="1285875" cy="12858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7626" y="240099"/>
            <a:ext cx="30812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TIGER TEAM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F9B828D-1475-6515-13BA-3AF20F74FF3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9625" y="32427"/>
            <a:ext cx="692375" cy="69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352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5000"/>
            <a:lum/>
          </a:blip>
          <a:srcRect/>
          <a:stretch>
            <a:fillRect l="-45000" r="-4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285875" y="1283639"/>
            <a:ext cx="9620250" cy="1866900"/>
          </a:xfrm>
          <a:prstGeom prst="rect">
            <a:avLst/>
          </a:prstGeom>
          <a:solidFill>
            <a:srgbClr val="7030A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vi-VN" sz="5400" b="1" noProof="0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Mũi dùng để làm gì?</a:t>
            </a:r>
            <a:endParaRPr kumimoji="0" lang="vi-VN" sz="5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70091" y="4011590"/>
            <a:ext cx="7451819" cy="1245308"/>
          </a:xfrm>
          <a:prstGeom prst="rect">
            <a:avLst/>
          </a:prstGeom>
          <a:solidFill>
            <a:srgbClr val="7030A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vi-VN" sz="5400" b="1" dirty="0">
                <a:solidFill>
                  <a:schemeClr val="bg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Hít thở lấy oxi</a:t>
            </a:r>
            <a:endParaRPr kumimoji="0" lang="vi-VN" sz="5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pic>
        <p:nvPicPr>
          <p:cNvPr id="12" name="Picture 11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6125" y="4847323"/>
            <a:ext cx="1285875" cy="12858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7626" y="240099"/>
            <a:ext cx="30812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TIGER TEAM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FF5090C-173C-F843-A64B-F72DBF1497F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9625" y="32427"/>
            <a:ext cx="692375" cy="69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753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5000"/>
            <a:lum/>
          </a:blip>
          <a:srcRect/>
          <a:stretch>
            <a:fillRect l="-45000" r="-4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285875" y="1283639"/>
            <a:ext cx="9620250" cy="1866900"/>
          </a:xfrm>
          <a:prstGeom prst="rect">
            <a:avLst/>
          </a:prstGeom>
          <a:solidFill>
            <a:srgbClr val="7030A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vi-VN" sz="4400" b="1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Cơ thể bình thường có mấy bàn tay?</a:t>
            </a:r>
            <a:endParaRPr kumimoji="0" lang="vi-VN" sz="4400" b="1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70091" y="4011590"/>
            <a:ext cx="7451819" cy="1245308"/>
          </a:xfrm>
          <a:prstGeom prst="rect">
            <a:avLst/>
          </a:prstGeom>
          <a:solidFill>
            <a:srgbClr val="7030A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vi-VN" sz="4400" b="1" dirty="0">
                <a:solidFill>
                  <a:schemeClr val="bg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2</a:t>
            </a:r>
            <a:endParaRPr kumimoji="0" lang="vi-VN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pic>
        <p:nvPicPr>
          <p:cNvPr id="12" name="Picture 11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6125" y="4847323"/>
            <a:ext cx="1285875" cy="12858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7626" y="240099"/>
            <a:ext cx="30812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TIGER TEAM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A89A835-D712-B42D-381E-D253AAE6626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9625" y="32427"/>
            <a:ext cx="692375" cy="69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859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854</TotalTime>
  <Words>203</Words>
  <Application>Microsoft Office PowerPoint</Application>
  <PresentationFormat>Widescreen</PresentationFormat>
  <Paragraphs>48</Paragraphs>
  <Slides>11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Tahoma</vt:lpstr>
      <vt:lpstr>Calibri Light</vt:lpstr>
      <vt:lpstr>Times New Roman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Vo Van Xin Em</dc:creator>
  <cp:lastModifiedBy>Nguyên Hồng</cp:lastModifiedBy>
  <cp:revision>99</cp:revision>
  <dcterms:created xsi:type="dcterms:W3CDTF">2018-08-09T12:27:57Z</dcterms:created>
  <dcterms:modified xsi:type="dcterms:W3CDTF">2024-10-30T19:38:43Z</dcterms:modified>
</cp:coreProperties>
</file>