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188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2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03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6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05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245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259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65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657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20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2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5089B-9562-4D18-B408-5A1A7EBD6BA2}" type="datetimeFigureOut">
              <a:rPr lang="en-US" smtClean="0"/>
              <a:t>11/17/2023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38F2-64E4-46DA-8AED-8CB1D6C594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09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Administrator\Desktop\maket toa d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" y="0"/>
            <a:ext cx="914400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0249" y="1412776"/>
            <a:ext cx="29969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.VnArial Narrow" pitchFamily="34" charset="0"/>
              </a:rPr>
              <a:t>TỌA ĐÀM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.Vn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87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Users\Administrator\Desktop\maket toa da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" y="0"/>
            <a:ext cx="9144000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58859" y="1556792"/>
            <a:ext cx="237436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 Light" pitchFamily="34" charset="0"/>
              </a:rPr>
              <a:t>TỌA ĐÀM</a:t>
            </a:r>
            <a:endParaRPr lang="en-US" sz="44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353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On-screen Show (4:3)</PresentationFormat>
  <Paragraphs>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AutoBVT</dc:creator>
  <cp:lastModifiedBy>AutoBVT</cp:lastModifiedBy>
  <cp:revision>5</cp:revision>
  <dcterms:created xsi:type="dcterms:W3CDTF">2023-11-17T02:11:10Z</dcterms:created>
  <dcterms:modified xsi:type="dcterms:W3CDTF">2023-11-17T02:38:26Z</dcterms:modified>
</cp:coreProperties>
</file>